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47A70-D8F3-4007-B226-726F7772C585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33DC6-BC2E-4DC2-8F6D-7050065E0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070458" y="1895475"/>
            <a:ext cx="5160580" cy="1152525"/>
            <a:chOff x="1977327" y="378812"/>
            <a:chExt cx="3038384" cy="688476"/>
          </a:xfrm>
        </p:grpSpPr>
        <p:pic>
          <p:nvPicPr>
            <p:cNvPr id="4" name="Picture 3" descr="fig.jpg"/>
            <p:cNvPicPr>
              <a:picLocks noChangeAspect="1"/>
            </p:cNvPicPr>
            <p:nvPr/>
          </p:nvPicPr>
          <p:blipFill>
            <a:blip r:embed="rId2" cstate="print">
              <a:lum contrast="10000"/>
            </a:blip>
            <a:srcRect l="5986" t="471" r="44010" b="88385"/>
            <a:stretch>
              <a:fillRect/>
            </a:stretch>
          </p:blipFill>
          <p:spPr>
            <a:xfrm>
              <a:off x="1977327" y="381000"/>
              <a:ext cx="1298535" cy="685800"/>
            </a:xfrm>
            <a:prstGeom prst="rect">
              <a:avLst/>
            </a:prstGeom>
          </p:spPr>
        </p:pic>
        <p:pic>
          <p:nvPicPr>
            <p:cNvPr id="5" name="Picture 4" descr="fig.jpg"/>
            <p:cNvPicPr>
              <a:picLocks noChangeAspect="1"/>
            </p:cNvPicPr>
            <p:nvPr/>
          </p:nvPicPr>
          <p:blipFill>
            <a:blip r:embed="rId2" cstate="print">
              <a:lum bright="-2000" contrast="10000"/>
            </a:blip>
            <a:srcRect l="18633" t="37952" r="54985" b="50954"/>
            <a:stretch>
              <a:fillRect/>
            </a:stretch>
          </p:blipFill>
          <p:spPr>
            <a:xfrm>
              <a:off x="3276306" y="378812"/>
              <a:ext cx="685106" cy="688476"/>
            </a:xfrm>
            <a:prstGeom prst="rect">
              <a:avLst/>
            </a:prstGeom>
          </p:spPr>
        </p:pic>
        <p:pic>
          <p:nvPicPr>
            <p:cNvPr id="7" name="Picture 6" descr="fig.jpg"/>
            <p:cNvPicPr>
              <a:picLocks noChangeAspect="1"/>
            </p:cNvPicPr>
            <p:nvPr/>
          </p:nvPicPr>
          <p:blipFill>
            <a:blip r:embed="rId2" cstate="print">
              <a:lum bright="-5000" contrast="10000"/>
            </a:blip>
            <a:srcRect l="21119" t="79716" r="38263" b="9140"/>
            <a:stretch>
              <a:fillRect/>
            </a:stretch>
          </p:blipFill>
          <p:spPr>
            <a:xfrm>
              <a:off x="3960887" y="378812"/>
              <a:ext cx="1054824" cy="687347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2218153" y="1646355"/>
            <a:ext cx="5052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        2        3        4         5         6       7         8       9      10       11     12      13     14        L         +        - 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150742" y="2147651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1200" dirty="0" smtClean="0"/>
              <a:t>510bp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50742" y="2598477"/>
            <a:ext cx="1151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- 325 </a:t>
            </a:r>
            <a:r>
              <a:rPr lang="en-US" sz="1200" dirty="0" err="1" smtClean="0"/>
              <a:t>bp</a:t>
            </a:r>
            <a:r>
              <a:rPr lang="en-US" sz="1200" dirty="0" smtClean="0"/>
              <a:t> (Lox P)</a:t>
            </a:r>
          </a:p>
          <a:p>
            <a:r>
              <a:rPr lang="en-US" sz="1200" dirty="0" smtClean="0"/>
              <a:t>- 285 </a:t>
            </a:r>
            <a:r>
              <a:rPr lang="en-US" sz="1200" dirty="0" err="1" smtClean="0"/>
              <a:t>bp</a:t>
            </a:r>
            <a:r>
              <a:rPr lang="en-US" sz="1200" dirty="0" smtClean="0"/>
              <a:t> (WT)</a:t>
            </a:r>
          </a:p>
          <a:p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076450" y="1895475"/>
            <a:ext cx="5143500" cy="1142999"/>
          </a:xfrm>
          <a:prstGeom prst="rect">
            <a:avLst/>
          </a:prstGeom>
          <a:noFill/>
          <a:ln w="63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michele schneider</dc:creator>
  <cp:lastModifiedBy>Michelle Schnieder</cp:lastModifiedBy>
  <cp:revision>8</cp:revision>
  <dcterms:created xsi:type="dcterms:W3CDTF">2012-07-16T21:19:49Z</dcterms:created>
  <dcterms:modified xsi:type="dcterms:W3CDTF">2012-09-11T17:22:18Z</dcterms:modified>
</cp:coreProperties>
</file>