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810" y="114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t>03/05/2013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284950" y="2442758"/>
            <a:ext cx="6408712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just"/>
            <a:r>
              <a:rPr lang="es-ES" sz="1100" b="1" dirty="0" err="1" smtClean="0">
                <a:latin typeface="Times New Roman" pitchFamily="18" charset="0"/>
                <a:cs typeface="Times New Roman" pitchFamily="18" charset="0"/>
              </a:rPr>
              <a:t>Supplemental</a:t>
            </a:r>
            <a:r>
              <a:rPr lang="es-ES" sz="11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s-ES" sz="1100" b="1" dirty="0" err="1" smtClean="0">
                <a:latin typeface="Times New Roman" pitchFamily="18" charset="0"/>
                <a:cs typeface="Times New Roman" pitchFamily="18" charset="0"/>
              </a:rPr>
              <a:t>Table</a:t>
            </a:r>
            <a:r>
              <a:rPr lang="es-ES" sz="1100" b="1" dirty="0" smtClean="0">
                <a:latin typeface="Times New Roman" pitchFamily="18" charset="0"/>
                <a:cs typeface="Times New Roman" pitchFamily="18" charset="0"/>
              </a:rPr>
              <a:t> 4. 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Genes </a:t>
            </a:r>
            <a:r>
              <a:rPr lang="en-US" sz="1100" b="1" dirty="0">
                <a:latin typeface="Times New Roman" pitchFamily="18" charset="0"/>
                <a:cs typeface="Times New Roman" pitchFamily="18" charset="0"/>
              </a:rPr>
              <a:t>related with ripening process and with significantly altered expression upon the three different infections</a:t>
            </a:r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Expansin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putative (EXP1), At1g69530; Glutamate dehydrogenase 2 (GDH2), At5g07440;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Expansin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, putative (EXP8), At2g40610;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Auxin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-responsive protein /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indoleacetic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acid-induced protein 9 (IAA9), At5g65670;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bZIP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transcription factor family protein, similar to common plant regulatory factor 7, At4g34590; Glutamate dehydrogenase 2 (GDH2), At5g07440;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Auxin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-responsive protein /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indoleacetic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acid-induced protein 17 (IAA17), At1g04250;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Invertase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/pectin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methylesterase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 inhibitor family protein, At5g62350; </a:t>
            </a:r>
            <a:r>
              <a:rPr lang="en-US" sz="1100" dirty="0" err="1">
                <a:latin typeface="Times New Roman" pitchFamily="18" charset="0"/>
                <a:cs typeface="Times New Roman" pitchFamily="18" charset="0"/>
              </a:rPr>
              <a:t>Agamous</a:t>
            </a:r>
            <a:r>
              <a:rPr lang="en-US" sz="1100" dirty="0">
                <a:latin typeface="Times New Roman" pitchFamily="18" charset="0"/>
                <a:cs typeface="Times New Roman" pitchFamily="18" charset="0"/>
              </a:rPr>
              <a:t>-like MADS box protein AGL8, At5g60910; Zinc finger (C3HC4-type RING finger) family protein, At5g25560.</a:t>
            </a:r>
          </a:p>
          <a:p>
            <a:pPr algn="just"/>
            <a:endParaRPr lang="en-US" sz="11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4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3100415"/>
              </p:ext>
            </p:extLst>
          </p:nvPr>
        </p:nvGraphicFramePr>
        <p:xfrm>
          <a:off x="403206" y="4139952"/>
          <a:ext cx="6172200" cy="2971191"/>
        </p:xfrm>
        <a:graphic>
          <a:graphicData uri="http://schemas.openxmlformats.org/drawingml/2006/table">
            <a:tbl>
              <a:tblPr/>
              <a:tblGrid>
                <a:gridCol w="1112534"/>
                <a:gridCol w="4606959"/>
                <a:gridCol w="452707"/>
              </a:tblGrid>
              <a:tr h="22212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Gene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log</a:t>
                      </a:r>
                      <a:r>
                        <a:rPr lang="en-US" sz="11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77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PLMVd</a:t>
                      </a:r>
                      <a:endParaRPr lang="en-US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Expansin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putative (EXP1)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-0,8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PNRSV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Glutamate dehydrogenase 2 (GDH2)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-1,2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77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PLMVd/PNRSV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Expansin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putative (EXP8)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-2,8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Auxin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-responsive protein /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indoleacetic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acid-induced protein 9 (IAA9)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-2,1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0074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bZIP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transcription factor family protein, similar to common plant regulatory factor 7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-2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Glutamate dehydrogenase 2 (GDH2)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-1,9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Auxin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-responsive protein /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indoleacetic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acid-induced protein 17 (IAA17)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-1,8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Invertase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/pectin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methylesterase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inhibitor family protein 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-1,8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Expansin, putative (EXP1)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-1,7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Agamous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-like MADS box protein AGL8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-1,5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6588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Zinc finger (C3HC4-type RING finger) family protein</a:t>
                      </a: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</a:t>
                      </a:r>
                      <a:r>
                        <a:rPr lang="en-US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1,4</a:t>
                      </a:r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8885" marR="8885" marT="88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4804306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227</Words>
  <Application>Microsoft Office PowerPoint</Application>
  <PresentationFormat>Presentación en pantalla (4:3)</PresentationFormat>
  <Paragraphs>36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MariCarmen</dc:creator>
  <cp:lastModifiedBy>MariCarmen</cp:lastModifiedBy>
  <cp:revision>11</cp:revision>
  <dcterms:created xsi:type="dcterms:W3CDTF">2013-03-27T08:49:36Z</dcterms:created>
  <dcterms:modified xsi:type="dcterms:W3CDTF">2013-05-03T11:54:13Z</dcterms:modified>
</cp:coreProperties>
</file>