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720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9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9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4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8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6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7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5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0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6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14300-0227-46CD-A8A9-BCB7B32DEDC3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1899-CA14-4BE5-8519-16AF7284D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1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90600"/>
            <a:ext cx="3657600" cy="169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42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L. Tallmadge</dc:creator>
  <cp:lastModifiedBy>Rebecca L. Tallmadge</cp:lastModifiedBy>
  <cp:revision>11</cp:revision>
  <dcterms:created xsi:type="dcterms:W3CDTF">2012-11-16T20:14:10Z</dcterms:created>
  <dcterms:modified xsi:type="dcterms:W3CDTF">2013-02-14T20:47:30Z</dcterms:modified>
</cp:coreProperties>
</file>