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3" d="100"/>
          <a:sy n="73" d="100"/>
        </p:scale>
        <p:origin x="-36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807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88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186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39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241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90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511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68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07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350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544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71DF4-EEE9-4932-BCEB-B6DEC0750E67}" type="datetimeFigureOut">
              <a:rPr lang="en-US" smtClean="0"/>
              <a:t>3/7/2013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66EB8-46D5-418D-8EF4-1A857FB6D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3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76200" y="1511720"/>
            <a:ext cx="8991600" cy="3280591"/>
            <a:chOff x="0" y="1511720"/>
            <a:chExt cx="8991600" cy="3280591"/>
          </a:xfrm>
        </p:grpSpPr>
        <p:grpSp>
          <p:nvGrpSpPr>
            <p:cNvPr id="19" name="Group 18"/>
            <p:cNvGrpSpPr/>
            <p:nvPr/>
          </p:nvGrpSpPr>
          <p:grpSpPr>
            <a:xfrm>
              <a:off x="446128" y="1979175"/>
              <a:ext cx="4255771" cy="1315219"/>
              <a:chOff x="396241" y="1979175"/>
              <a:chExt cx="4255771" cy="1315219"/>
            </a:xfrm>
          </p:grpSpPr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241" y="1979175"/>
                <a:ext cx="4206240" cy="131521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3962400" y="1994263"/>
                <a:ext cx="68961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FETUS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46128" y="3476043"/>
              <a:ext cx="4251959" cy="1316007"/>
              <a:chOff x="396241" y="3476043"/>
              <a:chExt cx="4251959" cy="1316007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6241" y="3476043"/>
                <a:ext cx="4206240" cy="13160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4061180" y="3494595"/>
                <a:ext cx="5870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FOAL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733605" y="3488355"/>
              <a:ext cx="4257995" cy="1303956"/>
              <a:chOff x="4724400" y="3488355"/>
              <a:chExt cx="4257995" cy="1303956"/>
            </a:xfrm>
          </p:grpSpPr>
          <p:pic>
            <p:nvPicPr>
              <p:cNvPr id="1025" name="Picture 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400" y="3488355"/>
                <a:ext cx="4206240" cy="13039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8305800" y="3506908"/>
                <a:ext cx="6765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ADULT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4733605" y="1979175"/>
              <a:ext cx="4256783" cy="1315861"/>
              <a:chOff x="4724400" y="1979175"/>
              <a:chExt cx="4256783" cy="1315861"/>
            </a:xfrm>
          </p:grpSpPr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4400" y="1979175"/>
                <a:ext cx="4206240" cy="13158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8064137" y="1992906"/>
                <a:ext cx="9170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pitchFamily="34" charset="0"/>
                    <a:cs typeface="Arial" pitchFamily="34" charset="0"/>
                  </a:rPr>
                  <a:t>NEONATE</a:t>
                </a:r>
                <a:endParaRPr lang="en-US" sz="12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016189" y="1511720"/>
              <a:ext cx="1468672" cy="338554"/>
              <a:chOff x="4016189" y="1511720"/>
              <a:chExt cx="1468672" cy="338554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4016189" y="1511720"/>
                <a:ext cx="14686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SEQUENCES</a:t>
                </a:r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4019005" y="1828800"/>
                <a:ext cx="1463040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0" y="2606701"/>
              <a:ext cx="430887" cy="1463040"/>
              <a:chOff x="-76200" y="2606701"/>
              <a:chExt cx="430887" cy="1463040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-76200" y="2650052"/>
                <a:ext cx="430887" cy="1376339"/>
              </a:xfrm>
              <a:prstGeom prst="rect">
                <a:avLst/>
              </a:prstGeom>
              <a:noFill/>
            </p:spPr>
            <p:txBody>
              <a:bodyPr vert="vert270" wrap="none" rtlCol="0">
                <a:spAutoFit/>
              </a:bodyPr>
              <a:lstStyle/>
              <a:p>
                <a:r>
                  <a:rPr lang="en-US" sz="1600" dirty="0" smtClean="0">
                    <a:latin typeface="Arial" pitchFamily="34" charset="0"/>
                    <a:cs typeface="Arial" pitchFamily="34" charset="0"/>
                  </a:rPr>
                  <a:t>SEQUENCES</a:t>
                </a:r>
                <a:endParaRPr lang="en-US" sz="1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rot="16200000">
                <a:off x="-426719" y="3338221"/>
                <a:ext cx="1463040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73452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6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L. Tallmadge</dc:creator>
  <cp:lastModifiedBy>Rebecca L. Tallmadge</cp:lastModifiedBy>
  <cp:revision>14</cp:revision>
  <dcterms:created xsi:type="dcterms:W3CDTF">2012-11-09T21:48:56Z</dcterms:created>
  <dcterms:modified xsi:type="dcterms:W3CDTF">2013-03-07T14:01:41Z</dcterms:modified>
</cp:coreProperties>
</file>