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9663" autoAdjust="0"/>
  </p:normalViewPr>
  <p:slideViewPr>
    <p:cSldViewPr>
      <p:cViewPr>
        <p:scale>
          <a:sx n="50" d="100"/>
          <a:sy n="50" d="100"/>
        </p:scale>
        <p:origin x="-1236" y="-108"/>
      </p:cViewPr>
      <p:guideLst>
        <p:guide orient="horz" pos="5568"/>
        <p:guide pos="48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9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6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47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9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8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58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7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2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A61A3-697D-4814-BE0E-D8DCB3F588D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2A4B0-6B44-4639-8EA9-D62B3AC0E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2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90600" y="1097280"/>
            <a:ext cx="5943600" cy="7863840"/>
            <a:chOff x="990600" y="1097280"/>
            <a:chExt cx="5943600" cy="7863840"/>
          </a:xfrm>
        </p:grpSpPr>
        <p:pic>
          <p:nvPicPr>
            <p:cNvPr id="4" name="Picture 3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730" y="1097280"/>
              <a:ext cx="5792470" cy="78638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784294" y="2023978"/>
              <a:ext cx="689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FETUS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670577" y="4014597"/>
              <a:ext cx="9170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NEONATE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835590" y="5917565"/>
              <a:ext cx="587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FOAL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790802" y="7743598"/>
              <a:ext cx="676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ADULT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3225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L. Tallmadge</dc:creator>
  <cp:lastModifiedBy>Rebecca L. Tallmadge</cp:lastModifiedBy>
  <cp:revision>5</cp:revision>
  <dcterms:created xsi:type="dcterms:W3CDTF">2013-02-01T19:38:43Z</dcterms:created>
  <dcterms:modified xsi:type="dcterms:W3CDTF">2013-03-07T14:02:48Z</dcterms:modified>
</cp:coreProperties>
</file>