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681C2-023F-4324-A6CA-2CCD8ADE7B9E}" type="datetimeFigureOut">
              <a:rPr lang="en-US" smtClean="0"/>
              <a:pPr/>
              <a:t>8/22/2012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CBFAA-2A53-479C-8CD6-8F5B84EBB4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S-1.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 Mean of observed (points) and population predicted (solid line) plasma concentrations for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rolofylline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(first panel), M1-trans (second panel) and M1-cis (third panel).  Doses are as indicated atop each subplot. </a:t>
            </a:r>
            <a:br>
              <a:rPr lang="en-US" sz="1200" dirty="0" smtClean="0">
                <a:latin typeface="Times New Roman" pitchFamily="18" charset="0"/>
                <a:cs typeface="Times New Roman" pitchFamily="18" charset="0"/>
              </a:rPr>
            </a:br>
            <a:endParaRPr lang="en-US" sz="1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2875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2875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2875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43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Figure S-1.  Mean of observed (points) and population predicted (solid line) plasma concentrations for rolofylline (first panel), M1-trans (second panel) and M1-cis (third panel).  Doses are as indicated atop each subplot.  </vt:lpstr>
      <vt:lpstr>Slide 2</vt:lpstr>
      <vt:lpstr>Slide 3</vt:lpstr>
      <vt:lpstr>Slide 4</vt:lpstr>
    </vt:vector>
  </TitlesOfParts>
  <Company>Amgen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Stroh</dc:creator>
  <cp:lastModifiedBy>Mark</cp:lastModifiedBy>
  <cp:revision>2</cp:revision>
  <dcterms:created xsi:type="dcterms:W3CDTF">2012-08-20T18:40:47Z</dcterms:created>
  <dcterms:modified xsi:type="dcterms:W3CDTF">2012-08-22T20:23:47Z</dcterms:modified>
</cp:coreProperties>
</file>