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50417" firstSlideNum="27">
  <p:sldMasterIdLst>
    <p:sldMasterId id="2147483648" r:id="rId1"/>
  </p:sldMasterIdLst>
  <p:notesMasterIdLst>
    <p:notesMasterId r:id="rId3"/>
  </p:notesMasterIdLst>
  <p:sldIdLst>
    <p:sldId id="28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00"/>
    <a:srgbClr val="FF00FF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5497F-3FB7-4853-BE35-99BDD8EA0DC9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63A72F-5A3D-4FCB-8042-0E378E0A9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009EF6-9DE6-4827-A118-AFBCE8D876DC}" type="slidenum">
              <a:rPr lang="en-US"/>
              <a:pPr/>
              <a:t>27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F4FBF-AC0D-49DF-9483-673B9B2135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5C6CD-A386-469A-9D1A-3ADF93A426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99200" y="609600"/>
            <a:ext cx="17272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609600"/>
            <a:ext cx="502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2593F-440B-4F23-8432-7CD0361422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609600"/>
            <a:ext cx="6908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17600" y="1981200"/>
            <a:ext cx="69088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1200" y="6248400"/>
            <a:ext cx="1897063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4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35738" y="6248400"/>
            <a:ext cx="1897062" cy="457200"/>
          </a:xfrm>
        </p:spPr>
        <p:txBody>
          <a:bodyPr/>
          <a:lstStyle>
            <a:lvl1pPr>
              <a:defRPr/>
            </a:lvl1pPr>
          </a:lstStyle>
          <a:p>
            <a:fld id="{4108479D-DB48-41DD-BB84-7BABCE3676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609600"/>
            <a:ext cx="6908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17600" y="1981200"/>
            <a:ext cx="3378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378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11200" y="6248400"/>
            <a:ext cx="1897063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4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35738" y="6248400"/>
            <a:ext cx="1897062" cy="457200"/>
          </a:xfrm>
        </p:spPr>
        <p:txBody>
          <a:bodyPr/>
          <a:lstStyle>
            <a:lvl1pPr>
              <a:defRPr/>
            </a:lvl1pPr>
          </a:lstStyle>
          <a:p>
            <a:fld id="{9CBD8C0F-7571-42E7-8ABE-B44D2A9726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3DC15-C5D4-4EFD-9B5D-4B5EC1E109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69024-6468-4F63-8DDE-8093995921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1981200"/>
            <a:ext cx="3378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378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430E87-CF84-4889-B74B-821772A64B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04417-65CC-46D0-876D-511D7278FF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247C2-2A0B-4B38-B9A4-7D4CFDD03C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EE3DA-A23B-4652-9C06-9873F278A9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0E8D0-4907-4426-A840-1F951050DD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6B3CC-3A42-4195-8218-97DED1B89D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5738" y="6248400"/>
            <a:ext cx="1897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CAB16BCF-4AE1-4BBA-8EDD-D514C6AD83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17600" y="609600"/>
            <a:ext cx="6908800" cy="1143000"/>
          </a:xfrm>
          <a:prstGeom prst="rect">
            <a:avLst/>
          </a:prstGeom>
          <a:solidFill>
            <a:schemeClr val="tx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7600" y="1981200"/>
            <a:ext cx="6908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11" Type="http://schemas.openxmlformats.org/officeDocument/2006/relationships/image" Target="../media/image6.jpeg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3.jpeg"/><Relationship Id="rId9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4348163" y="3094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4348163" y="3094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4348163" y="3094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4348163" y="3094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4348163" y="3094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5543" name="Picture 7" descr="L2-pix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0"/>
            <a:ext cx="2438400" cy="3124200"/>
          </a:xfrm>
          <a:prstGeom prst="rect">
            <a:avLst/>
          </a:prstGeom>
          <a:noFill/>
        </p:spPr>
      </p:pic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6661150" y="304800"/>
            <a:ext cx="2482850" cy="2325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7392" tIns="8696" rIns="17392" bIns="8696">
            <a:spAutoFit/>
          </a:bodyPr>
          <a:lstStyle/>
          <a:p>
            <a:pPr defTabSz="174625" eaLnBrk="1" hangingPunct="1"/>
            <a:r>
              <a:rPr lang="en-US" sz="2000" b="1" dirty="0">
                <a:solidFill>
                  <a:srgbClr val="000000"/>
                </a:solidFill>
              </a:rPr>
              <a:t>SPECTRALLY</a:t>
            </a:r>
          </a:p>
          <a:p>
            <a:pPr defTabSz="174625" eaLnBrk="1" hangingPunct="1"/>
            <a:r>
              <a:rPr lang="en-US" sz="2000" b="1" dirty="0">
                <a:solidFill>
                  <a:srgbClr val="000000"/>
                </a:solidFill>
              </a:rPr>
              <a:t>DEGRADED </a:t>
            </a:r>
          </a:p>
          <a:p>
            <a:pPr defTabSz="174625" eaLnBrk="1" hangingPunct="1"/>
            <a:endParaRPr lang="en-US" sz="2000" b="1" dirty="0"/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8 CHANNELS</a:t>
            </a:r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ANALYSIS FILTER RANGE: </a:t>
            </a:r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250-6800 Hz</a:t>
            </a:r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SYNTHESIS FILTER RANGE:</a:t>
            </a:r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250-6800 Hz</a:t>
            </a:r>
          </a:p>
        </p:txBody>
      </p:sp>
      <p:graphicFrame>
        <p:nvGraphicFramePr>
          <p:cNvPr id="65545" name="Object 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312150" y="685800"/>
          <a:ext cx="603250" cy="603250"/>
        </p:xfrm>
        <a:graphic>
          <a:graphicData uri="http://schemas.openxmlformats.org/presentationml/2006/ole">
            <p:oleObj spid="_x0000_s1026" name="Sound Recorder Document" r:id="rId5" imgW="304520" imgH="304520" progId="SoundRec">
              <p:embed/>
            </p:oleObj>
          </a:graphicData>
        </a:graphic>
      </p:graphicFrame>
      <p:pic>
        <p:nvPicPr>
          <p:cNvPr id="65546" name="Picture 10" descr="L2-pixeltwir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90988" y="3352800"/>
            <a:ext cx="2438400" cy="3124200"/>
          </a:xfrm>
          <a:prstGeom prst="rect">
            <a:avLst/>
          </a:prstGeom>
          <a:noFill/>
        </p:spPr>
      </p:pic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6605588" y="3352800"/>
            <a:ext cx="2538412" cy="307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7392" tIns="8696" rIns="17392" bIns="8696">
            <a:spAutoFit/>
          </a:bodyPr>
          <a:lstStyle/>
          <a:p>
            <a:pPr defTabSz="174625" eaLnBrk="1" hangingPunct="1"/>
            <a:r>
              <a:rPr lang="en-US" sz="2000" b="1" dirty="0">
                <a:solidFill>
                  <a:srgbClr val="000000"/>
                </a:solidFill>
              </a:rPr>
              <a:t>SPECTRALLY DEGRADED </a:t>
            </a:r>
            <a:r>
              <a:rPr lang="en-US" sz="2000" b="1" u="sng" dirty="0">
                <a:solidFill>
                  <a:srgbClr val="000000"/>
                </a:solidFill>
              </a:rPr>
              <a:t>AND</a:t>
            </a:r>
          </a:p>
          <a:p>
            <a:pPr defTabSz="174625" eaLnBrk="1" hangingPunct="1"/>
            <a:r>
              <a:rPr lang="en-US" sz="2000" b="1" dirty="0">
                <a:solidFill>
                  <a:srgbClr val="000000"/>
                </a:solidFill>
              </a:rPr>
              <a:t>FREQUENCY </a:t>
            </a:r>
          </a:p>
          <a:p>
            <a:pPr defTabSz="174625" eaLnBrk="1" hangingPunct="1"/>
            <a:r>
              <a:rPr lang="en-US" sz="2000" b="1" dirty="0">
                <a:solidFill>
                  <a:srgbClr val="000000"/>
                </a:solidFill>
              </a:rPr>
              <a:t>MISMATCHED </a:t>
            </a:r>
          </a:p>
          <a:p>
            <a:pPr defTabSz="174625" eaLnBrk="1" hangingPunct="1"/>
            <a:r>
              <a:rPr lang="en-US" sz="1500" b="1" dirty="0">
                <a:solidFill>
                  <a:srgbClr val="000000"/>
                </a:solidFill>
              </a:rPr>
              <a:t>(6.5 mm)</a:t>
            </a:r>
          </a:p>
          <a:p>
            <a:pPr defTabSz="174625" eaLnBrk="1" hangingPunct="1"/>
            <a:endParaRPr lang="en-US" sz="1400" b="1" dirty="0"/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8 CHANNELS</a:t>
            </a:r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ANALYSIS FILTER RANGE: </a:t>
            </a:r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250-6800 Hz</a:t>
            </a:r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SYNTHESIS FILTER RANGE:</a:t>
            </a:r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854-11,000 Hz</a:t>
            </a:r>
          </a:p>
        </p:txBody>
      </p:sp>
      <p:graphicFrame>
        <p:nvGraphicFramePr>
          <p:cNvPr id="65548" name="Object 1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382000" y="4495800"/>
          <a:ext cx="609600" cy="609600"/>
        </p:xfrm>
        <a:graphic>
          <a:graphicData uri="http://schemas.openxmlformats.org/presentationml/2006/ole">
            <p:oleObj spid="_x0000_s1027" name="Sound Recorder Document" r:id="rId7" imgW="304520" imgH="304520" progId="SoundRec">
              <p:embed/>
            </p:oleObj>
          </a:graphicData>
        </a:graphic>
      </p:graphicFrame>
      <p:pic>
        <p:nvPicPr>
          <p:cNvPr id="65549" name="Picture 13" descr="L2-twir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352800"/>
            <a:ext cx="2438400" cy="3124200"/>
          </a:xfrm>
          <a:prstGeom prst="rect">
            <a:avLst/>
          </a:prstGeom>
          <a:noFill/>
        </p:spPr>
      </p:pic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2438400" y="3505200"/>
            <a:ext cx="1958975" cy="83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7392" tIns="8696" rIns="17392" bIns="8696">
            <a:spAutoFit/>
          </a:bodyPr>
          <a:lstStyle/>
          <a:p>
            <a:pPr defTabSz="174625" eaLnBrk="1" hangingPunct="1"/>
            <a:r>
              <a:rPr lang="en-US" sz="1900" b="1" dirty="0">
                <a:solidFill>
                  <a:srgbClr val="000000"/>
                </a:solidFill>
              </a:rPr>
              <a:t>FREQUENCY MISMATCHED</a:t>
            </a:r>
            <a:r>
              <a:rPr lang="en-US" sz="1500" dirty="0">
                <a:solidFill>
                  <a:srgbClr val="000000"/>
                </a:solidFill>
              </a:rPr>
              <a:t> </a:t>
            </a:r>
          </a:p>
          <a:p>
            <a:pPr defTabSz="174625" eaLnBrk="1" hangingPunct="1"/>
            <a:r>
              <a:rPr lang="en-US" sz="1500" b="1" dirty="0">
                <a:solidFill>
                  <a:srgbClr val="000000"/>
                </a:solidFill>
              </a:rPr>
              <a:t>(1.5 octaves)</a:t>
            </a:r>
          </a:p>
        </p:txBody>
      </p:sp>
      <p:graphicFrame>
        <p:nvGraphicFramePr>
          <p:cNvPr id="65551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743200" y="4572000"/>
          <a:ext cx="587375" cy="587375"/>
        </p:xfrm>
        <a:graphic>
          <a:graphicData uri="http://schemas.openxmlformats.org/presentationml/2006/ole">
            <p:oleObj spid="_x0000_s1028" name="Sound Recorder Document" r:id="rId9" imgW="304520" imgH="304520" progId="SoundRec">
              <p:embed/>
            </p:oleObj>
          </a:graphicData>
        </a:graphic>
      </p:graphicFrame>
      <p:sp>
        <p:nvSpPr>
          <p:cNvPr id="65552" name="Text Box 16"/>
          <p:cNvSpPr txBox="1">
            <a:spLocks noChangeArrowheads="1"/>
          </p:cNvSpPr>
          <p:nvPr/>
        </p:nvSpPr>
        <p:spPr bwMode="auto">
          <a:xfrm>
            <a:off x="2514600" y="5486400"/>
            <a:ext cx="1143000" cy="101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7392" tIns="8696" rIns="17392" bIns="8696">
            <a:spAutoFit/>
          </a:bodyPr>
          <a:lstStyle/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(done with STRAIGHT, </a:t>
            </a:r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By Hideki </a:t>
            </a:r>
          </a:p>
          <a:p>
            <a:pPr defTabSz="174625" eaLnBrk="1" hangingPunct="1"/>
            <a:r>
              <a:rPr lang="en-US" sz="1500" dirty="0">
                <a:solidFill>
                  <a:srgbClr val="000000"/>
                </a:solidFill>
              </a:rPr>
              <a:t>Kawahara)</a:t>
            </a:r>
          </a:p>
          <a:p>
            <a:pPr defTabSz="174625" eaLnBrk="1" hangingPunct="1"/>
            <a:endParaRPr lang="en-US" sz="500" dirty="0">
              <a:latin typeface="Times New Roman" pitchFamily="18" charset="0"/>
            </a:endParaRPr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2514600" y="381000"/>
            <a:ext cx="1371600" cy="633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7392" tIns="8696" rIns="17392" bIns="8696">
            <a:spAutoFit/>
          </a:bodyPr>
          <a:lstStyle/>
          <a:p>
            <a:pPr defTabSz="174625" eaLnBrk="1" hangingPunct="1"/>
            <a:r>
              <a:rPr lang="en-US" sz="2000" b="1" dirty="0">
                <a:solidFill>
                  <a:srgbClr val="000000"/>
                </a:solidFill>
              </a:rPr>
              <a:t>ORIGINAL SPEECH</a:t>
            </a:r>
          </a:p>
        </p:txBody>
      </p:sp>
      <p:graphicFrame>
        <p:nvGraphicFramePr>
          <p:cNvPr id="65554" name="Object 1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667000" y="1371600"/>
          <a:ext cx="682625" cy="682625"/>
        </p:xfrm>
        <a:graphic>
          <a:graphicData uri="http://schemas.openxmlformats.org/presentationml/2006/ole">
            <p:oleObj spid="_x0000_s1029" name="Sound Recorder Document" r:id="rId10" imgW="304520" imgH="304520" progId="SoundRec">
              <p:embed/>
            </p:oleObj>
          </a:graphicData>
        </a:graphic>
      </p:graphicFrame>
      <p:pic>
        <p:nvPicPr>
          <p:cNvPr id="65555" name="Picture 19" descr="L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2462213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diana">
  <a:themeElements>
    <a:clrScheme name="Indiana 8">
      <a:dk1>
        <a:srgbClr val="081D58"/>
      </a:dk1>
      <a:lt1>
        <a:srgbClr val="FFFFFF"/>
      </a:lt1>
      <a:dk2>
        <a:srgbClr val="00279F"/>
      </a:dk2>
      <a:lt2>
        <a:srgbClr val="FC0128"/>
      </a:lt2>
      <a:accent1>
        <a:srgbClr val="CF0E30"/>
      </a:accent1>
      <a:accent2>
        <a:srgbClr val="EAEC5E"/>
      </a:accent2>
      <a:accent3>
        <a:srgbClr val="AAACCD"/>
      </a:accent3>
      <a:accent4>
        <a:srgbClr val="DADADA"/>
      </a:accent4>
      <a:accent5>
        <a:srgbClr val="E4AAAD"/>
      </a:accent5>
      <a:accent6>
        <a:srgbClr val="D4D654"/>
      </a:accent6>
      <a:hlink>
        <a:srgbClr val="00B7A5"/>
      </a:hlink>
      <a:folHlink>
        <a:srgbClr val="063DE8"/>
      </a:folHlink>
    </a:clrScheme>
    <a:fontScheme name="Indian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ndiana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ian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diana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iana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iana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iana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iana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iana 8">
        <a:dk1>
          <a:srgbClr val="081D58"/>
        </a:dk1>
        <a:lt1>
          <a:srgbClr val="FFFFFF"/>
        </a:lt1>
        <a:dk2>
          <a:srgbClr val="00279F"/>
        </a:dk2>
        <a:lt2>
          <a:srgbClr val="FC0128"/>
        </a:lt2>
        <a:accent1>
          <a:srgbClr val="CF0E30"/>
        </a:accent1>
        <a:accent2>
          <a:srgbClr val="EAEC5E"/>
        </a:accent2>
        <a:accent3>
          <a:srgbClr val="AAACCD"/>
        </a:accent3>
        <a:accent4>
          <a:srgbClr val="DADADA"/>
        </a:accent4>
        <a:accent5>
          <a:srgbClr val="E4AAAD"/>
        </a:accent5>
        <a:accent6>
          <a:srgbClr val="D4D654"/>
        </a:accent6>
        <a:hlink>
          <a:srgbClr val="00B7A5"/>
        </a:hlink>
        <a:folHlink>
          <a:srgbClr val="063DE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57</Words>
  <Application>Microsoft Office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Indiana</vt:lpstr>
      <vt:lpstr>Sound (OLE2)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27</dc:title>
  <dc:creator>MAS</dc:creator>
  <cp:lastModifiedBy>Elad</cp:lastModifiedBy>
  <cp:revision>12</cp:revision>
  <dcterms:created xsi:type="dcterms:W3CDTF">2011-05-06T05:42:27Z</dcterms:created>
  <dcterms:modified xsi:type="dcterms:W3CDTF">2011-12-07T18:40:35Z</dcterms:modified>
</cp:coreProperties>
</file>