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936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770469"/>
            <a:ext cx="5772150" cy="81403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342900" y="2091267"/>
            <a:ext cx="6172200" cy="69342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9470321"/>
            <a:ext cx="1600200" cy="35313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72100" y="220133"/>
            <a:ext cx="1314450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571750" y="9470321"/>
            <a:ext cx="1600200" cy="35313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7800B-6348-4B7A-84F3-F5A35DF97C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2C371-BB87-4936-82F9-86FBE94DBE8E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C5DFF-85BD-46F4-BBA2-6DA9029A5C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054523" y="1496615"/>
          <a:ext cx="4778175" cy="29883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668"/>
                <a:gridCol w="341668"/>
                <a:gridCol w="336491"/>
                <a:gridCol w="341668"/>
                <a:gridCol w="341668"/>
                <a:gridCol w="341668"/>
                <a:gridCol w="341668"/>
                <a:gridCol w="341668"/>
                <a:gridCol w="341668"/>
                <a:gridCol w="341668"/>
                <a:gridCol w="341668"/>
                <a:gridCol w="341668"/>
                <a:gridCol w="341668"/>
                <a:gridCol w="341668"/>
              </a:tblGrid>
              <a:tr h="213452"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H1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H2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31/50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H2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H3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52/69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H3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H4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94/96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37/55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H4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H5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73/81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32/51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75/84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H5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H6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34/54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52/70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92/94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34/56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H6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H7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30/50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91/95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51/68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32/52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32/51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51/70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H7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H8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76/86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36/54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78/88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90/92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36/56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H8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H9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32/52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72/84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54/70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54/70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72/83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H9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H10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32/52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72/83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54/70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54/71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71/83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90/94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H10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H11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30/50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68/79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52/67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31/51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52/68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67/78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79/86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80/86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H11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8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H12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45/63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46/64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45/61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47/64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H12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H13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30/51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46/64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51/67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32/51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50/66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46/64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34/53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47/65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47/64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47/63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32/52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H13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52">
                <a:tc>
                  <a:txBody>
                    <a:bodyPr/>
                    <a:lstStyle/>
                    <a:p>
                      <a:r>
                        <a:rPr lang="en-US" altLang="zh-CN" sz="800" b="1" dirty="0" smtClean="0">
                          <a:latin typeface="Arial" pitchFamily="34" charset="0"/>
                          <a:cs typeface="Arial" pitchFamily="34" charset="0"/>
                        </a:rPr>
                        <a:t>H14</a:t>
                      </a:r>
                      <a:endParaRPr lang="zh-CN" altLang="en-US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46/61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36/54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36/54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47/65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45/62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36/54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47/65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35/54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36/55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35/53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93/95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800" b="0" dirty="0" smtClean="0">
                          <a:latin typeface="Arial" pitchFamily="34" charset="0"/>
                          <a:cs typeface="Arial" pitchFamily="34" charset="0"/>
                        </a:rPr>
                        <a:t>33/53</a:t>
                      </a:r>
                      <a:endParaRPr lang="zh-CN" alt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9000" marB="39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912912" y="1208585"/>
            <a:ext cx="46639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Table S6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Pairwise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comparison of the GmaPHO1 protein family.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8162" y="4520952"/>
            <a:ext cx="4896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itchFamily="34" charset="0"/>
                <a:cs typeface="Arial" pitchFamily="34" charset="0"/>
              </a:rPr>
              <a:t>Pairwise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comparison of the GmaPHO1 protein family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showed amino acid sequence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homology: identity (left) and similarity (right) . H1-H14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are abbreviated for GmaPHO1; H1-H14 proteins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.</a:t>
            </a:r>
            <a:endParaRPr lang="zh-CN" altLang="en-US" sz="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159</Words>
  <Application>Microsoft Office PowerPoint</Application>
  <PresentationFormat>A4 纸张(210x297 毫米)</PresentationFormat>
  <Paragraphs>119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zhongkeyuan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helingli</dc:creator>
  <cp:lastModifiedBy>unknown</cp:lastModifiedBy>
  <cp:revision>6</cp:revision>
  <dcterms:created xsi:type="dcterms:W3CDTF">2013-03-30T10:54:00Z</dcterms:created>
  <dcterms:modified xsi:type="dcterms:W3CDTF">2013-05-21T07:07:59Z</dcterms:modified>
</cp:coreProperties>
</file>