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801350" cy="1728152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9B8"/>
    <a:srgbClr val="FF00FF"/>
    <a:srgbClr val="4F81BD"/>
    <a:srgbClr val="800000"/>
    <a:srgbClr val="2BD5C1"/>
    <a:srgbClr val="FFCC99"/>
    <a:srgbClr val="FFFF99"/>
    <a:srgbClr val="A0D42C"/>
    <a:srgbClr val="0033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5620"/>
    <p:restoredTop sz="99740" autoAdjust="0"/>
  </p:normalViewPr>
  <p:slideViewPr>
    <p:cSldViewPr>
      <p:cViewPr>
        <p:scale>
          <a:sx n="70" d="100"/>
          <a:sy n="70" d="100"/>
        </p:scale>
        <p:origin x="-1320" y="3024"/>
      </p:cViewPr>
      <p:guideLst>
        <p:guide orient="horz" pos="5443"/>
        <p:guide pos="34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B3BA2-7219-4E88-A919-19BA44B9FD7F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685800"/>
            <a:ext cx="214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ECA70-3BC7-4728-94A9-7C79746062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ECA70-3BC7-4728-94A9-7C797460629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2" y="5368479"/>
            <a:ext cx="9181148" cy="37043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204" y="9792867"/>
            <a:ext cx="7560946" cy="44163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873236" y="1000088"/>
            <a:ext cx="1822728" cy="21297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5054" y="1000088"/>
            <a:ext cx="5288161" cy="21297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3232" y="11104984"/>
            <a:ext cx="9181148" cy="343230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3232" y="7324653"/>
            <a:ext cx="9181148" cy="378033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5054" y="5824519"/>
            <a:ext cx="3555444" cy="164734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40523" y="5824519"/>
            <a:ext cx="3555444" cy="1647345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9" y="692062"/>
            <a:ext cx="9721215" cy="288025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71" y="3868344"/>
            <a:ext cx="4772473" cy="16121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0071" y="5480483"/>
            <a:ext cx="4772473" cy="99568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938" y="3868344"/>
            <a:ext cx="4774345" cy="16121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938" y="5480483"/>
            <a:ext cx="4774345" cy="99568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9" y="688062"/>
            <a:ext cx="3553572" cy="29282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3027" y="688062"/>
            <a:ext cx="6038257" cy="147493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0069" y="3616321"/>
            <a:ext cx="3553572" cy="118210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142" y="12097068"/>
            <a:ext cx="6480810" cy="14281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142" y="1544136"/>
            <a:ext cx="6480810" cy="103689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142" y="13525198"/>
            <a:ext cx="6480810" cy="20281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40069" y="692062"/>
            <a:ext cx="9721215" cy="2880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9" y="4032360"/>
            <a:ext cx="9721215" cy="11405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067" y="16017415"/>
            <a:ext cx="2520315" cy="920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744D7-6DE4-404F-B6CF-A178630175F8}" type="datetimeFigureOut">
              <a:rPr lang="zh-CN" altLang="en-US" smtClean="0"/>
              <a:pPr/>
              <a:t>2013-5-21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690462" y="16017415"/>
            <a:ext cx="3420428" cy="920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740969" y="16017415"/>
            <a:ext cx="2520315" cy="920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0C5A5-4CB4-4E22-9E7D-83E8D7DF2E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" name="圆角矩形 4084"/>
          <p:cNvSpPr/>
          <p:nvPr/>
        </p:nvSpPr>
        <p:spPr>
          <a:xfrm>
            <a:off x="936179" y="286037"/>
            <a:ext cx="9145016" cy="9361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86" name="圆角矩形 4085"/>
          <p:cNvSpPr/>
          <p:nvPr/>
        </p:nvSpPr>
        <p:spPr>
          <a:xfrm>
            <a:off x="2017099" y="286038"/>
            <a:ext cx="7200000" cy="900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087" name="圆角矩形 4086"/>
          <p:cNvSpPr/>
          <p:nvPr/>
        </p:nvSpPr>
        <p:spPr>
          <a:xfrm>
            <a:off x="2017099" y="9283936"/>
            <a:ext cx="7200000" cy="369819"/>
          </a:xfrm>
          <a:prstGeom prst="round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88" name="圆角矩形 4087"/>
          <p:cNvSpPr/>
          <p:nvPr/>
        </p:nvSpPr>
        <p:spPr>
          <a:xfrm>
            <a:off x="928669" y="9651435"/>
            <a:ext cx="9151200" cy="65483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89" name="圆角矩形 4088"/>
          <p:cNvSpPr/>
          <p:nvPr/>
        </p:nvSpPr>
        <p:spPr>
          <a:xfrm>
            <a:off x="2017099" y="9641729"/>
            <a:ext cx="7200000" cy="30422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90" name="圆角矩形 4089"/>
          <p:cNvSpPr/>
          <p:nvPr/>
        </p:nvSpPr>
        <p:spPr>
          <a:xfrm>
            <a:off x="2017099" y="12585793"/>
            <a:ext cx="7200000" cy="27499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92" name="TextBox 4091"/>
          <p:cNvSpPr txBox="1"/>
          <p:nvPr/>
        </p:nvSpPr>
        <p:spPr>
          <a:xfrm>
            <a:off x="8353003" y="4606517"/>
            <a:ext cx="537014" cy="20005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Class IA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3" name="TextBox 4092"/>
          <p:cNvSpPr txBox="1"/>
          <p:nvPr/>
        </p:nvSpPr>
        <p:spPr>
          <a:xfrm>
            <a:off x="8280995" y="11231253"/>
            <a:ext cx="57891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Class IIA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4" name="TextBox 4093"/>
          <p:cNvSpPr txBox="1"/>
          <p:nvPr/>
        </p:nvSpPr>
        <p:spPr>
          <a:xfrm>
            <a:off x="8280995" y="13823541"/>
            <a:ext cx="57891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Class IIB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5" name="TextBox 4094"/>
          <p:cNvSpPr txBox="1"/>
          <p:nvPr/>
        </p:nvSpPr>
        <p:spPr>
          <a:xfrm>
            <a:off x="8353003" y="9349173"/>
            <a:ext cx="57891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Class IB</a:t>
            </a:r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6" name="TextBox 4095"/>
          <p:cNvSpPr txBox="1"/>
          <p:nvPr/>
        </p:nvSpPr>
        <p:spPr>
          <a:xfrm rot="5400000">
            <a:off x="9006913" y="4600679"/>
            <a:ext cx="825997" cy="26161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Class I</a:t>
            </a:r>
            <a:endParaRPr lang="zh-CN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TextBox 4096"/>
          <p:cNvSpPr txBox="1"/>
          <p:nvPr/>
        </p:nvSpPr>
        <p:spPr>
          <a:xfrm rot="5400000">
            <a:off x="9006913" y="13046560"/>
            <a:ext cx="825997" cy="26161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r>
              <a:rPr lang="en-US" altLang="zh-CN" sz="1400" b="1" dirty="0" smtClean="0">
                <a:latin typeface="Arial" pitchFamily="34" charset="0"/>
                <a:cs typeface="Arial" pitchFamily="34" charset="0"/>
              </a:rPr>
              <a:t>Class II</a:t>
            </a:r>
            <a:endParaRPr lang="zh-CN" alt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760827" y="214029"/>
          <a:ext cx="1008000" cy="159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"/>
                <a:gridCol w="72000"/>
                <a:gridCol w="72000"/>
                <a:gridCol w="72000"/>
                <a:gridCol w="72000"/>
                <a:gridCol w="72000"/>
                <a:gridCol w="72000"/>
                <a:gridCol w="72000"/>
                <a:gridCol w="72000"/>
                <a:gridCol w="72000"/>
                <a:gridCol w="72000"/>
                <a:gridCol w="72000"/>
                <a:gridCol w="72000"/>
                <a:gridCol w="72000"/>
              </a:tblGrid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1i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lang="zh-CN" altLang="en-US" sz="300" b="1" dirty="0">
                        <a:ln>
                          <a:solidFill>
                            <a:schemeClr val="tx1"/>
                          </a:solidFill>
                        </a:ln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/>
                    </a:solidFill>
                  </a:tcPr>
                </a:tc>
              </a:tr>
              <a:tr h="72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ln>
                          <a:noFill/>
                        </a:ln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39" name="表格 2438"/>
          <p:cNvGraphicFramePr>
            <a:graphicFrameLocks noGrp="1"/>
          </p:cNvGraphicFramePr>
          <p:nvPr/>
        </p:nvGraphicFramePr>
        <p:xfrm>
          <a:off x="2200200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40" name="表格 2439"/>
          <p:cNvGraphicFramePr>
            <a:graphicFrameLocks noGrp="1"/>
          </p:cNvGraphicFramePr>
          <p:nvPr/>
        </p:nvGraphicFramePr>
        <p:xfrm>
          <a:off x="2280391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i1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41" name="表格 2440"/>
          <p:cNvGraphicFramePr>
            <a:graphicFrameLocks noGrp="1"/>
          </p:cNvGraphicFramePr>
          <p:nvPr/>
        </p:nvGraphicFramePr>
        <p:xfrm>
          <a:off x="2366304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42" name="表格 2441"/>
          <p:cNvGraphicFramePr>
            <a:graphicFrameLocks noGrp="1"/>
          </p:cNvGraphicFramePr>
          <p:nvPr/>
        </p:nvGraphicFramePr>
        <p:xfrm>
          <a:off x="2532408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43" name="表格 2442"/>
          <p:cNvGraphicFramePr>
            <a:graphicFrameLocks noGrp="1"/>
          </p:cNvGraphicFramePr>
          <p:nvPr/>
        </p:nvGraphicFramePr>
        <p:xfrm>
          <a:off x="2698512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44" name="表格 2443"/>
          <p:cNvGraphicFramePr>
            <a:graphicFrameLocks noGrp="1"/>
          </p:cNvGraphicFramePr>
          <p:nvPr/>
        </p:nvGraphicFramePr>
        <p:xfrm>
          <a:off x="2864616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45" name="表格 2444"/>
          <p:cNvGraphicFramePr>
            <a:graphicFrameLocks noGrp="1"/>
          </p:cNvGraphicFramePr>
          <p:nvPr/>
        </p:nvGraphicFramePr>
        <p:xfrm>
          <a:off x="3030720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46" name="表格 2445"/>
          <p:cNvGraphicFramePr>
            <a:graphicFrameLocks noGrp="1"/>
          </p:cNvGraphicFramePr>
          <p:nvPr/>
        </p:nvGraphicFramePr>
        <p:xfrm>
          <a:off x="3196824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55" name="表格 2454"/>
          <p:cNvGraphicFramePr>
            <a:graphicFrameLocks noGrp="1"/>
          </p:cNvGraphicFramePr>
          <p:nvPr/>
        </p:nvGraphicFramePr>
        <p:xfrm>
          <a:off x="3362928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56" name="表格 2455"/>
          <p:cNvGraphicFramePr>
            <a:graphicFrameLocks noGrp="1"/>
          </p:cNvGraphicFramePr>
          <p:nvPr/>
        </p:nvGraphicFramePr>
        <p:xfrm>
          <a:off x="3529032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57" name="表格 2456"/>
          <p:cNvGraphicFramePr>
            <a:graphicFrameLocks noGrp="1"/>
          </p:cNvGraphicFramePr>
          <p:nvPr/>
        </p:nvGraphicFramePr>
        <p:xfrm>
          <a:off x="3695136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58" name="表格 2457"/>
          <p:cNvGraphicFramePr>
            <a:graphicFrameLocks noGrp="1"/>
          </p:cNvGraphicFramePr>
          <p:nvPr/>
        </p:nvGraphicFramePr>
        <p:xfrm>
          <a:off x="3861240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59" name="表格 2458"/>
          <p:cNvGraphicFramePr>
            <a:graphicFrameLocks noGrp="1"/>
          </p:cNvGraphicFramePr>
          <p:nvPr/>
        </p:nvGraphicFramePr>
        <p:xfrm>
          <a:off x="4027344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60" name="表格 2459"/>
          <p:cNvGraphicFramePr>
            <a:graphicFrameLocks noGrp="1"/>
          </p:cNvGraphicFramePr>
          <p:nvPr/>
        </p:nvGraphicFramePr>
        <p:xfrm>
          <a:off x="4193452" y="934109"/>
          <a:ext cx="54000" cy="5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"/>
              </a:tblGrid>
              <a:tr h="54000">
                <a:tc>
                  <a:txBody>
                    <a:bodyPr/>
                    <a:lstStyle/>
                    <a:p>
                      <a:r>
                        <a:rPr lang="en-US" altLang="zh-CN" sz="300" b="1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zh-CN" altLang="en-US" sz="3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995" name="组合 1994"/>
          <p:cNvGrpSpPr/>
          <p:nvPr/>
        </p:nvGrpSpPr>
        <p:grpSpPr>
          <a:xfrm>
            <a:off x="1152203" y="139640"/>
            <a:ext cx="7149502" cy="16515110"/>
            <a:chOff x="1152203" y="645493"/>
            <a:chExt cx="7149502" cy="1651511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7169985" y="787634"/>
              <a:ext cx="81753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PHO1;H11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7169985" y="859741"/>
              <a:ext cx="9185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7169985" y="931847"/>
              <a:ext cx="9762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PHO1;H9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7169985" y="1003954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PHO1;H17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46" name="Rectangle 22"/>
            <p:cNvSpPr>
              <a:spLocks noChangeArrowheads="1"/>
            </p:cNvSpPr>
            <p:nvPr/>
          </p:nvSpPr>
          <p:spPr bwMode="auto">
            <a:xfrm>
              <a:off x="7169985" y="1076060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PHO1;H16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54" name="Rectangle 30"/>
            <p:cNvSpPr>
              <a:spLocks noChangeArrowheads="1"/>
            </p:cNvSpPr>
            <p:nvPr/>
          </p:nvSpPr>
          <p:spPr bwMode="auto">
            <a:xfrm>
              <a:off x="7169985" y="1148167"/>
              <a:ext cx="9185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PHO1;H6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56" name="Rectangle 32"/>
            <p:cNvSpPr>
              <a:spLocks noChangeArrowheads="1"/>
            </p:cNvSpPr>
            <p:nvPr/>
          </p:nvSpPr>
          <p:spPr bwMode="auto">
            <a:xfrm>
              <a:off x="7169985" y="1220273"/>
              <a:ext cx="81753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PHO1;H10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61" name="Rectangle 37"/>
            <p:cNvSpPr>
              <a:spLocks noChangeArrowheads="1"/>
            </p:cNvSpPr>
            <p:nvPr/>
          </p:nvSpPr>
          <p:spPr bwMode="auto">
            <a:xfrm>
              <a:off x="7169985" y="1292380"/>
              <a:ext cx="101149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PHO1;H10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63" name="Rectangle 39"/>
            <p:cNvSpPr>
              <a:spLocks noChangeArrowheads="1"/>
            </p:cNvSpPr>
            <p:nvPr/>
          </p:nvSpPr>
          <p:spPr bwMode="auto">
            <a:xfrm>
              <a:off x="7169985" y="1364486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PHO1;H19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>
              <a:off x="7169985" y="1436593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76" name="Rectangle 52"/>
            <p:cNvSpPr>
              <a:spLocks noChangeArrowheads="1"/>
            </p:cNvSpPr>
            <p:nvPr/>
          </p:nvSpPr>
          <p:spPr bwMode="auto">
            <a:xfrm>
              <a:off x="7169985" y="1508699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PHO1;H18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7169985" y="1580806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PHO1;H20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7169985" y="1652912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PHO1;H21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7169985" y="1725019"/>
              <a:ext cx="101149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PHO1;H11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7169985" y="1797125"/>
              <a:ext cx="9185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098" name="Rectangle 74"/>
            <p:cNvSpPr>
              <a:spLocks noChangeArrowheads="1"/>
            </p:cNvSpPr>
            <p:nvPr/>
          </p:nvSpPr>
          <p:spPr bwMode="auto">
            <a:xfrm>
              <a:off x="7169985" y="1869232"/>
              <a:ext cx="78226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PHO1;H9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09" name="Rectangle 85"/>
            <p:cNvSpPr>
              <a:spLocks noChangeArrowheads="1"/>
            </p:cNvSpPr>
            <p:nvPr/>
          </p:nvSpPr>
          <p:spPr bwMode="auto">
            <a:xfrm>
              <a:off x="7169985" y="1941339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11" name="Rectangle 87"/>
            <p:cNvSpPr>
              <a:spLocks noChangeArrowheads="1"/>
            </p:cNvSpPr>
            <p:nvPr/>
          </p:nvSpPr>
          <p:spPr bwMode="auto">
            <a:xfrm>
              <a:off x="7169985" y="2013445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PHO1;H23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16" name="Rectangle 92"/>
            <p:cNvSpPr>
              <a:spLocks noChangeArrowheads="1"/>
            </p:cNvSpPr>
            <p:nvPr/>
          </p:nvSpPr>
          <p:spPr bwMode="auto">
            <a:xfrm>
              <a:off x="7169985" y="2085552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PHO1;H22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21" name="Rectangle 97"/>
            <p:cNvSpPr>
              <a:spLocks noChangeArrowheads="1"/>
            </p:cNvSpPr>
            <p:nvPr/>
          </p:nvSpPr>
          <p:spPr bwMode="auto">
            <a:xfrm>
              <a:off x="7169985" y="2157658"/>
              <a:ext cx="7133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23" name="Rectangle 99"/>
            <p:cNvSpPr>
              <a:spLocks noChangeArrowheads="1"/>
            </p:cNvSpPr>
            <p:nvPr/>
          </p:nvSpPr>
          <p:spPr bwMode="auto">
            <a:xfrm>
              <a:off x="7169985" y="2229765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31" name="Rectangle 107"/>
            <p:cNvSpPr>
              <a:spLocks noChangeArrowheads="1"/>
            </p:cNvSpPr>
            <p:nvPr/>
          </p:nvSpPr>
          <p:spPr bwMode="auto">
            <a:xfrm>
              <a:off x="7169985" y="2301871"/>
              <a:ext cx="9762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PHO1;H8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36" name="Rectangle 112"/>
            <p:cNvSpPr>
              <a:spLocks noChangeArrowheads="1"/>
            </p:cNvSpPr>
            <p:nvPr/>
          </p:nvSpPr>
          <p:spPr bwMode="auto">
            <a:xfrm>
              <a:off x="7169985" y="2373978"/>
              <a:ext cx="78226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PHO1;H8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38" name="Rectangle 114"/>
            <p:cNvSpPr>
              <a:spLocks noChangeArrowheads="1"/>
            </p:cNvSpPr>
            <p:nvPr/>
          </p:nvSpPr>
          <p:spPr bwMode="auto">
            <a:xfrm>
              <a:off x="7169985" y="2446084"/>
              <a:ext cx="9185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49" name="Rectangle 125"/>
            <p:cNvSpPr>
              <a:spLocks noChangeArrowheads="1"/>
            </p:cNvSpPr>
            <p:nvPr/>
          </p:nvSpPr>
          <p:spPr bwMode="auto">
            <a:xfrm>
              <a:off x="7169985" y="2518191"/>
              <a:ext cx="7261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Carica papaya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54" name="Rectangle 130"/>
            <p:cNvSpPr>
              <a:spLocks noChangeArrowheads="1"/>
            </p:cNvSpPr>
            <p:nvPr/>
          </p:nvSpPr>
          <p:spPr bwMode="auto">
            <a:xfrm>
              <a:off x="7169985" y="2590297"/>
              <a:ext cx="82875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clementina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59" name="Rectangle 135"/>
            <p:cNvSpPr>
              <a:spLocks noChangeArrowheads="1"/>
            </p:cNvSpPr>
            <p:nvPr/>
          </p:nvSpPr>
          <p:spPr bwMode="auto">
            <a:xfrm>
              <a:off x="7169985" y="2662404"/>
              <a:ext cx="93134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61" name="Rectangle 137"/>
            <p:cNvSpPr>
              <a:spLocks noChangeArrowheads="1"/>
            </p:cNvSpPr>
            <p:nvPr/>
          </p:nvSpPr>
          <p:spPr bwMode="auto">
            <a:xfrm>
              <a:off x="7169985" y="2734510"/>
              <a:ext cx="93134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PHO1;H8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66" name="Rectangle 142"/>
            <p:cNvSpPr>
              <a:spLocks noChangeArrowheads="1"/>
            </p:cNvSpPr>
            <p:nvPr/>
          </p:nvSpPr>
          <p:spPr bwMode="auto">
            <a:xfrm>
              <a:off x="7169985" y="2806617"/>
              <a:ext cx="93134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71" name="Rectangle 147"/>
            <p:cNvSpPr>
              <a:spLocks noChangeArrowheads="1"/>
            </p:cNvSpPr>
            <p:nvPr/>
          </p:nvSpPr>
          <p:spPr bwMode="auto">
            <a:xfrm>
              <a:off x="7169985" y="2878724"/>
              <a:ext cx="93134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PHO1;H5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76" name="Rectangle 152"/>
            <p:cNvSpPr>
              <a:spLocks noChangeArrowheads="1"/>
            </p:cNvSpPr>
            <p:nvPr/>
          </p:nvSpPr>
          <p:spPr bwMode="auto">
            <a:xfrm>
              <a:off x="7169985" y="2950830"/>
              <a:ext cx="9666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PHO1;H10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78" name="Rectangle 154"/>
            <p:cNvSpPr>
              <a:spLocks noChangeArrowheads="1"/>
            </p:cNvSpPr>
            <p:nvPr/>
          </p:nvSpPr>
          <p:spPr bwMode="auto">
            <a:xfrm>
              <a:off x="7169985" y="3022937"/>
              <a:ext cx="93134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PHO1;H9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83" name="Rectangle 159"/>
            <p:cNvSpPr>
              <a:spLocks noChangeArrowheads="1"/>
            </p:cNvSpPr>
            <p:nvPr/>
          </p:nvSpPr>
          <p:spPr bwMode="auto">
            <a:xfrm>
              <a:off x="7169985" y="3095043"/>
              <a:ext cx="9666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PHO1;H11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91" name="Rectangle 167"/>
            <p:cNvSpPr>
              <a:spLocks noChangeArrowheads="1"/>
            </p:cNvSpPr>
            <p:nvPr/>
          </p:nvSpPr>
          <p:spPr bwMode="auto">
            <a:xfrm>
              <a:off x="7169985" y="3167150"/>
              <a:ext cx="84638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Manihot esculenta PHO1;H3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96" name="Rectangle 172"/>
            <p:cNvSpPr>
              <a:spLocks noChangeArrowheads="1"/>
            </p:cNvSpPr>
            <p:nvPr/>
          </p:nvSpPr>
          <p:spPr bwMode="auto">
            <a:xfrm>
              <a:off x="7169985" y="3239256"/>
              <a:ext cx="86081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Ricinus communis PHO1;H3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198" name="Rectangle 174"/>
            <p:cNvSpPr>
              <a:spLocks noChangeArrowheads="1"/>
            </p:cNvSpPr>
            <p:nvPr/>
          </p:nvSpPr>
          <p:spPr bwMode="auto">
            <a:xfrm>
              <a:off x="7169985" y="3311363"/>
              <a:ext cx="86081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Ricinus communis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06" name="Rectangle 182"/>
            <p:cNvSpPr>
              <a:spLocks noChangeArrowheads="1"/>
            </p:cNvSpPr>
            <p:nvPr/>
          </p:nvSpPr>
          <p:spPr bwMode="auto">
            <a:xfrm>
              <a:off x="7169985" y="3383469"/>
              <a:ext cx="9089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PHO1;H4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08" name="Rectangle 184"/>
            <p:cNvSpPr>
              <a:spLocks noChangeArrowheads="1"/>
            </p:cNvSpPr>
            <p:nvPr/>
          </p:nvSpPr>
          <p:spPr bwMode="auto">
            <a:xfrm>
              <a:off x="7169985" y="3455576"/>
              <a:ext cx="9089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13" name="Rectangle 189"/>
            <p:cNvSpPr>
              <a:spLocks noChangeArrowheads="1"/>
            </p:cNvSpPr>
            <p:nvPr/>
          </p:nvSpPr>
          <p:spPr bwMode="auto">
            <a:xfrm>
              <a:off x="7169985" y="3527682"/>
              <a:ext cx="9089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18" name="Rectangle 194"/>
            <p:cNvSpPr>
              <a:spLocks noChangeArrowheads="1"/>
            </p:cNvSpPr>
            <p:nvPr/>
          </p:nvSpPr>
          <p:spPr bwMode="auto">
            <a:xfrm>
              <a:off x="7169985" y="3599789"/>
              <a:ext cx="94416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PHO1;H11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29" name="Rectangle 205"/>
            <p:cNvSpPr>
              <a:spLocks noChangeArrowheads="1"/>
            </p:cNvSpPr>
            <p:nvPr/>
          </p:nvSpPr>
          <p:spPr bwMode="auto">
            <a:xfrm>
              <a:off x="7169985" y="3671895"/>
              <a:ext cx="9762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32" name="Rectangle 208"/>
            <p:cNvSpPr>
              <a:spLocks noChangeArrowheads="1"/>
            </p:cNvSpPr>
            <p:nvPr/>
          </p:nvSpPr>
          <p:spPr bwMode="auto">
            <a:xfrm>
              <a:off x="7169985" y="3744002"/>
              <a:ext cx="9762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37" name="Rectangle 213"/>
            <p:cNvSpPr>
              <a:spLocks noChangeArrowheads="1"/>
            </p:cNvSpPr>
            <p:nvPr/>
          </p:nvSpPr>
          <p:spPr bwMode="auto">
            <a:xfrm>
              <a:off x="7169985" y="3816108"/>
              <a:ext cx="7133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PHO1;H5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42" name="Rectangle 218"/>
            <p:cNvSpPr>
              <a:spLocks noChangeArrowheads="1"/>
            </p:cNvSpPr>
            <p:nvPr/>
          </p:nvSpPr>
          <p:spPr bwMode="auto">
            <a:xfrm>
              <a:off x="7169985" y="3888215"/>
              <a:ext cx="7133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47" name="Rectangle 223"/>
            <p:cNvSpPr>
              <a:spLocks noChangeArrowheads="1"/>
            </p:cNvSpPr>
            <p:nvPr/>
          </p:nvSpPr>
          <p:spPr bwMode="auto">
            <a:xfrm>
              <a:off x="7169985" y="3960322"/>
              <a:ext cx="9185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PHO1;H8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49" name="Rectangle 225"/>
            <p:cNvSpPr>
              <a:spLocks noChangeArrowheads="1"/>
            </p:cNvSpPr>
            <p:nvPr/>
          </p:nvSpPr>
          <p:spPr bwMode="auto">
            <a:xfrm>
              <a:off x="7169985" y="4032428"/>
              <a:ext cx="78226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57" name="Rectangle 233"/>
            <p:cNvSpPr>
              <a:spLocks noChangeArrowheads="1"/>
            </p:cNvSpPr>
            <p:nvPr/>
          </p:nvSpPr>
          <p:spPr bwMode="auto">
            <a:xfrm>
              <a:off x="7169985" y="4104535"/>
              <a:ext cx="9185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59" name="Rectangle 235"/>
            <p:cNvSpPr>
              <a:spLocks noChangeArrowheads="1"/>
            </p:cNvSpPr>
            <p:nvPr/>
          </p:nvSpPr>
          <p:spPr bwMode="auto">
            <a:xfrm>
              <a:off x="7169985" y="4176641"/>
              <a:ext cx="78226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67" name="Rectangle 243"/>
            <p:cNvSpPr>
              <a:spLocks noChangeArrowheads="1"/>
            </p:cNvSpPr>
            <p:nvPr/>
          </p:nvSpPr>
          <p:spPr bwMode="auto">
            <a:xfrm>
              <a:off x="7169985" y="4248748"/>
              <a:ext cx="9185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PHO1;H4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69" name="Rectangle 245"/>
            <p:cNvSpPr>
              <a:spLocks noChangeArrowheads="1"/>
            </p:cNvSpPr>
            <p:nvPr/>
          </p:nvSpPr>
          <p:spPr bwMode="auto">
            <a:xfrm>
              <a:off x="7169985" y="4320854"/>
              <a:ext cx="78226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PHO1;H5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74" name="Rectangle 250"/>
            <p:cNvSpPr>
              <a:spLocks noChangeArrowheads="1"/>
            </p:cNvSpPr>
            <p:nvPr/>
          </p:nvSpPr>
          <p:spPr bwMode="auto">
            <a:xfrm>
              <a:off x="7169985" y="4392961"/>
              <a:ext cx="7133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76" name="Rectangle 252"/>
            <p:cNvSpPr>
              <a:spLocks noChangeArrowheads="1"/>
            </p:cNvSpPr>
            <p:nvPr/>
          </p:nvSpPr>
          <p:spPr bwMode="auto">
            <a:xfrm>
              <a:off x="7169985" y="4465067"/>
              <a:ext cx="9762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87" name="Rectangle 263"/>
            <p:cNvSpPr>
              <a:spLocks noChangeArrowheads="1"/>
            </p:cNvSpPr>
            <p:nvPr/>
          </p:nvSpPr>
          <p:spPr bwMode="auto">
            <a:xfrm>
              <a:off x="7169985" y="4537174"/>
              <a:ext cx="7261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Carica papaya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95" name="Rectangle 271"/>
            <p:cNvSpPr>
              <a:spLocks noChangeArrowheads="1"/>
            </p:cNvSpPr>
            <p:nvPr/>
          </p:nvSpPr>
          <p:spPr bwMode="auto">
            <a:xfrm>
              <a:off x="7169985" y="4609280"/>
              <a:ext cx="8736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Phaseolus vulgaris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297" name="Rectangle 273"/>
            <p:cNvSpPr>
              <a:spLocks noChangeArrowheads="1"/>
            </p:cNvSpPr>
            <p:nvPr/>
          </p:nvSpPr>
          <p:spPr bwMode="auto">
            <a:xfrm>
              <a:off x="7169985" y="4681387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PHO1;H9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02" name="Rectangle 278"/>
            <p:cNvSpPr>
              <a:spLocks noChangeArrowheads="1"/>
            </p:cNvSpPr>
            <p:nvPr/>
          </p:nvSpPr>
          <p:spPr bwMode="auto">
            <a:xfrm>
              <a:off x="7169985" y="4753493"/>
              <a:ext cx="7053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PHO1;H10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07" name="Rectangle 283"/>
            <p:cNvSpPr>
              <a:spLocks noChangeArrowheads="1"/>
            </p:cNvSpPr>
            <p:nvPr/>
          </p:nvSpPr>
          <p:spPr bwMode="auto">
            <a:xfrm>
              <a:off x="7169985" y="4825600"/>
              <a:ext cx="7053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PHO1;H11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12" name="Rectangle 288"/>
            <p:cNvSpPr>
              <a:spLocks noChangeArrowheads="1"/>
            </p:cNvSpPr>
            <p:nvPr/>
          </p:nvSpPr>
          <p:spPr bwMode="auto">
            <a:xfrm>
              <a:off x="7169985" y="4897707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14" name="Rectangle 290"/>
            <p:cNvSpPr>
              <a:spLocks noChangeArrowheads="1"/>
            </p:cNvSpPr>
            <p:nvPr/>
          </p:nvSpPr>
          <p:spPr bwMode="auto">
            <a:xfrm>
              <a:off x="7169985" y="4969813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19" name="Rectangle 295"/>
            <p:cNvSpPr>
              <a:spLocks noChangeArrowheads="1"/>
            </p:cNvSpPr>
            <p:nvPr/>
          </p:nvSpPr>
          <p:spPr bwMode="auto">
            <a:xfrm>
              <a:off x="7169985" y="5041920"/>
              <a:ext cx="8736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Phaseolus vulgaris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27" name="Rectangle 303"/>
            <p:cNvSpPr>
              <a:spLocks noChangeArrowheads="1"/>
            </p:cNvSpPr>
            <p:nvPr/>
          </p:nvSpPr>
          <p:spPr bwMode="auto">
            <a:xfrm>
              <a:off x="7169985" y="5114026"/>
              <a:ext cx="79989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Cucumis sativus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29" name="Rectangle 305"/>
            <p:cNvSpPr>
              <a:spLocks noChangeArrowheads="1"/>
            </p:cNvSpPr>
            <p:nvPr/>
          </p:nvSpPr>
          <p:spPr bwMode="auto">
            <a:xfrm>
              <a:off x="7169985" y="5186133"/>
              <a:ext cx="79989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Cucumis sativus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40" name="Rectangle 316"/>
            <p:cNvSpPr>
              <a:spLocks noChangeArrowheads="1"/>
            </p:cNvSpPr>
            <p:nvPr/>
          </p:nvSpPr>
          <p:spPr bwMode="auto">
            <a:xfrm>
              <a:off x="7169985" y="5258239"/>
              <a:ext cx="8063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PHO1;H8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42" name="Rectangle 318"/>
            <p:cNvSpPr>
              <a:spLocks noChangeArrowheads="1"/>
            </p:cNvSpPr>
            <p:nvPr/>
          </p:nvSpPr>
          <p:spPr bwMode="auto">
            <a:xfrm>
              <a:off x="7169985" y="5330346"/>
              <a:ext cx="8063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PHO1;H9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47" name="Rectangle 323"/>
            <p:cNvSpPr>
              <a:spLocks noChangeArrowheads="1"/>
            </p:cNvSpPr>
            <p:nvPr/>
          </p:nvSpPr>
          <p:spPr bwMode="auto">
            <a:xfrm>
              <a:off x="7169985" y="5402452"/>
              <a:ext cx="8063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52" name="Rectangle 328"/>
            <p:cNvSpPr>
              <a:spLocks noChangeArrowheads="1"/>
            </p:cNvSpPr>
            <p:nvPr/>
          </p:nvSpPr>
          <p:spPr bwMode="auto">
            <a:xfrm>
              <a:off x="7169985" y="5474559"/>
              <a:ext cx="84157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PHO1;H10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57" name="Rectangle 333"/>
            <p:cNvSpPr>
              <a:spLocks noChangeArrowheads="1"/>
            </p:cNvSpPr>
            <p:nvPr/>
          </p:nvSpPr>
          <p:spPr bwMode="auto">
            <a:xfrm>
              <a:off x="7169985" y="5546665"/>
              <a:ext cx="75501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Prunus persica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62" name="Rectangle 338"/>
            <p:cNvSpPr>
              <a:spLocks noChangeArrowheads="1"/>
            </p:cNvSpPr>
            <p:nvPr/>
          </p:nvSpPr>
          <p:spPr bwMode="auto">
            <a:xfrm>
              <a:off x="7169985" y="5618772"/>
              <a:ext cx="6732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Vitis vinifera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70" name="Rectangle 346"/>
            <p:cNvSpPr>
              <a:spLocks noChangeArrowheads="1"/>
            </p:cNvSpPr>
            <p:nvPr/>
          </p:nvSpPr>
          <p:spPr bwMode="auto">
            <a:xfrm>
              <a:off x="7169985" y="5690878"/>
              <a:ext cx="81913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Mimulus guttatus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75" name="Rectangle 351"/>
            <p:cNvSpPr>
              <a:spLocks noChangeArrowheads="1"/>
            </p:cNvSpPr>
            <p:nvPr/>
          </p:nvSpPr>
          <p:spPr bwMode="auto">
            <a:xfrm>
              <a:off x="7169985" y="5762985"/>
              <a:ext cx="6732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Vitis vinifera PHO1;H3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7169985" y="5835091"/>
              <a:ext cx="6732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Vitis vinifera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82" name="Rectangle 358"/>
            <p:cNvSpPr>
              <a:spLocks noChangeArrowheads="1"/>
            </p:cNvSpPr>
            <p:nvPr/>
          </p:nvSpPr>
          <p:spPr bwMode="auto">
            <a:xfrm>
              <a:off x="7169985" y="5907198"/>
              <a:ext cx="6732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Vitis vinifera PHO1;H5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87" name="Rectangle 363"/>
            <p:cNvSpPr>
              <a:spLocks noChangeArrowheads="1"/>
            </p:cNvSpPr>
            <p:nvPr/>
          </p:nvSpPr>
          <p:spPr bwMode="auto">
            <a:xfrm>
              <a:off x="7169985" y="5979305"/>
              <a:ext cx="6732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Vitis vinifera PHO1;H4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95" name="Rectangle 371"/>
            <p:cNvSpPr>
              <a:spLocks noChangeArrowheads="1"/>
            </p:cNvSpPr>
            <p:nvPr/>
          </p:nvSpPr>
          <p:spPr bwMode="auto">
            <a:xfrm>
              <a:off x="7169985" y="6051411"/>
              <a:ext cx="82875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clementina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397" name="Rectangle 373"/>
            <p:cNvSpPr>
              <a:spLocks noChangeArrowheads="1"/>
            </p:cNvSpPr>
            <p:nvPr/>
          </p:nvSpPr>
          <p:spPr bwMode="auto">
            <a:xfrm>
              <a:off x="7169985" y="6123518"/>
              <a:ext cx="75020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sinensis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02" name="Rectangle 378"/>
            <p:cNvSpPr>
              <a:spLocks noChangeArrowheads="1"/>
            </p:cNvSpPr>
            <p:nvPr/>
          </p:nvSpPr>
          <p:spPr bwMode="auto">
            <a:xfrm>
              <a:off x="7169985" y="6195624"/>
              <a:ext cx="82875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clementina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07" name="Rectangle 383"/>
            <p:cNvSpPr>
              <a:spLocks noChangeArrowheads="1"/>
            </p:cNvSpPr>
            <p:nvPr/>
          </p:nvSpPr>
          <p:spPr bwMode="auto">
            <a:xfrm>
              <a:off x="7169985" y="6267731"/>
              <a:ext cx="94416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PHO1;H12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15" name="Rectangle 391"/>
            <p:cNvSpPr>
              <a:spLocks noChangeArrowheads="1"/>
            </p:cNvSpPr>
            <p:nvPr/>
          </p:nvSpPr>
          <p:spPr bwMode="auto">
            <a:xfrm>
              <a:off x="7169985" y="6339837"/>
              <a:ext cx="859210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Aquilegia coerulea PHO1;H5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17" name="Rectangle 393"/>
            <p:cNvSpPr>
              <a:spLocks noChangeArrowheads="1"/>
            </p:cNvSpPr>
            <p:nvPr/>
          </p:nvSpPr>
          <p:spPr bwMode="auto">
            <a:xfrm>
              <a:off x="7169985" y="6411944"/>
              <a:ext cx="859210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Aquilegia coerulea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25" name="Rectangle 401"/>
            <p:cNvSpPr>
              <a:spLocks noChangeArrowheads="1"/>
            </p:cNvSpPr>
            <p:nvPr/>
          </p:nvSpPr>
          <p:spPr bwMode="auto">
            <a:xfrm>
              <a:off x="7169985" y="6484050"/>
              <a:ext cx="859210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Aquilegia coerulea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30" name="Rectangle 406"/>
            <p:cNvSpPr>
              <a:spLocks noChangeArrowheads="1"/>
            </p:cNvSpPr>
            <p:nvPr/>
          </p:nvSpPr>
          <p:spPr bwMode="auto">
            <a:xfrm>
              <a:off x="7169985" y="6556157"/>
              <a:ext cx="78226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PHO1;H4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33" name="Rectangle 409"/>
            <p:cNvSpPr>
              <a:spLocks noChangeArrowheads="1"/>
            </p:cNvSpPr>
            <p:nvPr/>
          </p:nvSpPr>
          <p:spPr bwMode="auto">
            <a:xfrm>
              <a:off x="7169985" y="6628263"/>
              <a:ext cx="9185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PHO1;H9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38" name="Rectangle 414"/>
            <p:cNvSpPr>
              <a:spLocks noChangeArrowheads="1"/>
            </p:cNvSpPr>
            <p:nvPr/>
          </p:nvSpPr>
          <p:spPr bwMode="auto">
            <a:xfrm>
              <a:off x="7169985" y="6700370"/>
              <a:ext cx="9762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PHO1;H3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43" name="Rectangle 419"/>
            <p:cNvSpPr>
              <a:spLocks noChangeArrowheads="1"/>
            </p:cNvSpPr>
            <p:nvPr/>
          </p:nvSpPr>
          <p:spPr bwMode="auto">
            <a:xfrm>
              <a:off x="7169985" y="6772476"/>
              <a:ext cx="7133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48" name="Rectangle 424"/>
            <p:cNvSpPr>
              <a:spLocks noChangeArrowheads="1"/>
            </p:cNvSpPr>
            <p:nvPr/>
          </p:nvSpPr>
          <p:spPr bwMode="auto">
            <a:xfrm>
              <a:off x="7169985" y="6844583"/>
              <a:ext cx="7133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PHO1;H6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53" name="Rectangle 429"/>
            <p:cNvSpPr>
              <a:spLocks noChangeArrowheads="1"/>
            </p:cNvSpPr>
            <p:nvPr/>
          </p:nvSpPr>
          <p:spPr bwMode="auto">
            <a:xfrm>
              <a:off x="7169985" y="6916690"/>
              <a:ext cx="7261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Carica papaya PHO1;H4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58" name="Rectangle 434"/>
            <p:cNvSpPr>
              <a:spLocks noChangeArrowheads="1"/>
            </p:cNvSpPr>
            <p:nvPr/>
          </p:nvSpPr>
          <p:spPr bwMode="auto">
            <a:xfrm>
              <a:off x="7169985" y="6988796"/>
              <a:ext cx="75020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sinensis PHO1;H5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60" name="Rectangle 436"/>
            <p:cNvSpPr>
              <a:spLocks noChangeArrowheads="1"/>
            </p:cNvSpPr>
            <p:nvPr/>
          </p:nvSpPr>
          <p:spPr bwMode="auto">
            <a:xfrm>
              <a:off x="7169985" y="7060903"/>
              <a:ext cx="82875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clementina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68" name="Rectangle 444"/>
            <p:cNvSpPr>
              <a:spLocks noChangeArrowheads="1"/>
            </p:cNvSpPr>
            <p:nvPr/>
          </p:nvSpPr>
          <p:spPr bwMode="auto">
            <a:xfrm>
              <a:off x="7169985" y="7133009"/>
              <a:ext cx="84638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Manihot esculenta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70" name="Rectangle 446"/>
            <p:cNvSpPr>
              <a:spLocks noChangeArrowheads="1"/>
            </p:cNvSpPr>
            <p:nvPr/>
          </p:nvSpPr>
          <p:spPr bwMode="auto">
            <a:xfrm>
              <a:off x="7169985" y="7205116"/>
              <a:ext cx="84638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Manihot esculenta PHO1;H4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75" name="Rectangle 451"/>
            <p:cNvSpPr>
              <a:spLocks noChangeArrowheads="1"/>
            </p:cNvSpPr>
            <p:nvPr/>
          </p:nvSpPr>
          <p:spPr bwMode="auto">
            <a:xfrm>
              <a:off x="7169985" y="7277222"/>
              <a:ext cx="9089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77" name="Rectangle 453"/>
            <p:cNvSpPr>
              <a:spLocks noChangeArrowheads="1"/>
            </p:cNvSpPr>
            <p:nvPr/>
          </p:nvSpPr>
          <p:spPr bwMode="auto">
            <a:xfrm>
              <a:off x="7169985" y="7349329"/>
              <a:ext cx="86081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Ricinus communis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88" name="Rectangle 464"/>
            <p:cNvSpPr>
              <a:spLocks noChangeArrowheads="1"/>
            </p:cNvSpPr>
            <p:nvPr/>
          </p:nvSpPr>
          <p:spPr bwMode="auto">
            <a:xfrm>
              <a:off x="7169985" y="7421435"/>
              <a:ext cx="88004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Eucalyptus grandis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90" name="Rectangle 466"/>
            <p:cNvSpPr>
              <a:spLocks noChangeArrowheads="1"/>
            </p:cNvSpPr>
            <p:nvPr/>
          </p:nvSpPr>
          <p:spPr bwMode="auto">
            <a:xfrm>
              <a:off x="7169985" y="7493542"/>
              <a:ext cx="88004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Eucalyptus grandis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495" name="Rectangle 471"/>
            <p:cNvSpPr>
              <a:spLocks noChangeArrowheads="1"/>
            </p:cNvSpPr>
            <p:nvPr/>
          </p:nvSpPr>
          <p:spPr bwMode="auto">
            <a:xfrm>
              <a:off x="7169985" y="7565648"/>
              <a:ext cx="88004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Eucalyptus grandis PHO1;H3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00" name="Rectangle 476"/>
            <p:cNvSpPr>
              <a:spLocks noChangeArrowheads="1"/>
            </p:cNvSpPr>
            <p:nvPr/>
          </p:nvSpPr>
          <p:spPr bwMode="auto">
            <a:xfrm>
              <a:off x="7169985" y="7637755"/>
              <a:ext cx="81913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Mimulus guttatus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02" name="Rectangle 478"/>
            <p:cNvSpPr>
              <a:spLocks noChangeArrowheads="1"/>
            </p:cNvSpPr>
            <p:nvPr/>
          </p:nvSpPr>
          <p:spPr bwMode="auto">
            <a:xfrm>
              <a:off x="7169985" y="7709861"/>
              <a:ext cx="81913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Mimulus guttatus PHO1;H3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13" name="Rectangle 489"/>
            <p:cNvSpPr>
              <a:spLocks noChangeArrowheads="1"/>
            </p:cNvSpPr>
            <p:nvPr/>
          </p:nvSpPr>
          <p:spPr bwMode="auto">
            <a:xfrm>
              <a:off x="7169985" y="7781968"/>
              <a:ext cx="79989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Cucumis sativus PHO1;H3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15" name="Rectangle 491"/>
            <p:cNvSpPr>
              <a:spLocks noChangeArrowheads="1"/>
            </p:cNvSpPr>
            <p:nvPr/>
          </p:nvSpPr>
          <p:spPr bwMode="auto">
            <a:xfrm>
              <a:off x="7169985" y="7854074"/>
              <a:ext cx="79989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Cucumis sativus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20" name="Rectangle 496"/>
            <p:cNvSpPr>
              <a:spLocks noChangeArrowheads="1"/>
            </p:cNvSpPr>
            <p:nvPr/>
          </p:nvSpPr>
          <p:spPr bwMode="auto">
            <a:xfrm>
              <a:off x="7169985" y="7926181"/>
              <a:ext cx="6732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Vitis vinifera PHO1;H7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28" name="Rectangle 504"/>
            <p:cNvSpPr>
              <a:spLocks noChangeArrowheads="1"/>
            </p:cNvSpPr>
            <p:nvPr/>
          </p:nvSpPr>
          <p:spPr bwMode="auto">
            <a:xfrm>
              <a:off x="7169985" y="7998288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30" name="Rectangle 506"/>
            <p:cNvSpPr>
              <a:spLocks noChangeArrowheads="1"/>
            </p:cNvSpPr>
            <p:nvPr/>
          </p:nvSpPr>
          <p:spPr bwMode="auto">
            <a:xfrm>
              <a:off x="7169985" y="8070394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PHO1;H3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35" name="Rectangle 511"/>
            <p:cNvSpPr>
              <a:spLocks noChangeArrowheads="1"/>
            </p:cNvSpPr>
            <p:nvPr/>
          </p:nvSpPr>
          <p:spPr bwMode="auto">
            <a:xfrm>
              <a:off x="7169985" y="8142501"/>
              <a:ext cx="8736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Phaseolus vulgaris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40" name="Rectangle 516"/>
            <p:cNvSpPr>
              <a:spLocks noChangeArrowheads="1"/>
            </p:cNvSpPr>
            <p:nvPr/>
          </p:nvSpPr>
          <p:spPr bwMode="auto">
            <a:xfrm>
              <a:off x="7169985" y="8214607"/>
              <a:ext cx="91050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Medicago truncatula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42" name="Rectangle 518"/>
            <p:cNvSpPr>
              <a:spLocks noChangeArrowheads="1"/>
            </p:cNvSpPr>
            <p:nvPr/>
          </p:nvSpPr>
          <p:spPr bwMode="auto">
            <a:xfrm>
              <a:off x="7169985" y="8286714"/>
              <a:ext cx="91050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Medicago truncatula PHO1;H6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50" name="Rectangle 526"/>
            <p:cNvSpPr>
              <a:spLocks noChangeArrowheads="1"/>
            </p:cNvSpPr>
            <p:nvPr/>
          </p:nvSpPr>
          <p:spPr bwMode="auto">
            <a:xfrm>
              <a:off x="7169985" y="8358820"/>
              <a:ext cx="8063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52" name="Rectangle 528"/>
            <p:cNvSpPr>
              <a:spLocks noChangeArrowheads="1"/>
            </p:cNvSpPr>
            <p:nvPr/>
          </p:nvSpPr>
          <p:spPr bwMode="auto">
            <a:xfrm>
              <a:off x="7169985" y="8430927"/>
              <a:ext cx="8063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PHO1;H2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57" name="Rectangle 533"/>
            <p:cNvSpPr>
              <a:spLocks noChangeArrowheads="1"/>
            </p:cNvSpPr>
            <p:nvPr/>
          </p:nvSpPr>
          <p:spPr bwMode="auto">
            <a:xfrm>
              <a:off x="7169985" y="8503033"/>
              <a:ext cx="84157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PHO1;H11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62" name="Rectangle 538"/>
            <p:cNvSpPr>
              <a:spLocks noChangeArrowheads="1"/>
            </p:cNvSpPr>
            <p:nvPr/>
          </p:nvSpPr>
          <p:spPr bwMode="auto">
            <a:xfrm>
              <a:off x="7169985" y="8575140"/>
              <a:ext cx="75501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Prunus persica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76" name="Rectangle 552"/>
            <p:cNvSpPr>
              <a:spLocks noChangeArrowheads="1"/>
            </p:cNvSpPr>
            <p:nvPr/>
          </p:nvSpPr>
          <p:spPr bwMode="auto">
            <a:xfrm>
              <a:off x="7169985" y="8647246"/>
              <a:ext cx="84638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Manihot esculenta PHO1;H5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78" name="Rectangle 554"/>
            <p:cNvSpPr>
              <a:spLocks noChangeArrowheads="1"/>
            </p:cNvSpPr>
            <p:nvPr/>
          </p:nvSpPr>
          <p:spPr bwMode="auto">
            <a:xfrm>
              <a:off x="7169985" y="8719353"/>
              <a:ext cx="9089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PHO1;H9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83" name="Rectangle 559"/>
            <p:cNvSpPr>
              <a:spLocks noChangeArrowheads="1"/>
            </p:cNvSpPr>
            <p:nvPr/>
          </p:nvSpPr>
          <p:spPr bwMode="auto">
            <a:xfrm>
              <a:off x="7169985" y="8791459"/>
              <a:ext cx="75020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sinensis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85" name="Rectangle 561"/>
            <p:cNvSpPr>
              <a:spLocks noChangeArrowheads="1"/>
            </p:cNvSpPr>
            <p:nvPr/>
          </p:nvSpPr>
          <p:spPr bwMode="auto">
            <a:xfrm>
              <a:off x="7169985" y="8863566"/>
              <a:ext cx="82875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clementina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93" name="Rectangle 569"/>
            <p:cNvSpPr>
              <a:spLocks noChangeArrowheads="1"/>
            </p:cNvSpPr>
            <p:nvPr/>
          </p:nvSpPr>
          <p:spPr bwMode="auto">
            <a:xfrm>
              <a:off x="7169985" y="8935672"/>
              <a:ext cx="88004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Eucalyptus grandis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598" name="Rectangle 574"/>
            <p:cNvSpPr>
              <a:spLocks noChangeArrowheads="1"/>
            </p:cNvSpPr>
            <p:nvPr/>
          </p:nvSpPr>
          <p:spPr bwMode="auto">
            <a:xfrm>
              <a:off x="7169985" y="9007779"/>
              <a:ext cx="7133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00" name="Rectangle 576"/>
            <p:cNvSpPr>
              <a:spLocks noChangeArrowheads="1"/>
            </p:cNvSpPr>
            <p:nvPr/>
          </p:nvSpPr>
          <p:spPr bwMode="auto">
            <a:xfrm>
              <a:off x="7169985" y="9079886"/>
              <a:ext cx="9762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05" name="Rectangle 581"/>
            <p:cNvSpPr>
              <a:spLocks noChangeArrowheads="1"/>
            </p:cNvSpPr>
            <p:nvPr/>
          </p:nvSpPr>
          <p:spPr bwMode="auto">
            <a:xfrm>
              <a:off x="7169985" y="9151992"/>
              <a:ext cx="95378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PHO1;H10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07" name="Rectangle 583"/>
            <p:cNvSpPr>
              <a:spLocks noChangeArrowheads="1"/>
            </p:cNvSpPr>
            <p:nvPr/>
          </p:nvSpPr>
          <p:spPr bwMode="auto">
            <a:xfrm>
              <a:off x="7169985" y="9224099"/>
              <a:ext cx="78226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18" name="Rectangle 594"/>
            <p:cNvSpPr>
              <a:spLocks noChangeArrowheads="1"/>
            </p:cNvSpPr>
            <p:nvPr/>
          </p:nvSpPr>
          <p:spPr bwMode="auto">
            <a:xfrm>
              <a:off x="7169985" y="9296205"/>
              <a:ext cx="79989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Cucumis sativus PHO1;H7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20" name="Rectangle 596"/>
            <p:cNvSpPr>
              <a:spLocks noChangeArrowheads="1"/>
            </p:cNvSpPr>
            <p:nvPr/>
          </p:nvSpPr>
          <p:spPr bwMode="auto">
            <a:xfrm>
              <a:off x="7169985" y="9368312"/>
              <a:ext cx="75501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Prunus persica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28" name="Rectangle 604"/>
            <p:cNvSpPr>
              <a:spLocks noChangeArrowheads="1"/>
            </p:cNvSpPr>
            <p:nvPr/>
          </p:nvSpPr>
          <p:spPr bwMode="auto">
            <a:xfrm>
              <a:off x="7169985" y="9440418"/>
              <a:ext cx="91050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Medicago truncatula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30" name="Rectangle 606"/>
            <p:cNvSpPr>
              <a:spLocks noChangeArrowheads="1"/>
            </p:cNvSpPr>
            <p:nvPr/>
          </p:nvSpPr>
          <p:spPr bwMode="auto">
            <a:xfrm>
              <a:off x="7169985" y="9512525"/>
              <a:ext cx="91050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Medicago truncatula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36" name="Rectangle 612"/>
            <p:cNvSpPr>
              <a:spLocks noChangeArrowheads="1"/>
            </p:cNvSpPr>
            <p:nvPr/>
          </p:nvSpPr>
          <p:spPr bwMode="auto">
            <a:xfrm>
              <a:off x="7169985" y="9584631"/>
              <a:ext cx="7053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PHO1;H13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38" name="Rectangle 614"/>
            <p:cNvSpPr>
              <a:spLocks noChangeArrowheads="1"/>
            </p:cNvSpPr>
            <p:nvPr/>
          </p:nvSpPr>
          <p:spPr bwMode="auto">
            <a:xfrm>
              <a:off x="7169985" y="9656738"/>
              <a:ext cx="8736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Phaseolus vulgaris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49" name="Rectangle 625"/>
            <p:cNvSpPr>
              <a:spLocks noChangeArrowheads="1"/>
            </p:cNvSpPr>
            <p:nvPr/>
          </p:nvSpPr>
          <p:spPr bwMode="auto">
            <a:xfrm>
              <a:off x="7169985" y="9728844"/>
              <a:ext cx="81913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Mimulus guttatus PHO1;H7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57" name="Rectangle 633"/>
            <p:cNvSpPr>
              <a:spLocks noChangeArrowheads="1"/>
            </p:cNvSpPr>
            <p:nvPr/>
          </p:nvSpPr>
          <p:spPr bwMode="auto">
            <a:xfrm>
              <a:off x="7169985" y="9800951"/>
              <a:ext cx="1131720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PHO1;H10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59" name="Rectangle 635"/>
            <p:cNvSpPr>
              <a:spLocks noChangeArrowheads="1"/>
            </p:cNvSpPr>
            <p:nvPr/>
          </p:nvSpPr>
          <p:spPr bwMode="auto">
            <a:xfrm>
              <a:off x="7169985" y="9873057"/>
              <a:ext cx="1096454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PHO1;H4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64" name="Rectangle 640"/>
            <p:cNvSpPr>
              <a:spLocks noChangeArrowheads="1"/>
            </p:cNvSpPr>
            <p:nvPr/>
          </p:nvSpPr>
          <p:spPr bwMode="auto">
            <a:xfrm>
              <a:off x="7169985" y="9945164"/>
              <a:ext cx="1096454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PHO1;H3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69" name="Rectangle 645"/>
            <p:cNvSpPr>
              <a:spLocks noChangeArrowheads="1"/>
            </p:cNvSpPr>
            <p:nvPr/>
          </p:nvSpPr>
          <p:spPr bwMode="auto">
            <a:xfrm>
              <a:off x="7169985" y="10017271"/>
              <a:ext cx="1096454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PHO1;H8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74" name="Rectangle 650"/>
            <p:cNvSpPr>
              <a:spLocks noChangeArrowheads="1"/>
            </p:cNvSpPr>
            <p:nvPr/>
          </p:nvSpPr>
          <p:spPr bwMode="auto">
            <a:xfrm>
              <a:off x="7169985" y="10089377"/>
              <a:ext cx="1096454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PHO1;H5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82" name="Rectangle 658"/>
            <p:cNvSpPr>
              <a:spLocks noChangeArrowheads="1"/>
            </p:cNvSpPr>
            <p:nvPr/>
          </p:nvSpPr>
          <p:spPr bwMode="auto">
            <a:xfrm>
              <a:off x="7169985" y="10161484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84" name="Rectangle 660"/>
            <p:cNvSpPr>
              <a:spLocks noChangeArrowheads="1"/>
            </p:cNvSpPr>
            <p:nvPr/>
          </p:nvSpPr>
          <p:spPr bwMode="auto">
            <a:xfrm>
              <a:off x="7169985" y="10233590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PHO1;H8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89" name="Rectangle 665"/>
            <p:cNvSpPr>
              <a:spLocks noChangeArrowheads="1"/>
            </p:cNvSpPr>
            <p:nvPr/>
          </p:nvSpPr>
          <p:spPr bwMode="auto">
            <a:xfrm>
              <a:off x="7169985" y="10305697"/>
              <a:ext cx="8736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Phaseolus vulgaris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94" name="Rectangle 670"/>
            <p:cNvSpPr>
              <a:spLocks noChangeArrowheads="1"/>
            </p:cNvSpPr>
            <p:nvPr/>
          </p:nvSpPr>
          <p:spPr bwMode="auto">
            <a:xfrm>
              <a:off x="7169985" y="10377803"/>
              <a:ext cx="91050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Medicago truncatula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699" name="Rectangle 675"/>
            <p:cNvSpPr>
              <a:spLocks noChangeArrowheads="1"/>
            </p:cNvSpPr>
            <p:nvPr/>
          </p:nvSpPr>
          <p:spPr bwMode="auto">
            <a:xfrm>
              <a:off x="7169985" y="10449910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01" name="Rectangle 677"/>
            <p:cNvSpPr>
              <a:spLocks noChangeArrowheads="1"/>
            </p:cNvSpPr>
            <p:nvPr/>
          </p:nvSpPr>
          <p:spPr bwMode="auto">
            <a:xfrm>
              <a:off x="7169985" y="10522016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06" name="Rectangle 682"/>
            <p:cNvSpPr>
              <a:spLocks noChangeArrowheads="1"/>
            </p:cNvSpPr>
            <p:nvPr/>
          </p:nvSpPr>
          <p:spPr bwMode="auto">
            <a:xfrm>
              <a:off x="7169985" y="10594123"/>
              <a:ext cx="8736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Phaseolus vulgaris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11" name="Rectangle 687"/>
            <p:cNvSpPr>
              <a:spLocks noChangeArrowheads="1"/>
            </p:cNvSpPr>
            <p:nvPr/>
          </p:nvSpPr>
          <p:spPr bwMode="auto">
            <a:xfrm>
              <a:off x="7169985" y="10666229"/>
              <a:ext cx="91050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Medicago truncatula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19" name="Rectangle 695"/>
            <p:cNvSpPr>
              <a:spLocks noChangeArrowheads="1"/>
            </p:cNvSpPr>
            <p:nvPr/>
          </p:nvSpPr>
          <p:spPr bwMode="auto">
            <a:xfrm>
              <a:off x="7169985" y="10738336"/>
              <a:ext cx="8159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21" name="Rectangle 697"/>
            <p:cNvSpPr>
              <a:spLocks noChangeArrowheads="1"/>
            </p:cNvSpPr>
            <p:nvPr/>
          </p:nvSpPr>
          <p:spPr bwMode="auto">
            <a:xfrm>
              <a:off x="7169985" y="10810442"/>
              <a:ext cx="78226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PHO1;H7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26" name="Rectangle 702"/>
            <p:cNvSpPr>
              <a:spLocks noChangeArrowheads="1"/>
            </p:cNvSpPr>
            <p:nvPr/>
          </p:nvSpPr>
          <p:spPr bwMode="auto">
            <a:xfrm>
              <a:off x="7169985" y="10882549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PHO1;H10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31" name="Rectangle 707"/>
            <p:cNvSpPr>
              <a:spLocks noChangeArrowheads="1"/>
            </p:cNvSpPr>
            <p:nvPr/>
          </p:nvSpPr>
          <p:spPr bwMode="auto">
            <a:xfrm>
              <a:off x="7169985" y="10954655"/>
              <a:ext cx="7133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PHO1;H8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36" name="Rectangle 712"/>
            <p:cNvSpPr>
              <a:spLocks noChangeArrowheads="1"/>
            </p:cNvSpPr>
            <p:nvPr/>
          </p:nvSpPr>
          <p:spPr bwMode="auto">
            <a:xfrm>
              <a:off x="7169985" y="11026762"/>
              <a:ext cx="9762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PHO1;H6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44" name="Rectangle 720"/>
            <p:cNvSpPr>
              <a:spLocks noChangeArrowheads="1"/>
            </p:cNvSpPr>
            <p:nvPr/>
          </p:nvSpPr>
          <p:spPr bwMode="auto">
            <a:xfrm>
              <a:off x="7169985" y="11098869"/>
              <a:ext cx="88004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Eucalyptus grandis PHO1;H6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46" name="Rectangle 722"/>
            <p:cNvSpPr>
              <a:spLocks noChangeArrowheads="1"/>
            </p:cNvSpPr>
            <p:nvPr/>
          </p:nvSpPr>
          <p:spPr bwMode="auto">
            <a:xfrm>
              <a:off x="7169985" y="11170975"/>
              <a:ext cx="88004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Eucalyptus grandis PHO1;H7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51" name="Rectangle 727"/>
            <p:cNvSpPr>
              <a:spLocks noChangeArrowheads="1"/>
            </p:cNvSpPr>
            <p:nvPr/>
          </p:nvSpPr>
          <p:spPr bwMode="auto">
            <a:xfrm>
              <a:off x="7169985" y="11243082"/>
              <a:ext cx="88004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Eucalyptus grandis PHO1;H8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59" name="Rectangle 735"/>
            <p:cNvSpPr>
              <a:spLocks noChangeArrowheads="1"/>
            </p:cNvSpPr>
            <p:nvPr/>
          </p:nvSpPr>
          <p:spPr bwMode="auto">
            <a:xfrm>
              <a:off x="7169985" y="11315188"/>
              <a:ext cx="93134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61" name="Rectangle 737"/>
            <p:cNvSpPr>
              <a:spLocks noChangeArrowheads="1"/>
            </p:cNvSpPr>
            <p:nvPr/>
          </p:nvSpPr>
          <p:spPr bwMode="auto">
            <a:xfrm>
              <a:off x="7169985" y="11387295"/>
              <a:ext cx="93134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66" name="Rectangle 742"/>
            <p:cNvSpPr>
              <a:spLocks noChangeArrowheads="1"/>
            </p:cNvSpPr>
            <p:nvPr/>
          </p:nvSpPr>
          <p:spPr bwMode="auto">
            <a:xfrm>
              <a:off x="7169985" y="11459401"/>
              <a:ext cx="9089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68" name="Rectangle 744"/>
            <p:cNvSpPr>
              <a:spLocks noChangeArrowheads="1"/>
            </p:cNvSpPr>
            <p:nvPr/>
          </p:nvSpPr>
          <p:spPr bwMode="auto">
            <a:xfrm>
              <a:off x="7169985" y="11531508"/>
              <a:ext cx="94416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PHO1;H10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76" name="Rectangle 752"/>
            <p:cNvSpPr>
              <a:spLocks noChangeArrowheads="1"/>
            </p:cNvSpPr>
            <p:nvPr/>
          </p:nvSpPr>
          <p:spPr bwMode="auto">
            <a:xfrm>
              <a:off x="7169985" y="11603614"/>
              <a:ext cx="84638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Manihot esculenta PHO1;H7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78" name="Rectangle 754"/>
            <p:cNvSpPr>
              <a:spLocks noChangeArrowheads="1"/>
            </p:cNvSpPr>
            <p:nvPr/>
          </p:nvSpPr>
          <p:spPr bwMode="auto">
            <a:xfrm>
              <a:off x="7169985" y="11675721"/>
              <a:ext cx="84638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Manihot esculenta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83" name="Rectangle 759"/>
            <p:cNvSpPr>
              <a:spLocks noChangeArrowheads="1"/>
            </p:cNvSpPr>
            <p:nvPr/>
          </p:nvSpPr>
          <p:spPr bwMode="auto">
            <a:xfrm>
              <a:off x="7169985" y="11747827"/>
              <a:ext cx="86081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Ricinus communis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91" name="Rectangle 767"/>
            <p:cNvSpPr>
              <a:spLocks noChangeArrowheads="1"/>
            </p:cNvSpPr>
            <p:nvPr/>
          </p:nvSpPr>
          <p:spPr bwMode="auto">
            <a:xfrm>
              <a:off x="7169985" y="11819934"/>
              <a:ext cx="8063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PHO1;H6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93" name="Rectangle 769"/>
            <p:cNvSpPr>
              <a:spLocks noChangeArrowheads="1"/>
            </p:cNvSpPr>
            <p:nvPr/>
          </p:nvSpPr>
          <p:spPr bwMode="auto">
            <a:xfrm>
              <a:off x="7169985" y="11892040"/>
              <a:ext cx="8063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798" name="Rectangle 774"/>
            <p:cNvSpPr>
              <a:spLocks noChangeArrowheads="1"/>
            </p:cNvSpPr>
            <p:nvPr/>
          </p:nvSpPr>
          <p:spPr bwMode="auto">
            <a:xfrm>
              <a:off x="7169985" y="11964147"/>
              <a:ext cx="75501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Prunus persica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09" name="Rectangle 785"/>
            <p:cNvSpPr>
              <a:spLocks noChangeArrowheads="1"/>
            </p:cNvSpPr>
            <p:nvPr/>
          </p:nvSpPr>
          <p:spPr bwMode="auto">
            <a:xfrm>
              <a:off x="7169985" y="12036254"/>
              <a:ext cx="82875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clementina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11" name="Rectangle 787"/>
            <p:cNvSpPr>
              <a:spLocks noChangeArrowheads="1"/>
            </p:cNvSpPr>
            <p:nvPr/>
          </p:nvSpPr>
          <p:spPr bwMode="auto">
            <a:xfrm>
              <a:off x="7169985" y="12108360"/>
              <a:ext cx="75020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sinensis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19" name="Rectangle 795"/>
            <p:cNvSpPr>
              <a:spLocks noChangeArrowheads="1"/>
            </p:cNvSpPr>
            <p:nvPr/>
          </p:nvSpPr>
          <p:spPr bwMode="auto">
            <a:xfrm>
              <a:off x="7169985" y="12180467"/>
              <a:ext cx="6732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Vitis vinifera PHO1;H8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24" name="Rectangle 800"/>
            <p:cNvSpPr>
              <a:spLocks noChangeArrowheads="1"/>
            </p:cNvSpPr>
            <p:nvPr/>
          </p:nvSpPr>
          <p:spPr bwMode="auto">
            <a:xfrm>
              <a:off x="7169985" y="12252573"/>
              <a:ext cx="81913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Mimulus guttatus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26" name="Rectangle 802"/>
            <p:cNvSpPr>
              <a:spLocks noChangeArrowheads="1"/>
            </p:cNvSpPr>
            <p:nvPr/>
          </p:nvSpPr>
          <p:spPr bwMode="auto">
            <a:xfrm>
              <a:off x="7169985" y="12324680"/>
              <a:ext cx="859210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Aquilegia coerulea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35" name="Rectangle 811"/>
            <p:cNvSpPr>
              <a:spLocks noChangeArrowheads="1"/>
            </p:cNvSpPr>
            <p:nvPr/>
          </p:nvSpPr>
          <p:spPr bwMode="auto">
            <a:xfrm>
              <a:off x="7169985" y="12396786"/>
              <a:ext cx="80470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Sorghum bicolor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37" name="Rectangle 813"/>
            <p:cNvSpPr>
              <a:spLocks noChangeArrowheads="1"/>
            </p:cNvSpPr>
            <p:nvPr/>
          </p:nvSpPr>
          <p:spPr bwMode="auto">
            <a:xfrm>
              <a:off x="7169985" y="12468893"/>
              <a:ext cx="58509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Zea mays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42" name="Rectangle 818"/>
            <p:cNvSpPr>
              <a:spLocks noChangeArrowheads="1"/>
            </p:cNvSpPr>
            <p:nvPr/>
          </p:nvSpPr>
          <p:spPr bwMode="auto">
            <a:xfrm>
              <a:off x="7169985" y="12540999"/>
              <a:ext cx="7053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Setaria italica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47" name="Rectangle 823"/>
            <p:cNvSpPr>
              <a:spLocks noChangeArrowheads="1"/>
            </p:cNvSpPr>
            <p:nvPr/>
          </p:nvSpPr>
          <p:spPr bwMode="auto">
            <a:xfrm>
              <a:off x="7169985" y="12613106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Oryza sativa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52" name="Rectangle 828"/>
            <p:cNvSpPr>
              <a:spLocks noChangeArrowheads="1"/>
            </p:cNvSpPr>
            <p:nvPr/>
          </p:nvSpPr>
          <p:spPr bwMode="auto">
            <a:xfrm>
              <a:off x="7169985" y="12685212"/>
              <a:ext cx="109164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Brachypodium distachyon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57" name="Rectangle 833"/>
            <p:cNvSpPr>
              <a:spLocks noChangeArrowheads="1"/>
            </p:cNvSpPr>
            <p:nvPr/>
          </p:nvSpPr>
          <p:spPr bwMode="auto">
            <a:xfrm>
              <a:off x="7169985" y="12757319"/>
              <a:ext cx="79989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Cucumis sativus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65" name="Rectangle 841"/>
            <p:cNvSpPr>
              <a:spLocks noChangeArrowheads="1"/>
            </p:cNvSpPr>
            <p:nvPr/>
          </p:nvSpPr>
          <p:spPr bwMode="auto">
            <a:xfrm>
              <a:off x="7169985" y="12829425"/>
              <a:ext cx="65081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Pinus taeda PHO1;H1</a:t>
              </a:r>
              <a:endParaRPr kumimoji="0" lang="zh-CN" altLang="zh-CN" sz="5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67" name="Rectangle 843"/>
            <p:cNvSpPr>
              <a:spLocks noChangeArrowheads="1"/>
            </p:cNvSpPr>
            <p:nvPr/>
          </p:nvSpPr>
          <p:spPr bwMode="auto">
            <a:xfrm>
              <a:off x="7169985" y="12901532"/>
              <a:ext cx="65081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Pinus taeda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72" name="Rectangle 848"/>
            <p:cNvSpPr>
              <a:spLocks noChangeArrowheads="1"/>
            </p:cNvSpPr>
            <p:nvPr/>
          </p:nvSpPr>
          <p:spPr bwMode="auto">
            <a:xfrm>
              <a:off x="7169985" y="12973638"/>
              <a:ext cx="679673" cy="7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Picea glauca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74" name="Rectangle 850"/>
            <p:cNvSpPr>
              <a:spLocks noChangeArrowheads="1"/>
            </p:cNvSpPr>
            <p:nvPr/>
          </p:nvSpPr>
          <p:spPr bwMode="auto">
            <a:xfrm>
              <a:off x="7169985" y="13045745"/>
              <a:ext cx="679673" cy="7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Picea glauca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85" name="Rectangle 861"/>
            <p:cNvSpPr>
              <a:spLocks noChangeArrowheads="1"/>
            </p:cNvSpPr>
            <p:nvPr/>
          </p:nvSpPr>
          <p:spPr bwMode="auto">
            <a:xfrm>
              <a:off x="7169985" y="13117852"/>
              <a:ext cx="7053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PHO1;H12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87" name="Rectangle 863"/>
            <p:cNvSpPr>
              <a:spLocks noChangeArrowheads="1"/>
            </p:cNvSpPr>
            <p:nvPr/>
          </p:nvSpPr>
          <p:spPr bwMode="auto">
            <a:xfrm>
              <a:off x="7169985" y="13189958"/>
              <a:ext cx="7053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Glycine max PHO1;H14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92" name="Rectangle 868"/>
            <p:cNvSpPr>
              <a:spLocks noChangeArrowheads="1"/>
            </p:cNvSpPr>
            <p:nvPr/>
          </p:nvSpPr>
          <p:spPr bwMode="auto">
            <a:xfrm>
              <a:off x="7169985" y="13262065"/>
              <a:ext cx="8736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Phaseolus vulgaris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897" name="Rectangle 873"/>
            <p:cNvSpPr>
              <a:spLocks noChangeArrowheads="1"/>
            </p:cNvSpPr>
            <p:nvPr/>
          </p:nvSpPr>
          <p:spPr bwMode="auto">
            <a:xfrm>
              <a:off x="7169985" y="13334171"/>
              <a:ext cx="79989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Cucumis sativus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02" name="Rectangle 878"/>
            <p:cNvSpPr>
              <a:spLocks noChangeArrowheads="1"/>
            </p:cNvSpPr>
            <p:nvPr/>
          </p:nvSpPr>
          <p:spPr bwMode="auto">
            <a:xfrm>
              <a:off x="7169985" y="13406278"/>
              <a:ext cx="88004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Eucalyptus grandis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07" name="Rectangle 883"/>
            <p:cNvSpPr>
              <a:spLocks noChangeArrowheads="1"/>
            </p:cNvSpPr>
            <p:nvPr/>
          </p:nvSpPr>
          <p:spPr bwMode="auto">
            <a:xfrm>
              <a:off x="7169985" y="13478384"/>
              <a:ext cx="8063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09" name="Rectangle 885"/>
            <p:cNvSpPr>
              <a:spLocks noChangeArrowheads="1"/>
            </p:cNvSpPr>
            <p:nvPr/>
          </p:nvSpPr>
          <p:spPr bwMode="auto">
            <a:xfrm>
              <a:off x="7169985" y="13550491"/>
              <a:ext cx="80631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Malus domestica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14" name="Rectangle 890"/>
            <p:cNvSpPr>
              <a:spLocks noChangeArrowheads="1"/>
            </p:cNvSpPr>
            <p:nvPr/>
          </p:nvSpPr>
          <p:spPr bwMode="auto">
            <a:xfrm>
              <a:off x="7169985" y="13622597"/>
              <a:ext cx="75501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Prunus persica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22" name="Rectangle 898"/>
            <p:cNvSpPr>
              <a:spLocks noChangeArrowheads="1"/>
            </p:cNvSpPr>
            <p:nvPr/>
          </p:nvSpPr>
          <p:spPr bwMode="auto">
            <a:xfrm>
              <a:off x="7169985" y="13694704"/>
              <a:ext cx="84638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Manihot esculenta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24" name="Rectangle 900"/>
            <p:cNvSpPr>
              <a:spLocks noChangeArrowheads="1"/>
            </p:cNvSpPr>
            <p:nvPr/>
          </p:nvSpPr>
          <p:spPr bwMode="auto">
            <a:xfrm>
              <a:off x="7169985" y="13766810"/>
              <a:ext cx="86081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Ricinus communis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29" name="Rectangle 905"/>
            <p:cNvSpPr>
              <a:spLocks noChangeArrowheads="1"/>
            </p:cNvSpPr>
            <p:nvPr/>
          </p:nvSpPr>
          <p:spPr bwMode="auto">
            <a:xfrm>
              <a:off x="7169985" y="13838917"/>
              <a:ext cx="93134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31" name="Rectangle 907"/>
            <p:cNvSpPr>
              <a:spLocks noChangeArrowheads="1"/>
            </p:cNvSpPr>
            <p:nvPr/>
          </p:nvSpPr>
          <p:spPr bwMode="auto">
            <a:xfrm>
              <a:off x="7169985" y="13911023"/>
              <a:ext cx="93134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Linum usitatissimum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39" name="Rectangle 915"/>
            <p:cNvSpPr>
              <a:spLocks noChangeArrowheads="1"/>
            </p:cNvSpPr>
            <p:nvPr/>
          </p:nvSpPr>
          <p:spPr bwMode="auto">
            <a:xfrm>
              <a:off x="7169985" y="13983130"/>
              <a:ext cx="9089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PHO1;H8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41" name="Rectangle 917"/>
            <p:cNvSpPr>
              <a:spLocks noChangeArrowheads="1"/>
            </p:cNvSpPr>
            <p:nvPr/>
          </p:nvSpPr>
          <p:spPr bwMode="auto">
            <a:xfrm>
              <a:off x="7169985" y="14055236"/>
              <a:ext cx="9089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46" name="Rectangle 922"/>
            <p:cNvSpPr>
              <a:spLocks noChangeArrowheads="1"/>
            </p:cNvSpPr>
            <p:nvPr/>
          </p:nvSpPr>
          <p:spPr bwMode="auto">
            <a:xfrm>
              <a:off x="7169985" y="14127343"/>
              <a:ext cx="9089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Populus trichocarpa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57" name="Rectangle 933"/>
            <p:cNvSpPr>
              <a:spLocks noChangeArrowheads="1"/>
            </p:cNvSpPr>
            <p:nvPr/>
          </p:nvSpPr>
          <p:spPr bwMode="auto">
            <a:xfrm>
              <a:off x="7169985" y="14199450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59" name="Rectangle 935"/>
            <p:cNvSpPr>
              <a:spLocks noChangeArrowheads="1"/>
            </p:cNvSpPr>
            <p:nvPr/>
          </p:nvSpPr>
          <p:spPr bwMode="auto">
            <a:xfrm>
              <a:off x="7169985" y="14271556"/>
              <a:ext cx="71333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PHO1;H9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64" name="Rectangle 940"/>
            <p:cNvSpPr>
              <a:spLocks noChangeArrowheads="1"/>
            </p:cNvSpPr>
            <p:nvPr/>
          </p:nvSpPr>
          <p:spPr bwMode="auto">
            <a:xfrm>
              <a:off x="7169985" y="14343663"/>
              <a:ext cx="74860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Brassica rapa PHO1;H12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69" name="Rectangle 945"/>
            <p:cNvSpPr>
              <a:spLocks noChangeArrowheads="1"/>
            </p:cNvSpPr>
            <p:nvPr/>
          </p:nvSpPr>
          <p:spPr bwMode="auto">
            <a:xfrm>
              <a:off x="7169985" y="14415769"/>
              <a:ext cx="97622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Thellungiella halophila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74" name="Rectangle 950"/>
            <p:cNvSpPr>
              <a:spLocks noChangeArrowheads="1"/>
            </p:cNvSpPr>
            <p:nvPr/>
          </p:nvSpPr>
          <p:spPr bwMode="auto">
            <a:xfrm>
              <a:off x="7169985" y="14487876"/>
              <a:ext cx="9185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Arabidopsis thaliana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76" name="Rectangle 952"/>
            <p:cNvSpPr>
              <a:spLocks noChangeArrowheads="1"/>
            </p:cNvSpPr>
            <p:nvPr/>
          </p:nvSpPr>
          <p:spPr bwMode="auto">
            <a:xfrm>
              <a:off x="7169985" y="14559982"/>
              <a:ext cx="78226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Capsella rubella PHO1;H6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84" name="Rectangle 960"/>
            <p:cNvSpPr>
              <a:spLocks noChangeArrowheads="1"/>
            </p:cNvSpPr>
            <p:nvPr/>
          </p:nvSpPr>
          <p:spPr bwMode="auto">
            <a:xfrm>
              <a:off x="7169985" y="14632089"/>
              <a:ext cx="82875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clementina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86" name="Rectangle 962"/>
            <p:cNvSpPr>
              <a:spLocks noChangeArrowheads="1"/>
            </p:cNvSpPr>
            <p:nvPr/>
          </p:nvSpPr>
          <p:spPr bwMode="auto">
            <a:xfrm>
              <a:off x="7169985" y="14704195"/>
              <a:ext cx="75020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Citrus sinensis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1997" name="Rectangle 973"/>
            <p:cNvSpPr>
              <a:spLocks noChangeArrowheads="1"/>
            </p:cNvSpPr>
            <p:nvPr/>
          </p:nvSpPr>
          <p:spPr bwMode="auto">
            <a:xfrm>
              <a:off x="7169985" y="14776302"/>
              <a:ext cx="7261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Carica papaya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02" name="Rectangle 978"/>
            <p:cNvSpPr>
              <a:spLocks noChangeArrowheads="1"/>
            </p:cNvSpPr>
            <p:nvPr/>
          </p:nvSpPr>
          <p:spPr bwMode="auto">
            <a:xfrm>
              <a:off x="7169985" y="14848408"/>
              <a:ext cx="67326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Vitis vinifera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07" name="Rectangle 983"/>
            <p:cNvSpPr>
              <a:spLocks noChangeArrowheads="1"/>
            </p:cNvSpPr>
            <p:nvPr/>
          </p:nvSpPr>
          <p:spPr bwMode="auto">
            <a:xfrm>
              <a:off x="7169985" y="14920515"/>
              <a:ext cx="81913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Mimulus guttatus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09" name="Rectangle 985"/>
            <p:cNvSpPr>
              <a:spLocks noChangeArrowheads="1"/>
            </p:cNvSpPr>
            <p:nvPr/>
          </p:nvSpPr>
          <p:spPr bwMode="auto">
            <a:xfrm>
              <a:off x="7169985" y="14992621"/>
              <a:ext cx="81913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Mimulus guttatus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17" name="Rectangle 993"/>
            <p:cNvSpPr>
              <a:spLocks noChangeArrowheads="1"/>
            </p:cNvSpPr>
            <p:nvPr/>
          </p:nvSpPr>
          <p:spPr bwMode="auto">
            <a:xfrm>
              <a:off x="7169985" y="15064728"/>
              <a:ext cx="859210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Aquilegia coerulea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22" name="Rectangle 998"/>
            <p:cNvSpPr>
              <a:spLocks noChangeArrowheads="1"/>
            </p:cNvSpPr>
            <p:nvPr/>
          </p:nvSpPr>
          <p:spPr bwMode="auto">
            <a:xfrm>
              <a:off x="7169985" y="15136835"/>
              <a:ext cx="80470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Sorghum bicolor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24" name="Rectangle 1000"/>
            <p:cNvSpPr>
              <a:spLocks noChangeArrowheads="1"/>
            </p:cNvSpPr>
            <p:nvPr/>
          </p:nvSpPr>
          <p:spPr bwMode="auto">
            <a:xfrm>
              <a:off x="7169985" y="15208941"/>
              <a:ext cx="58509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Zea mays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29" name="Rectangle 1005"/>
            <p:cNvSpPr>
              <a:spLocks noChangeArrowheads="1"/>
            </p:cNvSpPr>
            <p:nvPr/>
          </p:nvSpPr>
          <p:spPr bwMode="auto">
            <a:xfrm>
              <a:off x="7169985" y="15281048"/>
              <a:ext cx="7053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Setaria italica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34" name="Rectangle 1010"/>
            <p:cNvSpPr>
              <a:spLocks noChangeArrowheads="1"/>
            </p:cNvSpPr>
            <p:nvPr/>
          </p:nvSpPr>
          <p:spPr bwMode="auto">
            <a:xfrm>
              <a:off x="7169985" y="15353154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Oryza sativa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37" name="Rectangle 1013"/>
            <p:cNvSpPr>
              <a:spLocks noChangeArrowheads="1"/>
            </p:cNvSpPr>
            <p:nvPr/>
          </p:nvSpPr>
          <p:spPr bwMode="auto">
            <a:xfrm>
              <a:off x="7169985" y="15425261"/>
              <a:ext cx="109164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Brachypodium distachyon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45" name="Rectangle 1021"/>
            <p:cNvSpPr>
              <a:spLocks noChangeArrowheads="1"/>
            </p:cNvSpPr>
            <p:nvPr/>
          </p:nvSpPr>
          <p:spPr bwMode="auto">
            <a:xfrm>
              <a:off x="7169985" y="15497367"/>
              <a:ext cx="80470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Sorghum bicolor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47" name="Rectangle 1023"/>
            <p:cNvSpPr>
              <a:spLocks noChangeArrowheads="1"/>
            </p:cNvSpPr>
            <p:nvPr/>
          </p:nvSpPr>
          <p:spPr bwMode="auto">
            <a:xfrm>
              <a:off x="7169985" y="15569474"/>
              <a:ext cx="70532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Setaria italica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52" name="Rectangle 1028"/>
            <p:cNvSpPr>
              <a:spLocks noChangeArrowheads="1"/>
            </p:cNvSpPr>
            <p:nvPr/>
          </p:nvSpPr>
          <p:spPr bwMode="auto">
            <a:xfrm>
              <a:off x="7169985" y="15641580"/>
              <a:ext cx="670055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Oryza sativa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63" name="Rectangle 1039"/>
            <p:cNvSpPr>
              <a:spLocks noChangeArrowheads="1"/>
            </p:cNvSpPr>
            <p:nvPr/>
          </p:nvSpPr>
          <p:spPr bwMode="auto">
            <a:xfrm>
              <a:off x="7169985" y="15713687"/>
              <a:ext cx="679673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Picea glauca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65" name="Rectangle 1041"/>
            <p:cNvSpPr>
              <a:spLocks noChangeArrowheads="1"/>
            </p:cNvSpPr>
            <p:nvPr/>
          </p:nvSpPr>
          <p:spPr bwMode="auto">
            <a:xfrm>
              <a:off x="7169985" y="15785793"/>
              <a:ext cx="650819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Pinus taeda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76" name="Rectangle 1052"/>
            <p:cNvSpPr>
              <a:spLocks noChangeArrowheads="1"/>
            </p:cNvSpPr>
            <p:nvPr/>
          </p:nvSpPr>
          <p:spPr bwMode="auto">
            <a:xfrm>
              <a:off x="7169985" y="15857900"/>
              <a:ext cx="1096454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PHO1;H6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81" name="Rectangle 1057"/>
            <p:cNvSpPr>
              <a:spLocks noChangeArrowheads="1"/>
            </p:cNvSpPr>
            <p:nvPr/>
          </p:nvSpPr>
          <p:spPr bwMode="auto">
            <a:xfrm>
              <a:off x="7169985" y="15930006"/>
              <a:ext cx="96981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Physcomitrella patens PHO1;H4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83" name="Rectangle 1059"/>
            <p:cNvSpPr>
              <a:spLocks noChangeArrowheads="1"/>
            </p:cNvSpPr>
            <p:nvPr/>
          </p:nvSpPr>
          <p:spPr bwMode="auto">
            <a:xfrm>
              <a:off x="7169985" y="16002113"/>
              <a:ext cx="96981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Physcomitrella patens PHO1;H7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88" name="Rectangle 1064"/>
            <p:cNvSpPr>
              <a:spLocks noChangeArrowheads="1"/>
            </p:cNvSpPr>
            <p:nvPr/>
          </p:nvSpPr>
          <p:spPr bwMode="auto">
            <a:xfrm>
              <a:off x="7169985" y="16074219"/>
              <a:ext cx="96981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Physcomitrella patens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93" name="Rectangle 1069"/>
            <p:cNvSpPr>
              <a:spLocks noChangeArrowheads="1"/>
            </p:cNvSpPr>
            <p:nvPr/>
          </p:nvSpPr>
          <p:spPr bwMode="auto">
            <a:xfrm>
              <a:off x="7169985" y="16146326"/>
              <a:ext cx="96981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Physcomitrella patens PHO1;H6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095" name="Rectangle 1071"/>
            <p:cNvSpPr>
              <a:spLocks noChangeArrowheads="1"/>
            </p:cNvSpPr>
            <p:nvPr/>
          </p:nvSpPr>
          <p:spPr bwMode="auto">
            <a:xfrm>
              <a:off x="7169985" y="16218433"/>
              <a:ext cx="96981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Physcomitrella patens PHO1;H3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06" name="Rectangle 1082"/>
            <p:cNvSpPr>
              <a:spLocks noChangeArrowheads="1"/>
            </p:cNvSpPr>
            <p:nvPr/>
          </p:nvSpPr>
          <p:spPr bwMode="auto">
            <a:xfrm>
              <a:off x="7169985" y="16290539"/>
              <a:ext cx="1064394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PHO1;H7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08" name="Rectangle 1084"/>
            <p:cNvSpPr>
              <a:spLocks noChangeArrowheads="1"/>
            </p:cNvSpPr>
            <p:nvPr/>
          </p:nvSpPr>
          <p:spPr bwMode="auto">
            <a:xfrm>
              <a:off x="7169985" y="16362646"/>
              <a:ext cx="1064394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13" name="Rectangle 1089"/>
            <p:cNvSpPr>
              <a:spLocks noChangeArrowheads="1"/>
            </p:cNvSpPr>
            <p:nvPr/>
          </p:nvSpPr>
          <p:spPr bwMode="auto">
            <a:xfrm>
              <a:off x="7169985" y="16434752"/>
              <a:ext cx="1064394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PHO1;H9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18" name="Rectangle 1094"/>
            <p:cNvSpPr>
              <a:spLocks noChangeArrowheads="1"/>
            </p:cNvSpPr>
            <p:nvPr/>
          </p:nvSpPr>
          <p:spPr bwMode="auto">
            <a:xfrm>
              <a:off x="7169985" y="16506859"/>
              <a:ext cx="1064394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Selaginella moellendorffii PHO1;H1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23" name="Rectangle 1099"/>
            <p:cNvSpPr>
              <a:spLocks noChangeArrowheads="1"/>
            </p:cNvSpPr>
            <p:nvPr/>
          </p:nvSpPr>
          <p:spPr bwMode="auto">
            <a:xfrm>
              <a:off x="7169985" y="16578965"/>
              <a:ext cx="96981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Physcomitrella patens PHO1;H2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25" name="Rectangle 1101"/>
            <p:cNvSpPr>
              <a:spLocks noChangeArrowheads="1"/>
            </p:cNvSpPr>
            <p:nvPr/>
          </p:nvSpPr>
          <p:spPr bwMode="auto">
            <a:xfrm>
              <a:off x="7169985" y="16651072"/>
              <a:ext cx="969817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Physcomitrella patens PHO1;H5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39" name="Rectangle 1115"/>
            <p:cNvSpPr>
              <a:spLocks noChangeArrowheads="1"/>
            </p:cNvSpPr>
            <p:nvPr/>
          </p:nvSpPr>
          <p:spPr bwMode="auto">
            <a:xfrm>
              <a:off x="7169985" y="16723178"/>
              <a:ext cx="785471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Micromonas pusilla PHO1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41" name="Rectangle 1117"/>
            <p:cNvSpPr>
              <a:spLocks noChangeArrowheads="1"/>
            </p:cNvSpPr>
            <p:nvPr/>
          </p:nvSpPr>
          <p:spPr bwMode="auto">
            <a:xfrm>
              <a:off x="7169985" y="16795285"/>
              <a:ext cx="990656" cy="7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Ostreococcus lucimarinus PHO1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49" name="Rectangle 1125"/>
            <p:cNvSpPr>
              <a:spLocks noChangeArrowheads="1"/>
            </p:cNvSpPr>
            <p:nvPr/>
          </p:nvSpPr>
          <p:spPr bwMode="auto">
            <a:xfrm>
              <a:off x="7169985" y="16867391"/>
              <a:ext cx="904094" cy="7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500" b="1" i="1" dirty="0" err="1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Caenorhabditis</a:t>
              </a:r>
              <a:r>
                <a:rPr lang="en-US" altLang="zh-CN" sz="500" b="1" i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 </a:t>
              </a:r>
              <a:r>
                <a:rPr lang="en-US" altLang="zh-CN" sz="500" b="1" i="1" dirty="0" err="1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elegans</a:t>
              </a:r>
              <a:r>
                <a:rPr lang="en-US" altLang="zh-CN" sz="500" b="1" i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 </a:t>
              </a: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SYG1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51" name="Rectangle 1127"/>
            <p:cNvSpPr>
              <a:spLocks noChangeArrowheads="1"/>
            </p:cNvSpPr>
            <p:nvPr/>
          </p:nvSpPr>
          <p:spPr bwMode="auto">
            <a:xfrm>
              <a:off x="7169985" y="16939498"/>
              <a:ext cx="1000274" cy="7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500" b="1" i="1" dirty="0" err="1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Saccharomyces</a:t>
              </a:r>
              <a:r>
                <a:rPr lang="en-US" altLang="zh-CN" sz="500" b="1" i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 </a:t>
              </a:r>
              <a:r>
                <a:rPr lang="en-US" altLang="zh-CN" sz="500" b="1" i="1" dirty="0" err="1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cerevisiae</a:t>
              </a:r>
              <a:r>
                <a:rPr lang="en-US" altLang="zh-CN" sz="500" b="1" i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 </a:t>
              </a: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SYG1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56" name="Rectangle 1132"/>
            <p:cNvSpPr>
              <a:spLocks noChangeArrowheads="1"/>
            </p:cNvSpPr>
            <p:nvPr/>
          </p:nvSpPr>
          <p:spPr bwMode="auto">
            <a:xfrm>
              <a:off x="7169985" y="17011604"/>
              <a:ext cx="626775" cy="7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500" b="1" i="1" dirty="0" err="1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Mus</a:t>
              </a:r>
              <a:r>
                <a:rPr lang="en-US" altLang="zh-CN" sz="500" b="1" i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 </a:t>
              </a:r>
              <a:r>
                <a:rPr lang="en-US" altLang="zh-CN" sz="500" b="1" i="1" dirty="0" err="1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musculus</a:t>
              </a:r>
              <a:r>
                <a:rPr lang="en-US" altLang="zh-CN" sz="500" b="1" i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 </a:t>
              </a: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XPR1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58" name="Rectangle 1134"/>
            <p:cNvSpPr>
              <a:spLocks noChangeArrowheads="1"/>
            </p:cNvSpPr>
            <p:nvPr/>
          </p:nvSpPr>
          <p:spPr bwMode="auto">
            <a:xfrm>
              <a:off x="7169985" y="17083659"/>
              <a:ext cx="620363" cy="76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500" b="1" i="1" dirty="0" smtClean="0">
                  <a:solidFill>
                    <a:srgbClr val="000000"/>
                  </a:solidFill>
                  <a:latin typeface="Arial" pitchFamily="34" charset="0"/>
                  <a:ea typeface="宋体" pitchFamily="2" charset="-122"/>
                  <a:cs typeface="Arial" pitchFamily="34" charset="0"/>
                </a:rPr>
                <a:t>Homo sapiens </a:t>
              </a:r>
              <a:r>
                <a:rPr kumimoji="0" lang="zh-CN" altLang="zh-CN" sz="5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Arial" pitchFamily="34" charset="0"/>
                </a:rPr>
                <a:t>XPR1</a:t>
              </a:r>
              <a:endParaRPr kumimoji="0" lang="zh-CN" altLang="zh-CN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2186" name="饼形 2185"/>
            <p:cNvSpPr/>
            <p:nvPr/>
          </p:nvSpPr>
          <p:spPr>
            <a:xfrm>
              <a:off x="5975398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87" name="饼形 2186"/>
            <p:cNvSpPr/>
            <p:nvPr/>
          </p:nvSpPr>
          <p:spPr>
            <a:xfrm>
              <a:off x="5903390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88" name="饼形 2187"/>
            <p:cNvSpPr/>
            <p:nvPr/>
          </p:nvSpPr>
          <p:spPr>
            <a:xfrm>
              <a:off x="6055790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89" name="饼形 2188"/>
            <p:cNvSpPr/>
            <p:nvPr/>
          </p:nvSpPr>
          <p:spPr>
            <a:xfrm>
              <a:off x="6119414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0" name="饼形 2189"/>
            <p:cNvSpPr/>
            <p:nvPr/>
          </p:nvSpPr>
          <p:spPr>
            <a:xfrm>
              <a:off x="6191422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1" name="饼形 2190"/>
            <p:cNvSpPr/>
            <p:nvPr/>
          </p:nvSpPr>
          <p:spPr>
            <a:xfrm>
              <a:off x="6263430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2" name="饼形 2191"/>
            <p:cNvSpPr/>
            <p:nvPr/>
          </p:nvSpPr>
          <p:spPr>
            <a:xfrm>
              <a:off x="6335438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3" name="饼形 2192"/>
            <p:cNvSpPr/>
            <p:nvPr/>
          </p:nvSpPr>
          <p:spPr>
            <a:xfrm>
              <a:off x="6408787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rgbClr val="FC02DE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4" name="饼形 2193"/>
            <p:cNvSpPr/>
            <p:nvPr/>
          </p:nvSpPr>
          <p:spPr>
            <a:xfrm>
              <a:off x="6479454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5" name="饼形 2194"/>
            <p:cNvSpPr/>
            <p:nvPr/>
          </p:nvSpPr>
          <p:spPr>
            <a:xfrm>
              <a:off x="6551462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6" name="饼形 2195"/>
            <p:cNvSpPr/>
            <p:nvPr/>
          </p:nvSpPr>
          <p:spPr>
            <a:xfrm>
              <a:off x="6623470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rgbClr val="0819B8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7" name="饼形 2196"/>
            <p:cNvSpPr/>
            <p:nvPr/>
          </p:nvSpPr>
          <p:spPr>
            <a:xfrm>
              <a:off x="6695478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rgbClr val="A0D42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8" name="饼形 2197"/>
            <p:cNvSpPr/>
            <p:nvPr/>
          </p:nvSpPr>
          <p:spPr>
            <a:xfrm>
              <a:off x="5831382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9" name="饼形 2198"/>
            <p:cNvSpPr/>
            <p:nvPr/>
          </p:nvSpPr>
          <p:spPr>
            <a:xfrm>
              <a:off x="5760715" y="645493"/>
              <a:ext cx="54000" cy="54000"/>
            </a:xfrm>
            <a:prstGeom prst="pie">
              <a:avLst>
                <a:gd name="adj1" fmla="val 16200000"/>
                <a:gd name="adj2" fmla="val 540000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2336" name="组合 2335"/>
            <p:cNvGrpSpPr/>
            <p:nvPr/>
          </p:nvGrpSpPr>
          <p:grpSpPr>
            <a:xfrm>
              <a:off x="1296219" y="828868"/>
              <a:ext cx="4075426" cy="16272000"/>
              <a:chOff x="3168427" y="821725"/>
              <a:chExt cx="4075426" cy="16307742"/>
            </a:xfrm>
          </p:grpSpPr>
          <p:sp>
            <p:nvSpPr>
              <p:cNvPr id="1031" name="Line 7"/>
              <p:cNvSpPr>
                <a:spLocks noChangeShapeType="1"/>
              </p:cNvSpPr>
              <p:nvPr/>
            </p:nvSpPr>
            <p:spPr bwMode="auto">
              <a:xfrm flipH="1">
                <a:off x="7155393" y="821725"/>
                <a:ext cx="7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3" name="Line 9"/>
              <p:cNvSpPr>
                <a:spLocks noChangeShapeType="1"/>
              </p:cNvSpPr>
              <p:nvPr/>
            </p:nvSpPr>
            <p:spPr bwMode="auto">
              <a:xfrm flipH="1">
                <a:off x="7155393" y="889631"/>
                <a:ext cx="7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/>
            </p:nvSpPr>
            <p:spPr bwMode="auto">
              <a:xfrm flipH="1">
                <a:off x="7047335" y="851250"/>
                <a:ext cx="1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/>
            </p:nvSpPr>
            <p:spPr bwMode="auto">
              <a:xfrm>
                <a:off x="7145534" y="821725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auto">
              <a:xfrm flipH="1">
                <a:off x="7056859" y="959013"/>
                <a:ext cx="1692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auto">
              <a:xfrm flipH="1">
                <a:off x="6975327" y="910298"/>
                <a:ext cx="6497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auto">
              <a:xfrm>
                <a:off x="7047335" y="851250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auto">
              <a:xfrm flipH="1">
                <a:off x="7109819" y="1037253"/>
                <a:ext cx="1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5" name="Line 21"/>
              <p:cNvSpPr>
                <a:spLocks noChangeShapeType="1"/>
              </p:cNvSpPr>
              <p:nvPr/>
            </p:nvSpPr>
            <p:spPr bwMode="auto">
              <a:xfrm flipH="1">
                <a:off x="7109819" y="1105158"/>
                <a:ext cx="1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auto">
              <a:xfrm flipH="1">
                <a:off x="6972946" y="1066777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auto">
              <a:xfrm>
                <a:off x="7109819" y="1037253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auto">
              <a:xfrm flipH="1">
                <a:off x="6840835" y="988537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auto">
              <a:xfrm>
                <a:off x="6975327" y="910298"/>
                <a:ext cx="3250" cy="156479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3" name="Line 29"/>
              <p:cNvSpPr>
                <a:spLocks noChangeShapeType="1"/>
              </p:cNvSpPr>
              <p:nvPr/>
            </p:nvSpPr>
            <p:spPr bwMode="auto">
              <a:xfrm flipH="1">
                <a:off x="7102433" y="1184874"/>
                <a:ext cx="118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5" name="Line 31"/>
              <p:cNvSpPr>
                <a:spLocks noChangeShapeType="1"/>
              </p:cNvSpPr>
              <p:nvPr/>
            </p:nvSpPr>
            <p:spPr bwMode="auto">
              <a:xfrm flipH="1">
                <a:off x="7102433" y="1252780"/>
                <a:ext cx="118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7" name="Line 33"/>
              <p:cNvSpPr>
                <a:spLocks noChangeShapeType="1"/>
              </p:cNvSpPr>
              <p:nvPr/>
            </p:nvSpPr>
            <p:spPr bwMode="auto">
              <a:xfrm flipH="1">
                <a:off x="7014625" y="1212922"/>
                <a:ext cx="9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8" name="Line 34"/>
              <p:cNvSpPr>
                <a:spLocks noChangeShapeType="1"/>
              </p:cNvSpPr>
              <p:nvPr/>
            </p:nvSpPr>
            <p:spPr bwMode="auto">
              <a:xfrm>
                <a:off x="7102433" y="1184874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0" name="Line 36"/>
              <p:cNvSpPr>
                <a:spLocks noChangeShapeType="1"/>
              </p:cNvSpPr>
              <p:nvPr/>
            </p:nvSpPr>
            <p:spPr bwMode="auto">
              <a:xfrm flipH="1">
                <a:off x="7102433" y="1322162"/>
                <a:ext cx="118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2" name="Line 38"/>
              <p:cNvSpPr>
                <a:spLocks noChangeShapeType="1"/>
              </p:cNvSpPr>
              <p:nvPr/>
            </p:nvSpPr>
            <p:spPr bwMode="auto">
              <a:xfrm flipH="1">
                <a:off x="7102433" y="1400401"/>
                <a:ext cx="118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4" name="Line 40"/>
              <p:cNvSpPr>
                <a:spLocks noChangeShapeType="1"/>
              </p:cNvSpPr>
              <p:nvPr/>
            </p:nvSpPr>
            <p:spPr bwMode="auto">
              <a:xfrm flipH="1">
                <a:off x="7014625" y="1360543"/>
                <a:ext cx="9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5" name="Line 41"/>
              <p:cNvSpPr>
                <a:spLocks noChangeShapeType="1"/>
              </p:cNvSpPr>
              <p:nvPr/>
            </p:nvSpPr>
            <p:spPr bwMode="auto">
              <a:xfrm>
                <a:off x="7102433" y="1322162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7" name="Line 43"/>
              <p:cNvSpPr>
                <a:spLocks noChangeShapeType="1"/>
              </p:cNvSpPr>
              <p:nvPr/>
            </p:nvSpPr>
            <p:spPr bwMode="auto">
              <a:xfrm flipH="1">
                <a:off x="6840835" y="1282304"/>
                <a:ext cx="17218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8" name="Line 44"/>
              <p:cNvSpPr>
                <a:spLocks noChangeShapeType="1"/>
              </p:cNvSpPr>
              <p:nvPr/>
            </p:nvSpPr>
            <p:spPr bwMode="auto">
              <a:xfrm>
                <a:off x="7006280" y="1212922"/>
                <a:ext cx="3250" cy="14762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0" name="Line 46"/>
              <p:cNvSpPr>
                <a:spLocks noChangeShapeType="1"/>
              </p:cNvSpPr>
              <p:nvPr/>
            </p:nvSpPr>
            <p:spPr bwMode="auto">
              <a:xfrm flipH="1">
                <a:off x="6745080" y="1134683"/>
                <a:ext cx="1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1" name="Line 47"/>
              <p:cNvSpPr>
                <a:spLocks noChangeShapeType="1"/>
              </p:cNvSpPr>
              <p:nvPr/>
            </p:nvSpPr>
            <p:spPr bwMode="auto">
              <a:xfrm>
                <a:off x="6840835" y="988537"/>
                <a:ext cx="3250" cy="29376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3" name="Line 49"/>
              <p:cNvSpPr>
                <a:spLocks noChangeShapeType="1"/>
              </p:cNvSpPr>
              <p:nvPr/>
            </p:nvSpPr>
            <p:spPr bwMode="auto">
              <a:xfrm flipH="1">
                <a:off x="7179537" y="1468307"/>
                <a:ext cx="4548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5" name="Line 51"/>
              <p:cNvSpPr>
                <a:spLocks noChangeShapeType="1"/>
              </p:cNvSpPr>
              <p:nvPr/>
            </p:nvSpPr>
            <p:spPr bwMode="auto">
              <a:xfrm flipH="1">
                <a:off x="7179537" y="1537689"/>
                <a:ext cx="4548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7" name="Line 53"/>
              <p:cNvSpPr>
                <a:spLocks noChangeShapeType="1"/>
              </p:cNvSpPr>
              <p:nvPr/>
            </p:nvSpPr>
            <p:spPr bwMode="auto">
              <a:xfrm flipH="1">
                <a:off x="7119343" y="1508165"/>
                <a:ext cx="504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8" name="Line 54"/>
              <p:cNvSpPr>
                <a:spLocks noChangeShapeType="1"/>
              </p:cNvSpPr>
              <p:nvPr/>
            </p:nvSpPr>
            <p:spPr bwMode="auto">
              <a:xfrm>
                <a:off x="7174775" y="1468307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0" name="Line 56"/>
              <p:cNvSpPr>
                <a:spLocks noChangeShapeType="1"/>
              </p:cNvSpPr>
              <p:nvPr/>
            </p:nvSpPr>
            <p:spPr bwMode="auto">
              <a:xfrm flipH="1">
                <a:off x="7179537" y="1615929"/>
                <a:ext cx="4548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2" name="Line 58"/>
              <p:cNvSpPr>
                <a:spLocks noChangeShapeType="1"/>
              </p:cNvSpPr>
              <p:nvPr/>
            </p:nvSpPr>
            <p:spPr bwMode="auto">
              <a:xfrm flipH="1">
                <a:off x="7181918" y="1683835"/>
                <a:ext cx="4548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4" name="Line 60"/>
              <p:cNvSpPr>
                <a:spLocks noChangeShapeType="1"/>
              </p:cNvSpPr>
              <p:nvPr/>
            </p:nvSpPr>
            <p:spPr bwMode="auto">
              <a:xfrm flipH="1">
                <a:off x="7119343" y="1645453"/>
                <a:ext cx="504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5" name="Line 61"/>
              <p:cNvSpPr>
                <a:spLocks noChangeShapeType="1"/>
              </p:cNvSpPr>
              <p:nvPr/>
            </p:nvSpPr>
            <p:spPr bwMode="auto">
              <a:xfrm>
                <a:off x="7174775" y="1615929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7" name="Line 63"/>
              <p:cNvSpPr>
                <a:spLocks noChangeShapeType="1"/>
              </p:cNvSpPr>
              <p:nvPr/>
            </p:nvSpPr>
            <p:spPr bwMode="auto">
              <a:xfrm flipH="1">
                <a:off x="7059356" y="1576070"/>
                <a:ext cx="504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8" name="Line 64"/>
              <p:cNvSpPr>
                <a:spLocks noChangeShapeType="1"/>
              </p:cNvSpPr>
              <p:nvPr/>
            </p:nvSpPr>
            <p:spPr bwMode="auto">
              <a:xfrm>
                <a:off x="7118257" y="1508165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0" name="Line 66"/>
              <p:cNvSpPr>
                <a:spLocks noChangeShapeType="1"/>
              </p:cNvSpPr>
              <p:nvPr/>
            </p:nvSpPr>
            <p:spPr bwMode="auto">
              <a:xfrm flipH="1">
                <a:off x="7059240" y="1753216"/>
                <a:ext cx="172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2" name="Line 68"/>
              <p:cNvSpPr>
                <a:spLocks noChangeShapeType="1"/>
              </p:cNvSpPr>
              <p:nvPr/>
            </p:nvSpPr>
            <p:spPr bwMode="auto">
              <a:xfrm flipH="1">
                <a:off x="6969903" y="1664643"/>
                <a:ext cx="100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3" name="Line 69"/>
              <p:cNvSpPr>
                <a:spLocks noChangeShapeType="1"/>
              </p:cNvSpPr>
              <p:nvPr/>
            </p:nvSpPr>
            <p:spPr bwMode="auto">
              <a:xfrm>
                <a:off x="7059240" y="1576070"/>
                <a:ext cx="3250" cy="17714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5" name="Line 71"/>
              <p:cNvSpPr>
                <a:spLocks noChangeShapeType="1"/>
              </p:cNvSpPr>
              <p:nvPr/>
            </p:nvSpPr>
            <p:spPr bwMode="auto">
              <a:xfrm flipH="1">
                <a:off x="7128867" y="1831456"/>
                <a:ext cx="82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7" name="Line 73"/>
              <p:cNvSpPr>
                <a:spLocks noChangeShapeType="1"/>
              </p:cNvSpPr>
              <p:nvPr/>
            </p:nvSpPr>
            <p:spPr bwMode="auto">
              <a:xfrm flipH="1">
                <a:off x="7128867" y="1899362"/>
                <a:ext cx="82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9" name="Line 75"/>
              <p:cNvSpPr>
                <a:spLocks noChangeShapeType="1"/>
              </p:cNvSpPr>
              <p:nvPr/>
            </p:nvSpPr>
            <p:spPr bwMode="auto">
              <a:xfrm flipH="1">
                <a:off x="6974665" y="1860980"/>
                <a:ext cx="14944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0" name="Line 76"/>
              <p:cNvSpPr>
                <a:spLocks noChangeShapeType="1"/>
              </p:cNvSpPr>
              <p:nvPr/>
            </p:nvSpPr>
            <p:spPr bwMode="auto">
              <a:xfrm>
                <a:off x="7128867" y="1831456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2" name="Line 78"/>
              <p:cNvSpPr>
                <a:spLocks noChangeShapeType="1"/>
              </p:cNvSpPr>
              <p:nvPr/>
            </p:nvSpPr>
            <p:spPr bwMode="auto">
              <a:xfrm flipH="1">
                <a:off x="6749842" y="1762073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3" name="Line 79"/>
              <p:cNvSpPr>
                <a:spLocks noChangeShapeType="1"/>
              </p:cNvSpPr>
              <p:nvPr/>
            </p:nvSpPr>
            <p:spPr bwMode="auto">
              <a:xfrm>
                <a:off x="6974665" y="1664643"/>
                <a:ext cx="3250" cy="19633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5" name="Line 81"/>
              <p:cNvSpPr>
                <a:spLocks noChangeShapeType="1"/>
              </p:cNvSpPr>
              <p:nvPr/>
            </p:nvSpPr>
            <p:spPr bwMode="auto">
              <a:xfrm flipH="1">
                <a:off x="6617684" y="1449116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6" name="Line 82"/>
              <p:cNvSpPr>
                <a:spLocks noChangeShapeType="1"/>
              </p:cNvSpPr>
              <p:nvPr/>
            </p:nvSpPr>
            <p:spPr bwMode="auto">
              <a:xfrm>
                <a:off x="6749842" y="1134683"/>
                <a:ext cx="3250" cy="62739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8" name="Line 84"/>
              <p:cNvSpPr>
                <a:spLocks noChangeShapeType="1"/>
              </p:cNvSpPr>
              <p:nvPr/>
            </p:nvSpPr>
            <p:spPr bwMode="auto">
              <a:xfrm flipH="1">
                <a:off x="7128867" y="1968744"/>
                <a:ext cx="82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0" name="Line 86"/>
              <p:cNvSpPr>
                <a:spLocks noChangeShapeType="1"/>
              </p:cNvSpPr>
              <p:nvPr/>
            </p:nvSpPr>
            <p:spPr bwMode="auto">
              <a:xfrm flipH="1">
                <a:off x="7128867" y="2046983"/>
                <a:ext cx="82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2" name="Line 88"/>
              <p:cNvSpPr>
                <a:spLocks noChangeShapeType="1"/>
              </p:cNvSpPr>
              <p:nvPr/>
            </p:nvSpPr>
            <p:spPr bwMode="auto">
              <a:xfrm flipH="1">
                <a:off x="7001518" y="2008602"/>
                <a:ext cx="1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3" name="Line 89"/>
              <p:cNvSpPr>
                <a:spLocks noChangeShapeType="1"/>
              </p:cNvSpPr>
              <p:nvPr/>
            </p:nvSpPr>
            <p:spPr bwMode="auto">
              <a:xfrm>
                <a:off x="7116962" y="1968744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5" name="Line 91"/>
              <p:cNvSpPr>
                <a:spLocks noChangeShapeType="1"/>
              </p:cNvSpPr>
              <p:nvPr/>
            </p:nvSpPr>
            <p:spPr bwMode="auto">
              <a:xfrm flipH="1">
                <a:off x="6999028" y="2116365"/>
                <a:ext cx="208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7" name="Line 93"/>
              <p:cNvSpPr>
                <a:spLocks noChangeShapeType="1"/>
              </p:cNvSpPr>
              <p:nvPr/>
            </p:nvSpPr>
            <p:spPr bwMode="auto">
              <a:xfrm flipH="1">
                <a:off x="6926059" y="2066174"/>
                <a:ext cx="6497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8" name="Line 94"/>
              <p:cNvSpPr>
                <a:spLocks noChangeShapeType="1"/>
              </p:cNvSpPr>
              <p:nvPr/>
            </p:nvSpPr>
            <p:spPr bwMode="auto">
              <a:xfrm>
                <a:off x="6999028" y="2008602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0" name="Line 96"/>
              <p:cNvSpPr>
                <a:spLocks noChangeShapeType="1"/>
              </p:cNvSpPr>
              <p:nvPr/>
            </p:nvSpPr>
            <p:spPr bwMode="auto">
              <a:xfrm flipH="1">
                <a:off x="7019940" y="2194605"/>
                <a:ext cx="190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2" name="Line 98"/>
              <p:cNvSpPr>
                <a:spLocks noChangeShapeType="1"/>
              </p:cNvSpPr>
              <p:nvPr/>
            </p:nvSpPr>
            <p:spPr bwMode="auto">
              <a:xfrm flipH="1">
                <a:off x="7019940" y="2262511"/>
                <a:ext cx="190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4" name="Line 100"/>
              <p:cNvSpPr>
                <a:spLocks noChangeShapeType="1"/>
              </p:cNvSpPr>
              <p:nvPr/>
            </p:nvSpPr>
            <p:spPr bwMode="auto">
              <a:xfrm flipH="1">
                <a:off x="6926059" y="2224129"/>
                <a:ext cx="84466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5" name="Line 101"/>
              <p:cNvSpPr>
                <a:spLocks noChangeShapeType="1"/>
              </p:cNvSpPr>
              <p:nvPr/>
            </p:nvSpPr>
            <p:spPr bwMode="auto">
              <a:xfrm>
                <a:off x="7019940" y="2194605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" name="Line 103"/>
              <p:cNvSpPr>
                <a:spLocks noChangeShapeType="1"/>
              </p:cNvSpPr>
              <p:nvPr/>
            </p:nvSpPr>
            <p:spPr bwMode="auto">
              <a:xfrm flipH="1">
                <a:off x="6808569" y="2145889"/>
                <a:ext cx="1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8" name="Line 104"/>
              <p:cNvSpPr>
                <a:spLocks noChangeShapeType="1"/>
              </p:cNvSpPr>
              <p:nvPr/>
            </p:nvSpPr>
            <p:spPr bwMode="auto">
              <a:xfrm>
                <a:off x="6926059" y="2066174"/>
                <a:ext cx="3250" cy="157955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0" name="Line 106"/>
              <p:cNvSpPr>
                <a:spLocks noChangeShapeType="1"/>
              </p:cNvSpPr>
              <p:nvPr/>
            </p:nvSpPr>
            <p:spPr bwMode="auto">
              <a:xfrm flipH="1">
                <a:off x="6810732" y="2331892"/>
                <a:ext cx="4032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" name="Line 108"/>
              <p:cNvSpPr>
                <a:spLocks noChangeShapeType="1"/>
              </p:cNvSpPr>
              <p:nvPr/>
            </p:nvSpPr>
            <p:spPr bwMode="auto">
              <a:xfrm flipH="1">
                <a:off x="6740661" y="2232986"/>
                <a:ext cx="6497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3" name="Line 109"/>
              <p:cNvSpPr>
                <a:spLocks noChangeShapeType="1"/>
              </p:cNvSpPr>
              <p:nvPr/>
            </p:nvSpPr>
            <p:spPr bwMode="auto">
              <a:xfrm>
                <a:off x="6805635" y="2145889"/>
                <a:ext cx="3250" cy="18600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5" name="Line 111"/>
              <p:cNvSpPr>
                <a:spLocks noChangeShapeType="1"/>
              </p:cNvSpPr>
              <p:nvPr/>
            </p:nvSpPr>
            <p:spPr bwMode="auto">
              <a:xfrm flipH="1">
                <a:off x="6984851" y="2410132"/>
                <a:ext cx="226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7" name="Line 113"/>
              <p:cNvSpPr>
                <a:spLocks noChangeShapeType="1"/>
              </p:cNvSpPr>
              <p:nvPr/>
            </p:nvSpPr>
            <p:spPr bwMode="auto">
              <a:xfrm flipH="1">
                <a:off x="6984851" y="2478038"/>
                <a:ext cx="226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9" name="Line 115"/>
              <p:cNvSpPr>
                <a:spLocks noChangeShapeType="1"/>
              </p:cNvSpPr>
              <p:nvPr/>
            </p:nvSpPr>
            <p:spPr bwMode="auto">
              <a:xfrm flipH="1">
                <a:off x="6735899" y="2439656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0" name="Line 116"/>
              <p:cNvSpPr>
                <a:spLocks noChangeShapeType="1"/>
              </p:cNvSpPr>
              <p:nvPr/>
            </p:nvSpPr>
            <p:spPr bwMode="auto">
              <a:xfrm>
                <a:off x="6984851" y="2410132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2" name="Line 118"/>
              <p:cNvSpPr>
                <a:spLocks noChangeShapeType="1"/>
              </p:cNvSpPr>
              <p:nvPr/>
            </p:nvSpPr>
            <p:spPr bwMode="auto">
              <a:xfrm flipH="1">
                <a:off x="6617668" y="2340750"/>
                <a:ext cx="136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3" name="Line 119"/>
              <p:cNvSpPr>
                <a:spLocks noChangeShapeType="1"/>
              </p:cNvSpPr>
              <p:nvPr/>
            </p:nvSpPr>
            <p:spPr bwMode="auto">
              <a:xfrm>
                <a:off x="6740661" y="2232986"/>
                <a:ext cx="3250" cy="20667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5" name="Line 121"/>
              <p:cNvSpPr>
                <a:spLocks noChangeShapeType="1"/>
              </p:cNvSpPr>
              <p:nvPr/>
            </p:nvSpPr>
            <p:spPr bwMode="auto">
              <a:xfrm flipH="1">
                <a:off x="6470453" y="1890505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6" name="Line 122"/>
              <p:cNvSpPr>
                <a:spLocks noChangeShapeType="1"/>
              </p:cNvSpPr>
              <p:nvPr/>
            </p:nvSpPr>
            <p:spPr bwMode="auto">
              <a:xfrm>
                <a:off x="6624148" y="1449116"/>
                <a:ext cx="3250" cy="89163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8" name="Line 124"/>
              <p:cNvSpPr>
                <a:spLocks noChangeShapeType="1"/>
              </p:cNvSpPr>
              <p:nvPr/>
            </p:nvSpPr>
            <p:spPr bwMode="auto">
              <a:xfrm flipH="1">
                <a:off x="6470453" y="2547420"/>
                <a:ext cx="756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0" name="Line 126"/>
              <p:cNvSpPr>
                <a:spLocks noChangeShapeType="1"/>
              </p:cNvSpPr>
              <p:nvPr/>
            </p:nvSpPr>
            <p:spPr bwMode="auto">
              <a:xfrm flipH="1">
                <a:off x="6329687" y="2224129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1" name="Line 127"/>
              <p:cNvSpPr>
                <a:spLocks noChangeShapeType="1"/>
              </p:cNvSpPr>
              <p:nvPr/>
            </p:nvSpPr>
            <p:spPr bwMode="auto">
              <a:xfrm>
                <a:off x="6477596" y="1890505"/>
                <a:ext cx="3250" cy="65691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3" name="Line 129"/>
              <p:cNvSpPr>
                <a:spLocks noChangeShapeType="1"/>
              </p:cNvSpPr>
              <p:nvPr/>
            </p:nvSpPr>
            <p:spPr bwMode="auto">
              <a:xfrm flipH="1">
                <a:off x="6329687" y="2625659"/>
                <a:ext cx="90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5" name="Line 131"/>
              <p:cNvSpPr>
                <a:spLocks noChangeShapeType="1"/>
              </p:cNvSpPr>
              <p:nvPr/>
            </p:nvSpPr>
            <p:spPr bwMode="auto">
              <a:xfrm flipH="1">
                <a:off x="5996143" y="2420465"/>
                <a:ext cx="32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6" name="Line 132"/>
              <p:cNvSpPr>
                <a:spLocks noChangeShapeType="1"/>
              </p:cNvSpPr>
              <p:nvPr/>
            </p:nvSpPr>
            <p:spPr bwMode="auto">
              <a:xfrm>
                <a:off x="6325836" y="2224129"/>
                <a:ext cx="3250" cy="40153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8" name="Line 134"/>
              <p:cNvSpPr>
                <a:spLocks noChangeShapeType="1"/>
              </p:cNvSpPr>
              <p:nvPr/>
            </p:nvSpPr>
            <p:spPr bwMode="auto">
              <a:xfrm flipH="1">
                <a:off x="6947944" y="269504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0" name="Line 136"/>
              <p:cNvSpPr>
                <a:spLocks noChangeShapeType="1"/>
              </p:cNvSpPr>
              <p:nvPr/>
            </p:nvSpPr>
            <p:spPr bwMode="auto">
              <a:xfrm flipH="1">
                <a:off x="6947944" y="276294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2" name="Line 138"/>
              <p:cNvSpPr>
                <a:spLocks noChangeShapeType="1"/>
              </p:cNvSpPr>
              <p:nvPr/>
            </p:nvSpPr>
            <p:spPr bwMode="auto">
              <a:xfrm flipH="1">
                <a:off x="6704205" y="2733423"/>
                <a:ext cx="23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3" name="Line 139"/>
              <p:cNvSpPr>
                <a:spLocks noChangeShapeType="1"/>
              </p:cNvSpPr>
              <p:nvPr/>
            </p:nvSpPr>
            <p:spPr bwMode="auto">
              <a:xfrm>
                <a:off x="6940800" y="2695041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5" name="Line 141"/>
              <p:cNvSpPr>
                <a:spLocks noChangeShapeType="1"/>
              </p:cNvSpPr>
              <p:nvPr/>
            </p:nvSpPr>
            <p:spPr bwMode="auto">
              <a:xfrm flipH="1">
                <a:off x="6696819" y="2841187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7" name="Line 143"/>
              <p:cNvSpPr>
                <a:spLocks noChangeShapeType="1"/>
              </p:cNvSpPr>
              <p:nvPr/>
            </p:nvSpPr>
            <p:spPr bwMode="auto">
              <a:xfrm flipH="1">
                <a:off x="6516819" y="2782138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8" name="Line 144"/>
              <p:cNvSpPr>
                <a:spLocks noChangeShapeType="1"/>
              </p:cNvSpPr>
              <p:nvPr/>
            </p:nvSpPr>
            <p:spPr bwMode="auto">
              <a:xfrm>
                <a:off x="6696819" y="2733423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0" name="Line 146"/>
              <p:cNvSpPr>
                <a:spLocks noChangeShapeType="1"/>
              </p:cNvSpPr>
              <p:nvPr/>
            </p:nvSpPr>
            <p:spPr bwMode="auto">
              <a:xfrm flipH="1">
                <a:off x="6538517" y="2910568"/>
                <a:ext cx="68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2" name="Line 148"/>
              <p:cNvSpPr>
                <a:spLocks noChangeShapeType="1"/>
              </p:cNvSpPr>
              <p:nvPr/>
            </p:nvSpPr>
            <p:spPr bwMode="auto">
              <a:xfrm flipH="1">
                <a:off x="6427835" y="2851520"/>
                <a:ext cx="10720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3" name="Line 149"/>
              <p:cNvSpPr>
                <a:spLocks noChangeShapeType="1"/>
              </p:cNvSpPr>
              <p:nvPr/>
            </p:nvSpPr>
            <p:spPr bwMode="auto">
              <a:xfrm>
                <a:off x="6535043" y="2782138"/>
                <a:ext cx="3250" cy="12843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5" name="Line 151"/>
              <p:cNvSpPr>
                <a:spLocks noChangeShapeType="1"/>
              </p:cNvSpPr>
              <p:nvPr/>
            </p:nvSpPr>
            <p:spPr bwMode="auto">
              <a:xfrm flipH="1">
                <a:off x="6943703" y="297847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7" name="Line 153"/>
              <p:cNvSpPr>
                <a:spLocks noChangeShapeType="1"/>
              </p:cNvSpPr>
              <p:nvPr/>
            </p:nvSpPr>
            <p:spPr bwMode="auto">
              <a:xfrm flipH="1">
                <a:off x="6943703" y="305671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9" name="Line 155"/>
              <p:cNvSpPr>
                <a:spLocks noChangeShapeType="1"/>
              </p:cNvSpPr>
              <p:nvPr/>
            </p:nvSpPr>
            <p:spPr bwMode="auto">
              <a:xfrm flipH="1">
                <a:off x="6571851" y="3018333"/>
                <a:ext cx="36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0" name="Line 156"/>
              <p:cNvSpPr>
                <a:spLocks noChangeShapeType="1"/>
              </p:cNvSpPr>
              <p:nvPr/>
            </p:nvSpPr>
            <p:spPr bwMode="auto">
              <a:xfrm>
                <a:off x="6940800" y="2978474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2" name="Line 158"/>
              <p:cNvSpPr>
                <a:spLocks noChangeShapeType="1"/>
              </p:cNvSpPr>
              <p:nvPr/>
            </p:nvSpPr>
            <p:spPr bwMode="auto">
              <a:xfrm flipH="1">
                <a:off x="6571742" y="3126096"/>
                <a:ext cx="64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4" name="Line 160"/>
              <p:cNvSpPr>
                <a:spLocks noChangeShapeType="1"/>
              </p:cNvSpPr>
              <p:nvPr/>
            </p:nvSpPr>
            <p:spPr bwMode="auto">
              <a:xfrm flipH="1">
                <a:off x="6439740" y="3077381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5" name="Line 161"/>
              <p:cNvSpPr>
                <a:spLocks noChangeShapeType="1"/>
              </p:cNvSpPr>
              <p:nvPr/>
            </p:nvSpPr>
            <p:spPr bwMode="auto">
              <a:xfrm>
                <a:off x="6569688" y="3018333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7" name="Line 163"/>
              <p:cNvSpPr>
                <a:spLocks noChangeShapeType="1"/>
              </p:cNvSpPr>
              <p:nvPr/>
            </p:nvSpPr>
            <p:spPr bwMode="auto">
              <a:xfrm flipH="1">
                <a:off x="6318058" y="2959284"/>
                <a:ext cx="1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8" name="Line 164"/>
              <p:cNvSpPr>
                <a:spLocks noChangeShapeType="1"/>
              </p:cNvSpPr>
              <p:nvPr/>
            </p:nvSpPr>
            <p:spPr bwMode="auto">
              <a:xfrm>
                <a:off x="6430216" y="2851520"/>
                <a:ext cx="3250" cy="22586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0" name="Line 166"/>
              <p:cNvSpPr>
                <a:spLocks noChangeShapeType="1"/>
              </p:cNvSpPr>
              <p:nvPr/>
            </p:nvSpPr>
            <p:spPr bwMode="auto">
              <a:xfrm flipH="1">
                <a:off x="6324874" y="3204336"/>
                <a:ext cx="90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2" name="Line 168"/>
              <p:cNvSpPr>
                <a:spLocks noChangeShapeType="1"/>
              </p:cNvSpPr>
              <p:nvPr/>
            </p:nvSpPr>
            <p:spPr bwMode="auto">
              <a:xfrm flipH="1">
                <a:off x="6253084" y="3077381"/>
                <a:ext cx="6497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3" name="Line 169"/>
              <p:cNvSpPr>
                <a:spLocks noChangeShapeType="1"/>
              </p:cNvSpPr>
              <p:nvPr/>
            </p:nvSpPr>
            <p:spPr bwMode="auto">
              <a:xfrm>
                <a:off x="6318058" y="2959284"/>
                <a:ext cx="3250" cy="24505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5" name="Line 171"/>
              <p:cNvSpPr>
                <a:spLocks noChangeShapeType="1"/>
              </p:cNvSpPr>
              <p:nvPr/>
            </p:nvSpPr>
            <p:spPr bwMode="auto">
              <a:xfrm flipH="1">
                <a:off x="6943703" y="327224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7" name="Line 173"/>
              <p:cNvSpPr>
                <a:spLocks noChangeShapeType="1"/>
              </p:cNvSpPr>
              <p:nvPr/>
            </p:nvSpPr>
            <p:spPr bwMode="auto">
              <a:xfrm flipH="1">
                <a:off x="6943703" y="334162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9" name="Line 175"/>
              <p:cNvSpPr>
                <a:spLocks noChangeShapeType="1"/>
              </p:cNvSpPr>
              <p:nvPr/>
            </p:nvSpPr>
            <p:spPr bwMode="auto">
              <a:xfrm flipH="1">
                <a:off x="6257628" y="3312099"/>
                <a:ext cx="68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0" name="Line 176"/>
              <p:cNvSpPr>
                <a:spLocks noChangeShapeType="1"/>
              </p:cNvSpPr>
              <p:nvPr/>
            </p:nvSpPr>
            <p:spPr bwMode="auto">
              <a:xfrm>
                <a:off x="6940800" y="3272241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2" name="Line 178"/>
              <p:cNvSpPr>
                <a:spLocks noChangeShapeType="1"/>
              </p:cNvSpPr>
              <p:nvPr/>
            </p:nvSpPr>
            <p:spPr bwMode="auto">
              <a:xfrm flipH="1">
                <a:off x="6123136" y="3194002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3" name="Line 179"/>
              <p:cNvSpPr>
                <a:spLocks noChangeShapeType="1"/>
              </p:cNvSpPr>
              <p:nvPr/>
            </p:nvSpPr>
            <p:spPr bwMode="auto">
              <a:xfrm>
                <a:off x="6253084" y="3077381"/>
                <a:ext cx="3250" cy="234719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5" name="Line 181"/>
              <p:cNvSpPr>
                <a:spLocks noChangeShapeType="1"/>
              </p:cNvSpPr>
              <p:nvPr/>
            </p:nvSpPr>
            <p:spPr bwMode="auto">
              <a:xfrm flipH="1">
                <a:off x="6948628" y="341986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7" name="Line 183"/>
              <p:cNvSpPr>
                <a:spLocks noChangeShapeType="1"/>
              </p:cNvSpPr>
              <p:nvPr/>
            </p:nvSpPr>
            <p:spPr bwMode="auto">
              <a:xfrm flipH="1">
                <a:off x="6948620" y="348924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9" name="Line 185"/>
              <p:cNvSpPr>
                <a:spLocks noChangeShapeType="1"/>
              </p:cNvSpPr>
              <p:nvPr/>
            </p:nvSpPr>
            <p:spPr bwMode="auto">
              <a:xfrm flipH="1">
                <a:off x="6715107" y="3449387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0" name="Line 186"/>
              <p:cNvSpPr>
                <a:spLocks noChangeShapeType="1"/>
              </p:cNvSpPr>
              <p:nvPr/>
            </p:nvSpPr>
            <p:spPr bwMode="auto">
              <a:xfrm>
                <a:off x="6940800" y="3419863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2" name="Line 188"/>
              <p:cNvSpPr>
                <a:spLocks noChangeShapeType="1"/>
              </p:cNvSpPr>
              <p:nvPr/>
            </p:nvSpPr>
            <p:spPr bwMode="auto">
              <a:xfrm flipH="1">
                <a:off x="6715107" y="3557150"/>
                <a:ext cx="50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4" name="Line 190"/>
              <p:cNvSpPr>
                <a:spLocks noChangeShapeType="1"/>
              </p:cNvSpPr>
              <p:nvPr/>
            </p:nvSpPr>
            <p:spPr bwMode="auto">
              <a:xfrm flipH="1">
                <a:off x="6351290" y="3508436"/>
                <a:ext cx="36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5" name="Line 191"/>
              <p:cNvSpPr>
                <a:spLocks noChangeShapeType="1"/>
              </p:cNvSpPr>
              <p:nvPr/>
            </p:nvSpPr>
            <p:spPr bwMode="auto">
              <a:xfrm>
                <a:off x="6717488" y="3449387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7" name="Line 193"/>
              <p:cNvSpPr>
                <a:spLocks noChangeShapeType="1"/>
              </p:cNvSpPr>
              <p:nvPr/>
            </p:nvSpPr>
            <p:spPr bwMode="auto">
              <a:xfrm flipH="1">
                <a:off x="6354867" y="3635390"/>
                <a:ext cx="86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9" name="Line 195"/>
              <p:cNvSpPr>
                <a:spLocks noChangeShapeType="1"/>
              </p:cNvSpPr>
              <p:nvPr/>
            </p:nvSpPr>
            <p:spPr bwMode="auto">
              <a:xfrm flipH="1">
                <a:off x="6123136" y="3567484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0" name="Line 196"/>
              <p:cNvSpPr>
                <a:spLocks noChangeShapeType="1"/>
              </p:cNvSpPr>
              <p:nvPr/>
            </p:nvSpPr>
            <p:spPr bwMode="auto">
              <a:xfrm>
                <a:off x="6354453" y="3508436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2" name="Line 198"/>
              <p:cNvSpPr>
                <a:spLocks noChangeShapeType="1"/>
              </p:cNvSpPr>
              <p:nvPr/>
            </p:nvSpPr>
            <p:spPr bwMode="auto">
              <a:xfrm flipH="1">
                <a:off x="5991381" y="3380005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3" name="Line 199"/>
              <p:cNvSpPr>
                <a:spLocks noChangeShapeType="1"/>
              </p:cNvSpPr>
              <p:nvPr/>
            </p:nvSpPr>
            <p:spPr bwMode="auto">
              <a:xfrm>
                <a:off x="6123136" y="3194002"/>
                <a:ext cx="3250" cy="3734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5" name="Line 201"/>
              <p:cNvSpPr>
                <a:spLocks noChangeShapeType="1"/>
              </p:cNvSpPr>
              <p:nvPr/>
            </p:nvSpPr>
            <p:spPr bwMode="auto">
              <a:xfrm flipH="1">
                <a:off x="5682789" y="2900235"/>
                <a:ext cx="32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6" name="Line 202"/>
              <p:cNvSpPr>
                <a:spLocks noChangeShapeType="1"/>
              </p:cNvSpPr>
              <p:nvPr/>
            </p:nvSpPr>
            <p:spPr bwMode="auto">
              <a:xfrm>
                <a:off x="5996143" y="2420465"/>
                <a:ext cx="3250" cy="959539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8" name="Line 204"/>
              <p:cNvSpPr>
                <a:spLocks noChangeShapeType="1"/>
              </p:cNvSpPr>
              <p:nvPr/>
            </p:nvSpPr>
            <p:spPr bwMode="auto">
              <a:xfrm flipH="1">
                <a:off x="6940275" y="370477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0" name="Line 206"/>
              <p:cNvSpPr>
                <a:spLocks noChangeShapeType="1"/>
              </p:cNvSpPr>
              <p:nvPr/>
            </p:nvSpPr>
            <p:spPr bwMode="auto">
              <a:xfrm flipH="1">
                <a:off x="6940275" y="378301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3" name="Line 209"/>
              <p:cNvSpPr>
                <a:spLocks noChangeShapeType="1"/>
              </p:cNvSpPr>
              <p:nvPr/>
            </p:nvSpPr>
            <p:spPr bwMode="auto">
              <a:xfrm flipH="1">
                <a:off x="6696819" y="3743153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4" name="Line 210"/>
              <p:cNvSpPr>
                <a:spLocks noChangeShapeType="1"/>
              </p:cNvSpPr>
              <p:nvPr/>
            </p:nvSpPr>
            <p:spPr bwMode="auto">
              <a:xfrm>
                <a:off x="6940800" y="3704772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6" name="Line 212"/>
              <p:cNvSpPr>
                <a:spLocks noChangeShapeType="1"/>
              </p:cNvSpPr>
              <p:nvPr/>
            </p:nvSpPr>
            <p:spPr bwMode="auto">
              <a:xfrm flipH="1">
                <a:off x="6697565" y="3850917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8" name="Line 214"/>
              <p:cNvSpPr>
                <a:spLocks noChangeShapeType="1"/>
              </p:cNvSpPr>
              <p:nvPr/>
            </p:nvSpPr>
            <p:spPr bwMode="auto">
              <a:xfrm flipH="1">
                <a:off x="6554725" y="3791868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9" name="Line 215"/>
              <p:cNvSpPr>
                <a:spLocks noChangeShapeType="1"/>
              </p:cNvSpPr>
              <p:nvPr/>
            </p:nvSpPr>
            <p:spPr bwMode="auto">
              <a:xfrm>
                <a:off x="6695887" y="3743153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1" name="Line 217"/>
              <p:cNvSpPr>
                <a:spLocks noChangeShapeType="1"/>
              </p:cNvSpPr>
              <p:nvPr/>
            </p:nvSpPr>
            <p:spPr bwMode="auto">
              <a:xfrm flipH="1">
                <a:off x="6552803" y="3920299"/>
                <a:ext cx="68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3" name="Line 219"/>
              <p:cNvSpPr>
                <a:spLocks noChangeShapeType="1"/>
              </p:cNvSpPr>
              <p:nvPr/>
            </p:nvSpPr>
            <p:spPr bwMode="auto">
              <a:xfrm flipH="1">
                <a:off x="6222113" y="3861251"/>
                <a:ext cx="32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4" name="Line 220"/>
              <p:cNvSpPr>
                <a:spLocks noChangeShapeType="1"/>
              </p:cNvSpPr>
              <p:nvPr/>
            </p:nvSpPr>
            <p:spPr bwMode="auto">
              <a:xfrm>
                <a:off x="6552803" y="3791868"/>
                <a:ext cx="3250" cy="12843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6" name="Line 222"/>
              <p:cNvSpPr>
                <a:spLocks noChangeShapeType="1"/>
              </p:cNvSpPr>
              <p:nvPr/>
            </p:nvSpPr>
            <p:spPr bwMode="auto">
              <a:xfrm flipH="1">
                <a:off x="6939369" y="398820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8" name="Line 224"/>
              <p:cNvSpPr>
                <a:spLocks noChangeShapeType="1"/>
              </p:cNvSpPr>
              <p:nvPr/>
            </p:nvSpPr>
            <p:spPr bwMode="auto">
              <a:xfrm flipH="1">
                <a:off x="6939369" y="406644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0" name="Line 226"/>
              <p:cNvSpPr>
                <a:spLocks noChangeShapeType="1"/>
              </p:cNvSpPr>
              <p:nvPr/>
            </p:nvSpPr>
            <p:spPr bwMode="auto">
              <a:xfrm flipH="1">
                <a:off x="6222113" y="4028062"/>
                <a:ext cx="72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1" name="Line 227"/>
              <p:cNvSpPr>
                <a:spLocks noChangeShapeType="1"/>
              </p:cNvSpPr>
              <p:nvPr/>
            </p:nvSpPr>
            <p:spPr bwMode="auto">
              <a:xfrm>
                <a:off x="6940800" y="3988205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3" name="Line 229"/>
              <p:cNvSpPr>
                <a:spLocks noChangeShapeType="1"/>
              </p:cNvSpPr>
              <p:nvPr/>
            </p:nvSpPr>
            <p:spPr bwMode="auto">
              <a:xfrm flipH="1">
                <a:off x="6154907" y="3939489"/>
                <a:ext cx="6497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4" name="Line 230"/>
              <p:cNvSpPr>
                <a:spLocks noChangeShapeType="1"/>
              </p:cNvSpPr>
              <p:nvPr/>
            </p:nvSpPr>
            <p:spPr bwMode="auto">
              <a:xfrm>
                <a:off x="6222113" y="3861251"/>
                <a:ext cx="3250" cy="16681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6" name="Line 232"/>
              <p:cNvSpPr>
                <a:spLocks noChangeShapeType="1"/>
              </p:cNvSpPr>
              <p:nvPr/>
            </p:nvSpPr>
            <p:spPr bwMode="auto">
              <a:xfrm flipH="1">
                <a:off x="6948875" y="413582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58" name="Line 234"/>
              <p:cNvSpPr>
                <a:spLocks noChangeShapeType="1"/>
              </p:cNvSpPr>
              <p:nvPr/>
            </p:nvSpPr>
            <p:spPr bwMode="auto">
              <a:xfrm flipH="1">
                <a:off x="6948875" y="421406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0" name="Line 236"/>
              <p:cNvSpPr>
                <a:spLocks noChangeShapeType="1"/>
              </p:cNvSpPr>
              <p:nvPr/>
            </p:nvSpPr>
            <p:spPr bwMode="auto">
              <a:xfrm flipH="1">
                <a:off x="6160214" y="4175684"/>
                <a:ext cx="79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1" name="Line 237"/>
              <p:cNvSpPr>
                <a:spLocks noChangeShapeType="1"/>
              </p:cNvSpPr>
              <p:nvPr/>
            </p:nvSpPr>
            <p:spPr bwMode="auto">
              <a:xfrm>
                <a:off x="6940800" y="4135826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3" name="Line 239"/>
              <p:cNvSpPr>
                <a:spLocks noChangeShapeType="1"/>
              </p:cNvSpPr>
              <p:nvPr/>
            </p:nvSpPr>
            <p:spPr bwMode="auto">
              <a:xfrm flipH="1">
                <a:off x="6032463" y="4057587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4" name="Line 240"/>
              <p:cNvSpPr>
                <a:spLocks noChangeShapeType="1"/>
              </p:cNvSpPr>
              <p:nvPr/>
            </p:nvSpPr>
            <p:spPr bwMode="auto">
              <a:xfrm>
                <a:off x="6154907" y="3939489"/>
                <a:ext cx="3250" cy="23619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6" name="Line 242"/>
              <p:cNvSpPr>
                <a:spLocks noChangeShapeType="1"/>
              </p:cNvSpPr>
              <p:nvPr/>
            </p:nvSpPr>
            <p:spPr bwMode="auto">
              <a:xfrm flipH="1">
                <a:off x="6948875" y="428344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68" name="Line 244"/>
              <p:cNvSpPr>
                <a:spLocks noChangeShapeType="1"/>
              </p:cNvSpPr>
              <p:nvPr/>
            </p:nvSpPr>
            <p:spPr bwMode="auto">
              <a:xfrm flipH="1">
                <a:off x="6948875" y="435135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0" name="Line 246"/>
              <p:cNvSpPr>
                <a:spLocks noChangeShapeType="1"/>
              </p:cNvSpPr>
              <p:nvPr/>
            </p:nvSpPr>
            <p:spPr bwMode="auto">
              <a:xfrm flipH="1">
                <a:off x="6408787" y="4321830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1" name="Line 247"/>
              <p:cNvSpPr>
                <a:spLocks noChangeShapeType="1"/>
              </p:cNvSpPr>
              <p:nvPr/>
            </p:nvSpPr>
            <p:spPr bwMode="auto">
              <a:xfrm>
                <a:off x="6940800" y="4283448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3" name="Line 249"/>
              <p:cNvSpPr>
                <a:spLocks noChangeShapeType="1"/>
              </p:cNvSpPr>
              <p:nvPr/>
            </p:nvSpPr>
            <p:spPr bwMode="auto">
              <a:xfrm flipH="1">
                <a:off x="6948875" y="442959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5" name="Line 251"/>
              <p:cNvSpPr>
                <a:spLocks noChangeShapeType="1"/>
              </p:cNvSpPr>
              <p:nvPr/>
            </p:nvSpPr>
            <p:spPr bwMode="auto">
              <a:xfrm flipH="1">
                <a:off x="6948875" y="449897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7" name="Line 253"/>
              <p:cNvSpPr>
                <a:spLocks noChangeShapeType="1"/>
              </p:cNvSpPr>
              <p:nvPr/>
            </p:nvSpPr>
            <p:spPr bwMode="auto">
              <a:xfrm flipH="1">
                <a:off x="6408787" y="4459117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8" name="Line 254"/>
              <p:cNvSpPr>
                <a:spLocks noChangeShapeType="1"/>
              </p:cNvSpPr>
              <p:nvPr/>
            </p:nvSpPr>
            <p:spPr bwMode="auto">
              <a:xfrm>
                <a:off x="6940800" y="4429593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0" name="Line 256"/>
              <p:cNvSpPr>
                <a:spLocks noChangeShapeType="1"/>
              </p:cNvSpPr>
              <p:nvPr/>
            </p:nvSpPr>
            <p:spPr bwMode="auto">
              <a:xfrm flipH="1">
                <a:off x="6032463" y="4391211"/>
                <a:ext cx="3672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1" name="Line 257"/>
              <p:cNvSpPr>
                <a:spLocks noChangeShapeType="1"/>
              </p:cNvSpPr>
              <p:nvPr/>
            </p:nvSpPr>
            <p:spPr bwMode="auto">
              <a:xfrm>
                <a:off x="6408787" y="4321830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3" name="Line 259"/>
              <p:cNvSpPr>
                <a:spLocks noChangeShapeType="1"/>
              </p:cNvSpPr>
              <p:nvPr/>
            </p:nvSpPr>
            <p:spPr bwMode="auto">
              <a:xfrm flipH="1">
                <a:off x="5904731" y="4224399"/>
                <a:ext cx="1224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4" name="Line 260"/>
              <p:cNvSpPr>
                <a:spLocks noChangeShapeType="1"/>
              </p:cNvSpPr>
              <p:nvPr/>
            </p:nvSpPr>
            <p:spPr bwMode="auto">
              <a:xfrm>
                <a:off x="6032463" y="4057587"/>
                <a:ext cx="3250" cy="33362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6" name="Line 262"/>
              <p:cNvSpPr>
                <a:spLocks noChangeShapeType="1"/>
              </p:cNvSpPr>
              <p:nvPr/>
            </p:nvSpPr>
            <p:spPr bwMode="auto">
              <a:xfrm flipH="1">
                <a:off x="5904731" y="4566881"/>
                <a:ext cx="133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8" name="Line 264"/>
              <p:cNvSpPr>
                <a:spLocks noChangeShapeType="1"/>
              </p:cNvSpPr>
              <p:nvPr/>
            </p:nvSpPr>
            <p:spPr bwMode="auto">
              <a:xfrm flipH="1">
                <a:off x="5688707" y="4400068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9" name="Line 265"/>
              <p:cNvSpPr>
                <a:spLocks noChangeShapeType="1"/>
              </p:cNvSpPr>
              <p:nvPr/>
            </p:nvSpPr>
            <p:spPr bwMode="auto">
              <a:xfrm>
                <a:off x="5904731" y="4224399"/>
                <a:ext cx="3250" cy="34248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1" name="Line 267"/>
              <p:cNvSpPr>
                <a:spLocks noChangeShapeType="1"/>
              </p:cNvSpPr>
              <p:nvPr/>
            </p:nvSpPr>
            <p:spPr bwMode="auto">
              <a:xfrm flipH="1">
                <a:off x="5472683" y="3645723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2" name="Line 268"/>
              <p:cNvSpPr>
                <a:spLocks noChangeShapeType="1"/>
              </p:cNvSpPr>
              <p:nvPr/>
            </p:nvSpPr>
            <p:spPr bwMode="auto">
              <a:xfrm>
                <a:off x="5688707" y="2900234"/>
                <a:ext cx="3250" cy="149983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4" name="Line 270"/>
              <p:cNvSpPr>
                <a:spLocks noChangeShapeType="1"/>
              </p:cNvSpPr>
              <p:nvPr/>
            </p:nvSpPr>
            <p:spPr bwMode="auto">
              <a:xfrm flipH="1">
                <a:off x="6943703" y="464512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6" name="Line 272"/>
              <p:cNvSpPr>
                <a:spLocks noChangeShapeType="1"/>
              </p:cNvSpPr>
              <p:nvPr/>
            </p:nvSpPr>
            <p:spPr bwMode="auto">
              <a:xfrm flipH="1">
                <a:off x="6943703" y="471450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8" name="Line 274"/>
              <p:cNvSpPr>
                <a:spLocks noChangeShapeType="1"/>
              </p:cNvSpPr>
              <p:nvPr/>
            </p:nvSpPr>
            <p:spPr bwMode="auto">
              <a:xfrm flipH="1">
                <a:off x="6487829" y="4674644"/>
                <a:ext cx="46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9" name="Line 275"/>
              <p:cNvSpPr>
                <a:spLocks noChangeShapeType="1"/>
              </p:cNvSpPr>
              <p:nvPr/>
            </p:nvSpPr>
            <p:spPr bwMode="auto">
              <a:xfrm>
                <a:off x="6940800" y="4645120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1" name="Line 277"/>
              <p:cNvSpPr>
                <a:spLocks noChangeShapeType="1"/>
              </p:cNvSpPr>
              <p:nvPr/>
            </p:nvSpPr>
            <p:spPr bwMode="auto">
              <a:xfrm flipH="1">
                <a:off x="6487829" y="4792741"/>
                <a:ext cx="75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3" name="Line 279"/>
              <p:cNvSpPr>
                <a:spLocks noChangeShapeType="1"/>
              </p:cNvSpPr>
              <p:nvPr/>
            </p:nvSpPr>
            <p:spPr bwMode="auto">
              <a:xfrm flipH="1">
                <a:off x="6336779" y="4733693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4" name="Line 280"/>
              <p:cNvSpPr>
                <a:spLocks noChangeShapeType="1"/>
              </p:cNvSpPr>
              <p:nvPr/>
            </p:nvSpPr>
            <p:spPr bwMode="auto">
              <a:xfrm>
                <a:off x="6487829" y="4674644"/>
                <a:ext cx="3250" cy="11809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6" name="Line 282"/>
              <p:cNvSpPr>
                <a:spLocks noChangeShapeType="1"/>
              </p:cNvSpPr>
              <p:nvPr/>
            </p:nvSpPr>
            <p:spPr bwMode="auto">
              <a:xfrm flipH="1">
                <a:off x="6336779" y="4860647"/>
                <a:ext cx="90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8" name="Line 284"/>
              <p:cNvSpPr>
                <a:spLocks noChangeShapeType="1"/>
              </p:cNvSpPr>
              <p:nvPr/>
            </p:nvSpPr>
            <p:spPr bwMode="auto">
              <a:xfrm flipH="1">
                <a:off x="6238678" y="4792741"/>
                <a:ext cx="10720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9" name="Line 285"/>
              <p:cNvSpPr>
                <a:spLocks noChangeShapeType="1"/>
              </p:cNvSpPr>
              <p:nvPr/>
            </p:nvSpPr>
            <p:spPr bwMode="auto">
              <a:xfrm>
                <a:off x="6336779" y="4733693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1" name="Line 287"/>
              <p:cNvSpPr>
                <a:spLocks noChangeShapeType="1"/>
              </p:cNvSpPr>
              <p:nvPr/>
            </p:nvSpPr>
            <p:spPr bwMode="auto">
              <a:xfrm flipH="1">
                <a:off x="6948299" y="493003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3" name="Line 289"/>
              <p:cNvSpPr>
                <a:spLocks noChangeShapeType="1"/>
              </p:cNvSpPr>
              <p:nvPr/>
            </p:nvSpPr>
            <p:spPr bwMode="auto">
              <a:xfrm flipH="1">
                <a:off x="6948299" y="500826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5" name="Line 291"/>
              <p:cNvSpPr>
                <a:spLocks noChangeShapeType="1"/>
              </p:cNvSpPr>
              <p:nvPr/>
            </p:nvSpPr>
            <p:spPr bwMode="auto">
              <a:xfrm flipH="1">
                <a:off x="6552803" y="4969887"/>
                <a:ext cx="39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6" name="Line 292"/>
              <p:cNvSpPr>
                <a:spLocks noChangeShapeType="1"/>
              </p:cNvSpPr>
              <p:nvPr/>
            </p:nvSpPr>
            <p:spPr bwMode="auto">
              <a:xfrm>
                <a:off x="6940800" y="4930030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8" name="Line 294"/>
              <p:cNvSpPr>
                <a:spLocks noChangeShapeType="1"/>
              </p:cNvSpPr>
              <p:nvPr/>
            </p:nvSpPr>
            <p:spPr bwMode="auto">
              <a:xfrm flipH="1">
                <a:off x="6552803" y="5077651"/>
                <a:ext cx="68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0" name="Line 296"/>
              <p:cNvSpPr>
                <a:spLocks noChangeShapeType="1"/>
              </p:cNvSpPr>
              <p:nvPr/>
            </p:nvSpPr>
            <p:spPr bwMode="auto">
              <a:xfrm flipH="1">
                <a:off x="6238678" y="5018603"/>
                <a:ext cx="32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1" name="Line 297"/>
              <p:cNvSpPr>
                <a:spLocks noChangeShapeType="1"/>
              </p:cNvSpPr>
              <p:nvPr/>
            </p:nvSpPr>
            <p:spPr bwMode="auto">
              <a:xfrm>
                <a:off x="6552803" y="4969887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3" name="Line 299"/>
              <p:cNvSpPr>
                <a:spLocks noChangeShapeType="1"/>
              </p:cNvSpPr>
              <p:nvPr/>
            </p:nvSpPr>
            <p:spPr bwMode="auto">
              <a:xfrm flipH="1">
                <a:off x="6050357" y="4910839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4" name="Line 300"/>
              <p:cNvSpPr>
                <a:spLocks noChangeShapeType="1"/>
              </p:cNvSpPr>
              <p:nvPr/>
            </p:nvSpPr>
            <p:spPr bwMode="auto">
              <a:xfrm>
                <a:off x="6238678" y="4792741"/>
                <a:ext cx="3250" cy="22586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6" name="Line 302"/>
              <p:cNvSpPr>
                <a:spLocks noChangeShapeType="1"/>
              </p:cNvSpPr>
              <p:nvPr/>
            </p:nvSpPr>
            <p:spPr bwMode="auto">
              <a:xfrm flipH="1">
                <a:off x="6947369" y="514555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8" name="Line 304"/>
              <p:cNvSpPr>
                <a:spLocks noChangeShapeType="1"/>
              </p:cNvSpPr>
              <p:nvPr/>
            </p:nvSpPr>
            <p:spPr bwMode="auto">
              <a:xfrm flipH="1">
                <a:off x="6947369" y="522379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0" name="Line 306"/>
              <p:cNvSpPr>
                <a:spLocks noChangeShapeType="1"/>
              </p:cNvSpPr>
              <p:nvPr/>
            </p:nvSpPr>
            <p:spPr bwMode="auto">
              <a:xfrm flipH="1">
                <a:off x="6050357" y="5185415"/>
                <a:ext cx="90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1" name="Line 307"/>
              <p:cNvSpPr>
                <a:spLocks noChangeShapeType="1"/>
              </p:cNvSpPr>
              <p:nvPr/>
            </p:nvSpPr>
            <p:spPr bwMode="auto">
              <a:xfrm>
                <a:off x="6940800" y="5145557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3" name="Line 309"/>
              <p:cNvSpPr>
                <a:spLocks noChangeShapeType="1"/>
              </p:cNvSpPr>
              <p:nvPr/>
            </p:nvSpPr>
            <p:spPr bwMode="auto">
              <a:xfrm flipH="1">
                <a:off x="5472683" y="5048127"/>
                <a:ext cx="57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4" name="Line 310"/>
              <p:cNvSpPr>
                <a:spLocks noChangeShapeType="1"/>
              </p:cNvSpPr>
              <p:nvPr/>
            </p:nvSpPr>
            <p:spPr bwMode="auto">
              <a:xfrm>
                <a:off x="6050357" y="4910839"/>
                <a:ext cx="3250" cy="27457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6" name="Line 312"/>
              <p:cNvSpPr>
                <a:spLocks noChangeShapeType="1"/>
              </p:cNvSpPr>
              <p:nvPr/>
            </p:nvSpPr>
            <p:spPr bwMode="auto">
              <a:xfrm flipH="1">
                <a:off x="5287926" y="4351354"/>
                <a:ext cx="19492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7" name="Line 313"/>
              <p:cNvSpPr>
                <a:spLocks noChangeShapeType="1"/>
              </p:cNvSpPr>
              <p:nvPr/>
            </p:nvSpPr>
            <p:spPr bwMode="auto">
              <a:xfrm>
                <a:off x="5472683" y="3645723"/>
                <a:ext cx="3250" cy="140240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9" name="Line 315"/>
              <p:cNvSpPr>
                <a:spLocks noChangeShapeType="1"/>
              </p:cNvSpPr>
              <p:nvPr/>
            </p:nvSpPr>
            <p:spPr bwMode="auto">
              <a:xfrm flipH="1">
                <a:off x="6948299" y="529317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1" name="Line 317"/>
              <p:cNvSpPr>
                <a:spLocks noChangeShapeType="1"/>
              </p:cNvSpPr>
              <p:nvPr/>
            </p:nvSpPr>
            <p:spPr bwMode="auto">
              <a:xfrm flipH="1">
                <a:off x="6948299" y="536108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3" name="Line 319"/>
              <p:cNvSpPr>
                <a:spLocks noChangeShapeType="1"/>
              </p:cNvSpPr>
              <p:nvPr/>
            </p:nvSpPr>
            <p:spPr bwMode="auto">
              <a:xfrm flipH="1">
                <a:off x="6696819" y="5331560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4" name="Line 320"/>
              <p:cNvSpPr>
                <a:spLocks noChangeShapeType="1"/>
              </p:cNvSpPr>
              <p:nvPr/>
            </p:nvSpPr>
            <p:spPr bwMode="auto">
              <a:xfrm>
                <a:off x="6940800" y="5293179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6" name="Line 322"/>
              <p:cNvSpPr>
                <a:spLocks noChangeShapeType="1"/>
              </p:cNvSpPr>
              <p:nvPr/>
            </p:nvSpPr>
            <p:spPr bwMode="auto">
              <a:xfrm flipH="1">
                <a:off x="6696819" y="5439323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8" name="Line 324"/>
              <p:cNvSpPr>
                <a:spLocks noChangeShapeType="1"/>
              </p:cNvSpPr>
              <p:nvPr/>
            </p:nvSpPr>
            <p:spPr bwMode="auto">
              <a:xfrm flipH="1">
                <a:off x="6305086" y="5381752"/>
                <a:ext cx="39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9" name="Line 325"/>
              <p:cNvSpPr>
                <a:spLocks noChangeShapeType="1"/>
              </p:cNvSpPr>
              <p:nvPr/>
            </p:nvSpPr>
            <p:spPr bwMode="auto">
              <a:xfrm>
                <a:off x="6696819" y="5331560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1" name="Line 327"/>
              <p:cNvSpPr>
                <a:spLocks noChangeShapeType="1"/>
              </p:cNvSpPr>
              <p:nvPr/>
            </p:nvSpPr>
            <p:spPr bwMode="auto">
              <a:xfrm flipH="1">
                <a:off x="6305086" y="5508706"/>
                <a:ext cx="90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3" name="Line 329"/>
              <p:cNvSpPr>
                <a:spLocks noChangeShapeType="1"/>
              </p:cNvSpPr>
              <p:nvPr/>
            </p:nvSpPr>
            <p:spPr bwMode="auto">
              <a:xfrm flipH="1">
                <a:off x="6120755" y="5449657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4" name="Line 330"/>
              <p:cNvSpPr>
                <a:spLocks noChangeShapeType="1"/>
              </p:cNvSpPr>
              <p:nvPr/>
            </p:nvSpPr>
            <p:spPr bwMode="auto">
              <a:xfrm>
                <a:off x="6305086" y="5381752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6" name="Line 332"/>
              <p:cNvSpPr>
                <a:spLocks noChangeShapeType="1"/>
              </p:cNvSpPr>
              <p:nvPr/>
            </p:nvSpPr>
            <p:spPr bwMode="auto">
              <a:xfrm flipH="1">
                <a:off x="6120755" y="5576612"/>
                <a:ext cx="11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8" name="Line 334"/>
              <p:cNvSpPr>
                <a:spLocks noChangeShapeType="1"/>
              </p:cNvSpPr>
              <p:nvPr/>
            </p:nvSpPr>
            <p:spPr bwMode="auto">
              <a:xfrm flipH="1">
                <a:off x="5904731" y="5519039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9" name="Line 335"/>
              <p:cNvSpPr>
                <a:spLocks noChangeShapeType="1"/>
              </p:cNvSpPr>
              <p:nvPr/>
            </p:nvSpPr>
            <p:spPr bwMode="auto">
              <a:xfrm>
                <a:off x="6120755" y="5449657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1" name="Line 337"/>
              <p:cNvSpPr>
                <a:spLocks noChangeShapeType="1"/>
              </p:cNvSpPr>
              <p:nvPr/>
            </p:nvSpPr>
            <p:spPr bwMode="auto">
              <a:xfrm flipH="1">
                <a:off x="5904731" y="5656327"/>
                <a:ext cx="133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3" name="Line 339"/>
              <p:cNvSpPr>
                <a:spLocks noChangeShapeType="1"/>
              </p:cNvSpPr>
              <p:nvPr/>
            </p:nvSpPr>
            <p:spPr bwMode="auto">
              <a:xfrm flipH="1">
                <a:off x="5287926" y="5586945"/>
                <a:ext cx="61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4" name="Line 340"/>
              <p:cNvSpPr>
                <a:spLocks noChangeShapeType="1"/>
              </p:cNvSpPr>
              <p:nvPr/>
            </p:nvSpPr>
            <p:spPr bwMode="auto">
              <a:xfrm>
                <a:off x="5904731" y="5519039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6" name="Line 342"/>
              <p:cNvSpPr>
                <a:spLocks noChangeShapeType="1"/>
              </p:cNvSpPr>
              <p:nvPr/>
            </p:nvSpPr>
            <p:spPr bwMode="auto">
              <a:xfrm flipH="1">
                <a:off x="5112496" y="4969887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7" name="Line 343"/>
              <p:cNvSpPr>
                <a:spLocks noChangeShapeType="1"/>
              </p:cNvSpPr>
              <p:nvPr/>
            </p:nvSpPr>
            <p:spPr bwMode="auto">
              <a:xfrm>
                <a:off x="5287926" y="4351354"/>
                <a:ext cx="3250" cy="123559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9" name="Line 345"/>
              <p:cNvSpPr>
                <a:spLocks noChangeShapeType="1"/>
              </p:cNvSpPr>
              <p:nvPr/>
            </p:nvSpPr>
            <p:spPr bwMode="auto">
              <a:xfrm flipH="1">
                <a:off x="5112496" y="5724233"/>
                <a:ext cx="212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1" name="Line 347"/>
              <p:cNvSpPr>
                <a:spLocks noChangeShapeType="1"/>
              </p:cNvSpPr>
              <p:nvPr/>
            </p:nvSpPr>
            <p:spPr bwMode="auto">
              <a:xfrm flipH="1">
                <a:off x="4940314" y="5341893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2" name="Line 348"/>
              <p:cNvSpPr>
                <a:spLocks noChangeShapeType="1"/>
              </p:cNvSpPr>
              <p:nvPr/>
            </p:nvSpPr>
            <p:spPr bwMode="auto">
              <a:xfrm>
                <a:off x="5112496" y="4969887"/>
                <a:ext cx="3250" cy="75434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4" name="Line 350"/>
              <p:cNvSpPr>
                <a:spLocks noChangeShapeType="1"/>
              </p:cNvSpPr>
              <p:nvPr/>
            </p:nvSpPr>
            <p:spPr bwMode="auto">
              <a:xfrm flipH="1">
                <a:off x="6948275" y="580247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6" name="Line 352"/>
              <p:cNvSpPr>
                <a:spLocks noChangeShapeType="1"/>
              </p:cNvSpPr>
              <p:nvPr/>
            </p:nvSpPr>
            <p:spPr bwMode="auto">
              <a:xfrm flipH="1">
                <a:off x="6948275" y="587185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8" name="Line 354"/>
              <p:cNvSpPr>
                <a:spLocks noChangeShapeType="1"/>
              </p:cNvSpPr>
              <p:nvPr/>
            </p:nvSpPr>
            <p:spPr bwMode="auto">
              <a:xfrm flipH="1">
                <a:off x="6487829" y="5831997"/>
                <a:ext cx="46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9" name="Line 355"/>
              <p:cNvSpPr>
                <a:spLocks noChangeShapeType="1"/>
              </p:cNvSpPr>
              <p:nvPr/>
            </p:nvSpPr>
            <p:spPr bwMode="auto">
              <a:xfrm>
                <a:off x="6940800" y="5802472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1" name="Line 357"/>
              <p:cNvSpPr>
                <a:spLocks noChangeShapeType="1"/>
              </p:cNvSpPr>
              <p:nvPr/>
            </p:nvSpPr>
            <p:spPr bwMode="auto">
              <a:xfrm flipH="1">
                <a:off x="6487829" y="5939761"/>
                <a:ext cx="73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3" name="Line 359"/>
              <p:cNvSpPr>
                <a:spLocks noChangeShapeType="1"/>
              </p:cNvSpPr>
              <p:nvPr/>
            </p:nvSpPr>
            <p:spPr bwMode="auto">
              <a:xfrm flipH="1">
                <a:off x="6321071" y="5891045"/>
                <a:ext cx="16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4" name="Line 360"/>
              <p:cNvSpPr>
                <a:spLocks noChangeShapeType="1"/>
              </p:cNvSpPr>
              <p:nvPr/>
            </p:nvSpPr>
            <p:spPr bwMode="auto">
              <a:xfrm>
                <a:off x="6487829" y="5831997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6" name="Line 362"/>
              <p:cNvSpPr>
                <a:spLocks noChangeShapeType="1"/>
              </p:cNvSpPr>
              <p:nvPr/>
            </p:nvSpPr>
            <p:spPr bwMode="auto">
              <a:xfrm flipH="1">
                <a:off x="6321071" y="6018000"/>
                <a:ext cx="90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8" name="Line 364"/>
              <p:cNvSpPr>
                <a:spLocks noChangeShapeType="1"/>
              </p:cNvSpPr>
              <p:nvPr/>
            </p:nvSpPr>
            <p:spPr bwMode="auto">
              <a:xfrm flipH="1">
                <a:off x="4940314" y="5950094"/>
                <a:ext cx="136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9" name="Line 365"/>
              <p:cNvSpPr>
                <a:spLocks noChangeShapeType="1"/>
              </p:cNvSpPr>
              <p:nvPr/>
            </p:nvSpPr>
            <p:spPr bwMode="auto">
              <a:xfrm>
                <a:off x="6321071" y="5891045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1" name="Line 367"/>
              <p:cNvSpPr>
                <a:spLocks noChangeShapeType="1"/>
              </p:cNvSpPr>
              <p:nvPr/>
            </p:nvSpPr>
            <p:spPr bwMode="auto">
              <a:xfrm flipH="1">
                <a:off x="4810366" y="5645993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2" name="Line 368"/>
              <p:cNvSpPr>
                <a:spLocks noChangeShapeType="1"/>
              </p:cNvSpPr>
              <p:nvPr/>
            </p:nvSpPr>
            <p:spPr bwMode="auto">
              <a:xfrm>
                <a:off x="4940314" y="5341893"/>
                <a:ext cx="3250" cy="60820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4" name="Line 370"/>
              <p:cNvSpPr>
                <a:spLocks noChangeShapeType="1"/>
              </p:cNvSpPr>
              <p:nvPr/>
            </p:nvSpPr>
            <p:spPr bwMode="auto">
              <a:xfrm flipH="1">
                <a:off x="6948579" y="608738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6" name="Line 372"/>
              <p:cNvSpPr>
                <a:spLocks noChangeShapeType="1"/>
              </p:cNvSpPr>
              <p:nvPr/>
            </p:nvSpPr>
            <p:spPr bwMode="auto">
              <a:xfrm flipH="1">
                <a:off x="6948579" y="615528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8" name="Line 374"/>
              <p:cNvSpPr>
                <a:spLocks noChangeShapeType="1"/>
              </p:cNvSpPr>
              <p:nvPr/>
            </p:nvSpPr>
            <p:spPr bwMode="auto">
              <a:xfrm flipH="1">
                <a:off x="6721988" y="6125764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9" name="Line 375"/>
              <p:cNvSpPr>
                <a:spLocks noChangeShapeType="1"/>
              </p:cNvSpPr>
              <p:nvPr/>
            </p:nvSpPr>
            <p:spPr bwMode="auto">
              <a:xfrm>
                <a:off x="6940800" y="6087382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1" name="Line 377"/>
              <p:cNvSpPr>
                <a:spLocks noChangeShapeType="1"/>
              </p:cNvSpPr>
              <p:nvPr/>
            </p:nvSpPr>
            <p:spPr bwMode="auto">
              <a:xfrm flipH="1">
                <a:off x="6721988" y="6233527"/>
                <a:ext cx="50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3" name="Line 379"/>
              <p:cNvSpPr>
                <a:spLocks noChangeShapeType="1"/>
              </p:cNvSpPr>
              <p:nvPr/>
            </p:nvSpPr>
            <p:spPr bwMode="auto">
              <a:xfrm flipH="1">
                <a:off x="6520063" y="6175955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4" name="Line 380"/>
              <p:cNvSpPr>
                <a:spLocks noChangeShapeType="1"/>
              </p:cNvSpPr>
              <p:nvPr/>
            </p:nvSpPr>
            <p:spPr bwMode="auto">
              <a:xfrm>
                <a:off x="6721988" y="6125764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6" name="Line 382"/>
              <p:cNvSpPr>
                <a:spLocks noChangeShapeType="1"/>
              </p:cNvSpPr>
              <p:nvPr/>
            </p:nvSpPr>
            <p:spPr bwMode="auto">
              <a:xfrm flipH="1">
                <a:off x="6520063" y="6302909"/>
                <a:ext cx="72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8" name="Line 384"/>
              <p:cNvSpPr>
                <a:spLocks noChangeShapeType="1"/>
              </p:cNvSpPr>
              <p:nvPr/>
            </p:nvSpPr>
            <p:spPr bwMode="auto">
              <a:xfrm flipH="1">
                <a:off x="4810366" y="6233527"/>
                <a:ext cx="169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9" name="Line 385"/>
              <p:cNvSpPr>
                <a:spLocks noChangeShapeType="1"/>
              </p:cNvSpPr>
              <p:nvPr/>
            </p:nvSpPr>
            <p:spPr bwMode="auto">
              <a:xfrm>
                <a:off x="6514915" y="6175955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1" name="Line 387"/>
              <p:cNvSpPr>
                <a:spLocks noChangeShapeType="1"/>
              </p:cNvSpPr>
              <p:nvPr/>
            </p:nvSpPr>
            <p:spPr bwMode="auto">
              <a:xfrm flipH="1">
                <a:off x="4680595" y="5939761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2" name="Line 388"/>
              <p:cNvSpPr>
                <a:spLocks noChangeShapeType="1"/>
              </p:cNvSpPr>
              <p:nvPr/>
            </p:nvSpPr>
            <p:spPr bwMode="auto">
              <a:xfrm>
                <a:off x="4810366" y="5645993"/>
                <a:ext cx="3250" cy="58753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4" name="Line 390"/>
              <p:cNvSpPr>
                <a:spLocks noChangeShapeType="1"/>
              </p:cNvSpPr>
              <p:nvPr/>
            </p:nvSpPr>
            <p:spPr bwMode="auto">
              <a:xfrm flipH="1">
                <a:off x="6948275" y="637081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6" name="Line 392"/>
              <p:cNvSpPr>
                <a:spLocks noChangeShapeType="1"/>
              </p:cNvSpPr>
              <p:nvPr/>
            </p:nvSpPr>
            <p:spPr bwMode="auto">
              <a:xfrm flipH="1">
                <a:off x="6948275" y="645053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8" name="Line 394"/>
              <p:cNvSpPr>
                <a:spLocks noChangeShapeType="1"/>
              </p:cNvSpPr>
              <p:nvPr/>
            </p:nvSpPr>
            <p:spPr bwMode="auto">
              <a:xfrm flipH="1">
                <a:off x="4680595" y="6410673"/>
                <a:ext cx="226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9" name="Line 395"/>
              <p:cNvSpPr>
                <a:spLocks noChangeShapeType="1"/>
              </p:cNvSpPr>
              <p:nvPr/>
            </p:nvSpPr>
            <p:spPr bwMode="auto">
              <a:xfrm>
                <a:off x="6940800" y="6370815"/>
                <a:ext cx="3250" cy="7971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1" name="Line 397"/>
              <p:cNvSpPr>
                <a:spLocks noChangeShapeType="1"/>
              </p:cNvSpPr>
              <p:nvPr/>
            </p:nvSpPr>
            <p:spPr bwMode="auto">
              <a:xfrm flipH="1">
                <a:off x="4536579" y="6175955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2" name="Line 398"/>
              <p:cNvSpPr>
                <a:spLocks noChangeShapeType="1"/>
              </p:cNvSpPr>
              <p:nvPr/>
            </p:nvSpPr>
            <p:spPr bwMode="auto">
              <a:xfrm>
                <a:off x="4680595" y="5939761"/>
                <a:ext cx="3250" cy="47091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4" name="Line 400"/>
              <p:cNvSpPr>
                <a:spLocks noChangeShapeType="1"/>
              </p:cNvSpPr>
              <p:nvPr/>
            </p:nvSpPr>
            <p:spPr bwMode="auto">
              <a:xfrm flipH="1">
                <a:off x="4536578" y="6518437"/>
                <a:ext cx="270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6" name="Line 402"/>
              <p:cNvSpPr>
                <a:spLocks noChangeShapeType="1"/>
              </p:cNvSpPr>
              <p:nvPr/>
            </p:nvSpPr>
            <p:spPr bwMode="auto">
              <a:xfrm flipH="1">
                <a:off x="4392563" y="6351624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7" name="Line 403"/>
              <p:cNvSpPr>
                <a:spLocks noChangeShapeType="1"/>
              </p:cNvSpPr>
              <p:nvPr/>
            </p:nvSpPr>
            <p:spPr bwMode="auto">
              <a:xfrm>
                <a:off x="4536579" y="6175955"/>
                <a:ext cx="3250" cy="34248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9" name="Line 405"/>
              <p:cNvSpPr>
                <a:spLocks noChangeShapeType="1"/>
              </p:cNvSpPr>
              <p:nvPr/>
            </p:nvSpPr>
            <p:spPr bwMode="auto">
              <a:xfrm flipH="1">
                <a:off x="6944847" y="658781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1" name="Line 407"/>
              <p:cNvSpPr>
                <a:spLocks noChangeShapeType="1"/>
              </p:cNvSpPr>
              <p:nvPr/>
            </p:nvSpPr>
            <p:spPr bwMode="auto">
              <a:xfrm flipH="1">
                <a:off x="6944847" y="666605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4" name="Line 410"/>
              <p:cNvSpPr>
                <a:spLocks noChangeShapeType="1"/>
              </p:cNvSpPr>
              <p:nvPr/>
            </p:nvSpPr>
            <p:spPr bwMode="auto">
              <a:xfrm flipH="1">
                <a:off x="6552803" y="6626200"/>
                <a:ext cx="39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5" name="Line 411"/>
              <p:cNvSpPr>
                <a:spLocks noChangeShapeType="1"/>
              </p:cNvSpPr>
              <p:nvPr/>
            </p:nvSpPr>
            <p:spPr bwMode="auto">
              <a:xfrm>
                <a:off x="6940800" y="6587818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7" name="Line 413"/>
              <p:cNvSpPr>
                <a:spLocks noChangeShapeType="1"/>
              </p:cNvSpPr>
              <p:nvPr/>
            </p:nvSpPr>
            <p:spPr bwMode="auto">
              <a:xfrm flipH="1">
                <a:off x="6552803" y="6733964"/>
                <a:ext cx="68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9" name="Line 415"/>
              <p:cNvSpPr>
                <a:spLocks noChangeShapeType="1"/>
              </p:cNvSpPr>
              <p:nvPr/>
            </p:nvSpPr>
            <p:spPr bwMode="auto">
              <a:xfrm flipH="1">
                <a:off x="6271381" y="668524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0" name="Line 416"/>
              <p:cNvSpPr>
                <a:spLocks noChangeShapeType="1"/>
              </p:cNvSpPr>
              <p:nvPr/>
            </p:nvSpPr>
            <p:spPr bwMode="auto">
              <a:xfrm>
                <a:off x="6552803" y="6626200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2" name="Line 418"/>
              <p:cNvSpPr>
                <a:spLocks noChangeShapeType="1"/>
              </p:cNvSpPr>
              <p:nvPr/>
            </p:nvSpPr>
            <p:spPr bwMode="auto">
              <a:xfrm flipH="1">
                <a:off x="6271381" y="6812203"/>
                <a:ext cx="93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4" name="Line 420"/>
              <p:cNvSpPr>
                <a:spLocks noChangeShapeType="1"/>
              </p:cNvSpPr>
              <p:nvPr/>
            </p:nvSpPr>
            <p:spPr bwMode="auto">
              <a:xfrm flipH="1">
                <a:off x="6013123" y="6744297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5" name="Line 421"/>
              <p:cNvSpPr>
                <a:spLocks noChangeShapeType="1"/>
              </p:cNvSpPr>
              <p:nvPr/>
            </p:nvSpPr>
            <p:spPr bwMode="auto">
              <a:xfrm>
                <a:off x="6271381" y="6685249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7" name="Line 423"/>
              <p:cNvSpPr>
                <a:spLocks noChangeShapeType="1"/>
              </p:cNvSpPr>
              <p:nvPr/>
            </p:nvSpPr>
            <p:spPr bwMode="auto">
              <a:xfrm flipH="1">
                <a:off x="6013123" y="6881586"/>
                <a:ext cx="122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9" name="Line 425"/>
              <p:cNvSpPr>
                <a:spLocks noChangeShapeType="1"/>
              </p:cNvSpPr>
              <p:nvPr/>
            </p:nvSpPr>
            <p:spPr bwMode="auto">
              <a:xfrm flipH="1">
                <a:off x="5702351" y="6812203"/>
                <a:ext cx="30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0" name="Line 426"/>
              <p:cNvSpPr>
                <a:spLocks noChangeShapeType="1"/>
              </p:cNvSpPr>
              <p:nvPr/>
            </p:nvSpPr>
            <p:spPr bwMode="auto">
              <a:xfrm>
                <a:off x="6013123" y="6744297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2" name="Line 428"/>
              <p:cNvSpPr>
                <a:spLocks noChangeShapeType="1"/>
              </p:cNvSpPr>
              <p:nvPr/>
            </p:nvSpPr>
            <p:spPr bwMode="auto">
              <a:xfrm flipH="1">
                <a:off x="5702351" y="6949491"/>
                <a:ext cx="151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4" name="Line 430"/>
              <p:cNvSpPr>
                <a:spLocks noChangeShapeType="1"/>
              </p:cNvSpPr>
              <p:nvPr/>
            </p:nvSpPr>
            <p:spPr bwMode="auto">
              <a:xfrm flipH="1">
                <a:off x="5421836" y="688158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5" name="Line 431"/>
              <p:cNvSpPr>
                <a:spLocks noChangeShapeType="1"/>
              </p:cNvSpPr>
              <p:nvPr/>
            </p:nvSpPr>
            <p:spPr bwMode="auto">
              <a:xfrm>
                <a:off x="5702351" y="6812203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7" name="Line 433"/>
              <p:cNvSpPr>
                <a:spLocks noChangeShapeType="1"/>
              </p:cNvSpPr>
              <p:nvPr/>
            </p:nvSpPr>
            <p:spPr bwMode="auto">
              <a:xfrm flipH="1">
                <a:off x="6948867" y="7027730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59" name="Line 435"/>
              <p:cNvSpPr>
                <a:spLocks noChangeShapeType="1"/>
              </p:cNvSpPr>
              <p:nvPr/>
            </p:nvSpPr>
            <p:spPr bwMode="auto">
              <a:xfrm flipH="1">
                <a:off x="6948867" y="709711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1" name="Line 437"/>
              <p:cNvSpPr>
                <a:spLocks noChangeShapeType="1"/>
              </p:cNvSpPr>
              <p:nvPr/>
            </p:nvSpPr>
            <p:spPr bwMode="auto">
              <a:xfrm flipH="1">
                <a:off x="5421836" y="7057255"/>
                <a:ext cx="151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2" name="Line 438"/>
              <p:cNvSpPr>
                <a:spLocks noChangeShapeType="1"/>
              </p:cNvSpPr>
              <p:nvPr/>
            </p:nvSpPr>
            <p:spPr bwMode="auto">
              <a:xfrm>
                <a:off x="6940800" y="7027730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4" name="Line 440"/>
              <p:cNvSpPr>
                <a:spLocks noChangeShapeType="1"/>
              </p:cNvSpPr>
              <p:nvPr/>
            </p:nvSpPr>
            <p:spPr bwMode="auto">
              <a:xfrm flipH="1">
                <a:off x="5295023" y="6970158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5" name="Line 441"/>
              <p:cNvSpPr>
                <a:spLocks noChangeShapeType="1"/>
              </p:cNvSpPr>
              <p:nvPr/>
            </p:nvSpPr>
            <p:spPr bwMode="auto">
              <a:xfrm>
                <a:off x="5424971" y="6881586"/>
                <a:ext cx="3250" cy="17567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7" name="Line 443"/>
              <p:cNvSpPr>
                <a:spLocks noChangeShapeType="1"/>
              </p:cNvSpPr>
              <p:nvPr/>
            </p:nvSpPr>
            <p:spPr bwMode="auto">
              <a:xfrm flipH="1">
                <a:off x="6949165" y="716501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9" name="Line 445"/>
              <p:cNvSpPr>
                <a:spLocks noChangeShapeType="1"/>
              </p:cNvSpPr>
              <p:nvPr/>
            </p:nvSpPr>
            <p:spPr bwMode="auto">
              <a:xfrm flipH="1">
                <a:off x="6949165" y="724473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1" name="Line 447"/>
              <p:cNvSpPr>
                <a:spLocks noChangeShapeType="1"/>
              </p:cNvSpPr>
              <p:nvPr/>
            </p:nvSpPr>
            <p:spPr bwMode="auto">
              <a:xfrm flipH="1">
                <a:off x="5551722" y="7204876"/>
                <a:ext cx="140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2" name="Line 448"/>
              <p:cNvSpPr>
                <a:spLocks noChangeShapeType="1"/>
              </p:cNvSpPr>
              <p:nvPr/>
            </p:nvSpPr>
            <p:spPr bwMode="auto">
              <a:xfrm>
                <a:off x="6940800" y="7165019"/>
                <a:ext cx="3250" cy="7971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4" name="Line 450"/>
              <p:cNvSpPr>
                <a:spLocks noChangeShapeType="1"/>
              </p:cNvSpPr>
              <p:nvPr/>
            </p:nvSpPr>
            <p:spPr bwMode="auto">
              <a:xfrm flipH="1">
                <a:off x="6949165" y="731264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6" name="Line 452"/>
              <p:cNvSpPr>
                <a:spLocks noChangeShapeType="1"/>
              </p:cNvSpPr>
              <p:nvPr/>
            </p:nvSpPr>
            <p:spPr bwMode="auto">
              <a:xfrm flipH="1">
                <a:off x="6949165" y="738202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8" name="Line 454"/>
              <p:cNvSpPr>
                <a:spLocks noChangeShapeType="1"/>
              </p:cNvSpPr>
              <p:nvPr/>
            </p:nvSpPr>
            <p:spPr bwMode="auto">
              <a:xfrm flipH="1">
                <a:off x="5551722" y="7352498"/>
                <a:ext cx="140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9" name="Line 455"/>
              <p:cNvSpPr>
                <a:spLocks noChangeShapeType="1"/>
              </p:cNvSpPr>
              <p:nvPr/>
            </p:nvSpPr>
            <p:spPr bwMode="auto">
              <a:xfrm>
                <a:off x="6940800" y="7312640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1" name="Line 457"/>
              <p:cNvSpPr>
                <a:spLocks noChangeShapeType="1"/>
              </p:cNvSpPr>
              <p:nvPr/>
            </p:nvSpPr>
            <p:spPr bwMode="auto">
              <a:xfrm flipH="1">
                <a:off x="5291826" y="7274259"/>
                <a:ext cx="259896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2" name="Line 458"/>
              <p:cNvSpPr>
                <a:spLocks noChangeShapeType="1"/>
              </p:cNvSpPr>
              <p:nvPr/>
            </p:nvSpPr>
            <p:spPr bwMode="auto">
              <a:xfrm>
                <a:off x="5551722" y="7204876"/>
                <a:ext cx="3250" cy="14762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4" name="Line 460"/>
              <p:cNvSpPr>
                <a:spLocks noChangeShapeType="1"/>
              </p:cNvSpPr>
              <p:nvPr/>
            </p:nvSpPr>
            <p:spPr bwMode="auto">
              <a:xfrm flipH="1">
                <a:off x="5119706" y="7126637"/>
                <a:ext cx="17218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5" name="Line 461"/>
              <p:cNvSpPr>
                <a:spLocks noChangeShapeType="1"/>
              </p:cNvSpPr>
              <p:nvPr/>
            </p:nvSpPr>
            <p:spPr bwMode="auto">
              <a:xfrm>
                <a:off x="5291888" y="6970158"/>
                <a:ext cx="3250" cy="30410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7" name="Line 463"/>
              <p:cNvSpPr>
                <a:spLocks noChangeShapeType="1"/>
              </p:cNvSpPr>
              <p:nvPr/>
            </p:nvSpPr>
            <p:spPr bwMode="auto">
              <a:xfrm flipH="1">
                <a:off x="6949419" y="746026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9" name="Line 465"/>
              <p:cNvSpPr>
                <a:spLocks noChangeShapeType="1"/>
              </p:cNvSpPr>
              <p:nvPr/>
            </p:nvSpPr>
            <p:spPr bwMode="auto">
              <a:xfrm flipH="1">
                <a:off x="6949419" y="752816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1" name="Line 467"/>
              <p:cNvSpPr>
                <a:spLocks noChangeShapeType="1"/>
              </p:cNvSpPr>
              <p:nvPr/>
            </p:nvSpPr>
            <p:spPr bwMode="auto">
              <a:xfrm flipH="1">
                <a:off x="5806630" y="7489786"/>
                <a:ext cx="11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2" name="Line 468"/>
              <p:cNvSpPr>
                <a:spLocks noChangeShapeType="1"/>
              </p:cNvSpPr>
              <p:nvPr/>
            </p:nvSpPr>
            <p:spPr bwMode="auto">
              <a:xfrm>
                <a:off x="6940800" y="7460262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4" name="Line 470"/>
              <p:cNvSpPr>
                <a:spLocks noChangeShapeType="1"/>
              </p:cNvSpPr>
              <p:nvPr/>
            </p:nvSpPr>
            <p:spPr bwMode="auto">
              <a:xfrm flipH="1">
                <a:off x="5806630" y="7606406"/>
                <a:ext cx="142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6" name="Line 472"/>
              <p:cNvSpPr>
                <a:spLocks noChangeShapeType="1"/>
              </p:cNvSpPr>
              <p:nvPr/>
            </p:nvSpPr>
            <p:spPr bwMode="auto">
              <a:xfrm flipH="1">
                <a:off x="5509550" y="754883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7" name="Line 473"/>
              <p:cNvSpPr>
                <a:spLocks noChangeShapeType="1"/>
              </p:cNvSpPr>
              <p:nvPr/>
            </p:nvSpPr>
            <p:spPr bwMode="auto">
              <a:xfrm>
                <a:off x="5806630" y="7489786"/>
                <a:ext cx="3250" cy="11662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9" name="Line 475"/>
              <p:cNvSpPr>
                <a:spLocks noChangeShapeType="1"/>
              </p:cNvSpPr>
              <p:nvPr/>
            </p:nvSpPr>
            <p:spPr bwMode="auto">
              <a:xfrm flipH="1">
                <a:off x="6939369" y="767578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1" name="Line 477"/>
              <p:cNvSpPr>
                <a:spLocks noChangeShapeType="1"/>
              </p:cNvSpPr>
              <p:nvPr/>
            </p:nvSpPr>
            <p:spPr bwMode="auto">
              <a:xfrm flipH="1">
                <a:off x="6939369" y="774369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3" name="Line 479"/>
              <p:cNvSpPr>
                <a:spLocks noChangeShapeType="1"/>
              </p:cNvSpPr>
              <p:nvPr/>
            </p:nvSpPr>
            <p:spPr bwMode="auto">
              <a:xfrm flipH="1">
                <a:off x="5509550" y="7705313"/>
                <a:ext cx="14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4" name="Line 480"/>
              <p:cNvSpPr>
                <a:spLocks noChangeShapeType="1"/>
              </p:cNvSpPr>
              <p:nvPr/>
            </p:nvSpPr>
            <p:spPr bwMode="auto">
              <a:xfrm>
                <a:off x="6939369" y="7675789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6" name="Line 482"/>
              <p:cNvSpPr>
                <a:spLocks noChangeShapeType="1"/>
              </p:cNvSpPr>
              <p:nvPr/>
            </p:nvSpPr>
            <p:spPr bwMode="auto">
              <a:xfrm flipH="1">
                <a:off x="5119706" y="7627073"/>
                <a:ext cx="38984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7" name="Line 483"/>
              <p:cNvSpPr>
                <a:spLocks noChangeShapeType="1"/>
              </p:cNvSpPr>
              <p:nvPr/>
            </p:nvSpPr>
            <p:spPr bwMode="auto">
              <a:xfrm>
                <a:off x="5509550" y="7548835"/>
                <a:ext cx="3250" cy="156479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9" name="Line 485"/>
              <p:cNvSpPr>
                <a:spLocks noChangeShapeType="1"/>
              </p:cNvSpPr>
              <p:nvPr/>
            </p:nvSpPr>
            <p:spPr bwMode="auto">
              <a:xfrm flipH="1">
                <a:off x="5035239" y="7371689"/>
                <a:ext cx="84466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0" name="Line 486"/>
              <p:cNvSpPr>
                <a:spLocks noChangeShapeType="1"/>
              </p:cNvSpPr>
              <p:nvPr/>
            </p:nvSpPr>
            <p:spPr bwMode="auto">
              <a:xfrm>
                <a:off x="5119706" y="7126637"/>
                <a:ext cx="3250" cy="50043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2" name="Line 488"/>
              <p:cNvSpPr>
                <a:spLocks noChangeShapeType="1"/>
              </p:cNvSpPr>
              <p:nvPr/>
            </p:nvSpPr>
            <p:spPr bwMode="auto">
              <a:xfrm flipH="1">
                <a:off x="6944847" y="782341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4" name="Line 490"/>
              <p:cNvSpPr>
                <a:spLocks noChangeShapeType="1"/>
              </p:cNvSpPr>
              <p:nvPr/>
            </p:nvSpPr>
            <p:spPr bwMode="auto">
              <a:xfrm flipH="1">
                <a:off x="6944847" y="789131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6" name="Line 492"/>
              <p:cNvSpPr>
                <a:spLocks noChangeShapeType="1"/>
              </p:cNvSpPr>
              <p:nvPr/>
            </p:nvSpPr>
            <p:spPr bwMode="auto">
              <a:xfrm flipH="1">
                <a:off x="5574524" y="7851458"/>
                <a:ext cx="136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7" name="Line 493"/>
              <p:cNvSpPr>
                <a:spLocks noChangeShapeType="1"/>
              </p:cNvSpPr>
              <p:nvPr/>
            </p:nvSpPr>
            <p:spPr bwMode="auto">
              <a:xfrm>
                <a:off x="6940800" y="7823410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9" name="Line 495"/>
              <p:cNvSpPr>
                <a:spLocks noChangeShapeType="1"/>
              </p:cNvSpPr>
              <p:nvPr/>
            </p:nvSpPr>
            <p:spPr bwMode="auto">
              <a:xfrm flipH="1">
                <a:off x="5574524" y="7960698"/>
                <a:ext cx="165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1" name="Line 497"/>
              <p:cNvSpPr>
                <a:spLocks noChangeShapeType="1"/>
              </p:cNvSpPr>
              <p:nvPr/>
            </p:nvSpPr>
            <p:spPr bwMode="auto">
              <a:xfrm flipH="1">
                <a:off x="5035239" y="7910507"/>
                <a:ext cx="53928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2" name="Line 498"/>
              <p:cNvSpPr>
                <a:spLocks noChangeShapeType="1"/>
              </p:cNvSpPr>
              <p:nvPr/>
            </p:nvSpPr>
            <p:spPr bwMode="auto">
              <a:xfrm>
                <a:off x="5574524" y="7851458"/>
                <a:ext cx="3250" cy="109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4" name="Line 500"/>
              <p:cNvSpPr>
                <a:spLocks noChangeShapeType="1"/>
              </p:cNvSpPr>
              <p:nvPr/>
            </p:nvSpPr>
            <p:spPr bwMode="auto">
              <a:xfrm flipH="1">
                <a:off x="4752603" y="7646265"/>
                <a:ext cx="28263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5" name="Line 501"/>
              <p:cNvSpPr>
                <a:spLocks noChangeShapeType="1"/>
              </p:cNvSpPr>
              <p:nvPr/>
            </p:nvSpPr>
            <p:spPr bwMode="auto">
              <a:xfrm>
                <a:off x="5035239" y="7371689"/>
                <a:ext cx="3250" cy="538819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7" name="Line 503"/>
              <p:cNvSpPr>
                <a:spLocks noChangeShapeType="1"/>
              </p:cNvSpPr>
              <p:nvPr/>
            </p:nvSpPr>
            <p:spPr bwMode="auto">
              <a:xfrm flipH="1">
                <a:off x="6935703" y="803893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9" name="Line 505"/>
              <p:cNvSpPr>
                <a:spLocks noChangeShapeType="1"/>
              </p:cNvSpPr>
              <p:nvPr/>
            </p:nvSpPr>
            <p:spPr bwMode="auto">
              <a:xfrm flipH="1">
                <a:off x="6935703" y="810684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1" name="Line 507"/>
              <p:cNvSpPr>
                <a:spLocks noChangeShapeType="1"/>
              </p:cNvSpPr>
              <p:nvPr/>
            </p:nvSpPr>
            <p:spPr bwMode="auto">
              <a:xfrm flipH="1">
                <a:off x="5911765" y="8068462"/>
                <a:ext cx="102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2" name="Line 508"/>
              <p:cNvSpPr>
                <a:spLocks noChangeShapeType="1"/>
              </p:cNvSpPr>
              <p:nvPr/>
            </p:nvSpPr>
            <p:spPr bwMode="auto">
              <a:xfrm>
                <a:off x="6940800" y="8038938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4" name="Line 510"/>
              <p:cNvSpPr>
                <a:spLocks noChangeShapeType="1"/>
              </p:cNvSpPr>
              <p:nvPr/>
            </p:nvSpPr>
            <p:spPr bwMode="auto">
              <a:xfrm flipH="1">
                <a:off x="5911765" y="8176225"/>
                <a:ext cx="131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6" name="Line 512"/>
              <p:cNvSpPr>
                <a:spLocks noChangeShapeType="1"/>
              </p:cNvSpPr>
              <p:nvPr/>
            </p:nvSpPr>
            <p:spPr bwMode="auto">
              <a:xfrm flipH="1">
                <a:off x="5558759" y="8126034"/>
                <a:ext cx="36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7" name="Line 513"/>
              <p:cNvSpPr>
                <a:spLocks noChangeShapeType="1"/>
              </p:cNvSpPr>
              <p:nvPr/>
            </p:nvSpPr>
            <p:spPr bwMode="auto">
              <a:xfrm>
                <a:off x="5911765" y="8068462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9" name="Line 515"/>
              <p:cNvSpPr>
                <a:spLocks noChangeShapeType="1"/>
              </p:cNvSpPr>
              <p:nvPr/>
            </p:nvSpPr>
            <p:spPr bwMode="auto">
              <a:xfrm flipH="1">
                <a:off x="6938953" y="8254465"/>
                <a:ext cx="280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1" name="Line 517"/>
              <p:cNvSpPr>
                <a:spLocks noChangeShapeType="1"/>
              </p:cNvSpPr>
              <p:nvPr/>
            </p:nvSpPr>
            <p:spPr bwMode="auto">
              <a:xfrm flipH="1">
                <a:off x="6938953" y="8322371"/>
                <a:ext cx="280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3" name="Line 519"/>
              <p:cNvSpPr>
                <a:spLocks noChangeShapeType="1"/>
              </p:cNvSpPr>
              <p:nvPr/>
            </p:nvSpPr>
            <p:spPr bwMode="auto">
              <a:xfrm flipH="1">
                <a:off x="5558759" y="8283989"/>
                <a:ext cx="138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4" name="Line 520"/>
              <p:cNvSpPr>
                <a:spLocks noChangeShapeType="1"/>
              </p:cNvSpPr>
              <p:nvPr/>
            </p:nvSpPr>
            <p:spPr bwMode="auto">
              <a:xfrm>
                <a:off x="6940800" y="8254465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6" name="Line 522"/>
              <p:cNvSpPr>
                <a:spLocks noChangeShapeType="1"/>
              </p:cNvSpPr>
              <p:nvPr/>
            </p:nvSpPr>
            <p:spPr bwMode="auto">
              <a:xfrm flipH="1">
                <a:off x="5379602" y="8205750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7" name="Line 523"/>
              <p:cNvSpPr>
                <a:spLocks noChangeShapeType="1"/>
              </p:cNvSpPr>
              <p:nvPr/>
            </p:nvSpPr>
            <p:spPr bwMode="auto">
              <a:xfrm>
                <a:off x="5558759" y="8126034"/>
                <a:ext cx="3250" cy="157955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9" name="Line 525"/>
              <p:cNvSpPr>
                <a:spLocks noChangeShapeType="1"/>
              </p:cNvSpPr>
              <p:nvPr/>
            </p:nvSpPr>
            <p:spPr bwMode="auto">
              <a:xfrm flipH="1">
                <a:off x="6939369" y="839175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1" name="Line 527"/>
              <p:cNvSpPr>
                <a:spLocks noChangeShapeType="1"/>
              </p:cNvSpPr>
              <p:nvPr/>
            </p:nvSpPr>
            <p:spPr bwMode="auto">
              <a:xfrm flipH="1">
                <a:off x="6939369" y="846999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3" name="Line 529"/>
              <p:cNvSpPr>
                <a:spLocks noChangeShapeType="1"/>
              </p:cNvSpPr>
              <p:nvPr/>
            </p:nvSpPr>
            <p:spPr bwMode="auto">
              <a:xfrm flipH="1">
                <a:off x="5911765" y="8430134"/>
                <a:ext cx="10332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4" name="Line 530"/>
              <p:cNvSpPr>
                <a:spLocks noChangeShapeType="1"/>
              </p:cNvSpPr>
              <p:nvPr/>
            </p:nvSpPr>
            <p:spPr bwMode="auto">
              <a:xfrm>
                <a:off x="6939369" y="8391753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6" name="Line 532"/>
              <p:cNvSpPr>
                <a:spLocks noChangeShapeType="1"/>
              </p:cNvSpPr>
              <p:nvPr/>
            </p:nvSpPr>
            <p:spPr bwMode="auto">
              <a:xfrm flipH="1">
                <a:off x="5911765" y="8537898"/>
                <a:ext cx="131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8" name="Line 534"/>
              <p:cNvSpPr>
                <a:spLocks noChangeShapeType="1"/>
              </p:cNvSpPr>
              <p:nvPr/>
            </p:nvSpPr>
            <p:spPr bwMode="auto">
              <a:xfrm flipH="1">
                <a:off x="5672999" y="8489183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9" name="Line 535"/>
              <p:cNvSpPr>
                <a:spLocks noChangeShapeType="1"/>
              </p:cNvSpPr>
              <p:nvPr/>
            </p:nvSpPr>
            <p:spPr bwMode="auto">
              <a:xfrm>
                <a:off x="5911765" y="8430134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1" name="Line 537"/>
              <p:cNvSpPr>
                <a:spLocks noChangeShapeType="1"/>
              </p:cNvSpPr>
              <p:nvPr/>
            </p:nvSpPr>
            <p:spPr bwMode="auto">
              <a:xfrm flipH="1">
                <a:off x="5672999" y="8617614"/>
                <a:ext cx="154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3" name="Line 539"/>
              <p:cNvSpPr>
                <a:spLocks noChangeShapeType="1"/>
              </p:cNvSpPr>
              <p:nvPr/>
            </p:nvSpPr>
            <p:spPr bwMode="auto">
              <a:xfrm flipH="1">
                <a:off x="5379602" y="854823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4" name="Line 540"/>
              <p:cNvSpPr>
                <a:spLocks noChangeShapeType="1"/>
              </p:cNvSpPr>
              <p:nvPr/>
            </p:nvSpPr>
            <p:spPr bwMode="auto">
              <a:xfrm>
                <a:off x="5672999" y="8489183"/>
                <a:ext cx="3250" cy="12843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6" name="Line 542"/>
              <p:cNvSpPr>
                <a:spLocks noChangeShapeType="1"/>
              </p:cNvSpPr>
              <p:nvPr/>
            </p:nvSpPr>
            <p:spPr bwMode="auto">
              <a:xfrm flipH="1">
                <a:off x="4752603" y="8372562"/>
                <a:ext cx="627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7" name="Line 543"/>
              <p:cNvSpPr>
                <a:spLocks noChangeShapeType="1"/>
              </p:cNvSpPr>
              <p:nvPr/>
            </p:nvSpPr>
            <p:spPr bwMode="auto">
              <a:xfrm>
                <a:off x="5379602" y="8205750"/>
                <a:ext cx="3250" cy="34248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" name="Line 545"/>
              <p:cNvSpPr>
                <a:spLocks noChangeShapeType="1"/>
              </p:cNvSpPr>
              <p:nvPr/>
            </p:nvSpPr>
            <p:spPr bwMode="auto">
              <a:xfrm flipH="1">
                <a:off x="4392563" y="8009413"/>
                <a:ext cx="36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0" name="Line 546"/>
              <p:cNvSpPr>
                <a:spLocks noChangeShapeType="1"/>
              </p:cNvSpPr>
              <p:nvPr/>
            </p:nvSpPr>
            <p:spPr bwMode="auto">
              <a:xfrm>
                <a:off x="4752603" y="7646265"/>
                <a:ext cx="3250" cy="72629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2" name="Line 548"/>
              <p:cNvSpPr>
                <a:spLocks noChangeShapeType="1"/>
              </p:cNvSpPr>
              <p:nvPr/>
            </p:nvSpPr>
            <p:spPr bwMode="auto">
              <a:xfrm flipH="1">
                <a:off x="4176539" y="7175352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3" name="Line 549"/>
              <p:cNvSpPr>
                <a:spLocks noChangeShapeType="1"/>
              </p:cNvSpPr>
              <p:nvPr/>
            </p:nvSpPr>
            <p:spPr bwMode="auto">
              <a:xfrm>
                <a:off x="4389313" y="6351624"/>
                <a:ext cx="3250" cy="1657789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5" name="Line 551"/>
              <p:cNvSpPr>
                <a:spLocks noChangeShapeType="1"/>
              </p:cNvSpPr>
              <p:nvPr/>
            </p:nvSpPr>
            <p:spPr bwMode="auto">
              <a:xfrm flipH="1">
                <a:off x="6946705" y="868552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" name="Line 553"/>
              <p:cNvSpPr>
                <a:spLocks noChangeShapeType="1"/>
              </p:cNvSpPr>
              <p:nvPr/>
            </p:nvSpPr>
            <p:spPr bwMode="auto">
              <a:xfrm flipH="1">
                <a:off x="6946705" y="875490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9" name="Line 555"/>
              <p:cNvSpPr>
                <a:spLocks noChangeShapeType="1"/>
              </p:cNvSpPr>
              <p:nvPr/>
            </p:nvSpPr>
            <p:spPr bwMode="auto">
              <a:xfrm flipH="1">
                <a:off x="6400417" y="8725377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0" name="Line 556"/>
              <p:cNvSpPr>
                <a:spLocks noChangeShapeType="1"/>
              </p:cNvSpPr>
              <p:nvPr/>
            </p:nvSpPr>
            <p:spPr bwMode="auto">
              <a:xfrm>
                <a:off x="6940800" y="8685520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2" name="Line 558"/>
              <p:cNvSpPr>
                <a:spLocks noChangeShapeType="1"/>
              </p:cNvSpPr>
              <p:nvPr/>
            </p:nvSpPr>
            <p:spPr bwMode="auto">
              <a:xfrm flipH="1">
                <a:off x="6946705" y="883314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4" name="Line 560"/>
              <p:cNvSpPr>
                <a:spLocks noChangeShapeType="1"/>
              </p:cNvSpPr>
              <p:nvPr/>
            </p:nvSpPr>
            <p:spPr bwMode="auto">
              <a:xfrm flipH="1">
                <a:off x="6946705" y="890104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6" name="Line 562"/>
              <p:cNvSpPr>
                <a:spLocks noChangeShapeType="1"/>
              </p:cNvSpPr>
              <p:nvPr/>
            </p:nvSpPr>
            <p:spPr bwMode="auto">
              <a:xfrm flipH="1">
                <a:off x="6400417" y="8862665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7" name="Line 563"/>
              <p:cNvSpPr>
                <a:spLocks noChangeShapeType="1"/>
              </p:cNvSpPr>
              <p:nvPr/>
            </p:nvSpPr>
            <p:spPr bwMode="auto">
              <a:xfrm>
                <a:off x="6940800" y="8833141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89" name="Line 565"/>
              <p:cNvSpPr>
                <a:spLocks noChangeShapeType="1"/>
              </p:cNvSpPr>
              <p:nvPr/>
            </p:nvSpPr>
            <p:spPr bwMode="auto">
              <a:xfrm flipH="1">
                <a:off x="6220342" y="8793283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0" name="Line 566"/>
              <p:cNvSpPr>
                <a:spLocks noChangeShapeType="1"/>
              </p:cNvSpPr>
              <p:nvPr/>
            </p:nvSpPr>
            <p:spPr bwMode="auto">
              <a:xfrm>
                <a:off x="6400417" y="8725377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2" name="Line 568"/>
              <p:cNvSpPr>
                <a:spLocks noChangeShapeType="1"/>
              </p:cNvSpPr>
              <p:nvPr/>
            </p:nvSpPr>
            <p:spPr bwMode="auto">
              <a:xfrm flipH="1">
                <a:off x="6220342" y="8970429"/>
                <a:ext cx="10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4" name="Line 570"/>
              <p:cNvSpPr>
                <a:spLocks noChangeShapeType="1"/>
              </p:cNvSpPr>
              <p:nvPr/>
            </p:nvSpPr>
            <p:spPr bwMode="auto">
              <a:xfrm flipH="1">
                <a:off x="6090394" y="8881856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5" name="Line 571"/>
              <p:cNvSpPr>
                <a:spLocks noChangeShapeType="1"/>
              </p:cNvSpPr>
              <p:nvPr/>
            </p:nvSpPr>
            <p:spPr bwMode="auto">
              <a:xfrm>
                <a:off x="6220342" y="8793283"/>
                <a:ext cx="3250" cy="17714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7" name="Line 573"/>
              <p:cNvSpPr>
                <a:spLocks noChangeShapeType="1"/>
              </p:cNvSpPr>
              <p:nvPr/>
            </p:nvSpPr>
            <p:spPr bwMode="auto">
              <a:xfrm flipH="1">
                <a:off x="6939369" y="904866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9" name="Line 575"/>
              <p:cNvSpPr>
                <a:spLocks noChangeShapeType="1"/>
              </p:cNvSpPr>
              <p:nvPr/>
            </p:nvSpPr>
            <p:spPr bwMode="auto">
              <a:xfrm flipH="1">
                <a:off x="6939369" y="911657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1" name="Line 577"/>
              <p:cNvSpPr>
                <a:spLocks noChangeShapeType="1"/>
              </p:cNvSpPr>
              <p:nvPr/>
            </p:nvSpPr>
            <p:spPr bwMode="auto">
              <a:xfrm flipH="1">
                <a:off x="6262576" y="9078193"/>
                <a:ext cx="68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2" name="Line 578"/>
              <p:cNvSpPr>
                <a:spLocks noChangeShapeType="1"/>
              </p:cNvSpPr>
              <p:nvPr/>
            </p:nvSpPr>
            <p:spPr bwMode="auto">
              <a:xfrm>
                <a:off x="6939369" y="9048669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4" name="Line 580"/>
              <p:cNvSpPr>
                <a:spLocks noChangeShapeType="1"/>
              </p:cNvSpPr>
              <p:nvPr/>
            </p:nvSpPr>
            <p:spPr bwMode="auto">
              <a:xfrm flipH="1">
                <a:off x="6939369" y="918595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6" name="Line 582"/>
              <p:cNvSpPr>
                <a:spLocks noChangeShapeType="1"/>
              </p:cNvSpPr>
              <p:nvPr/>
            </p:nvSpPr>
            <p:spPr bwMode="auto">
              <a:xfrm flipH="1">
                <a:off x="6939369" y="926419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8" name="Line 584"/>
              <p:cNvSpPr>
                <a:spLocks noChangeShapeType="1"/>
              </p:cNvSpPr>
              <p:nvPr/>
            </p:nvSpPr>
            <p:spPr bwMode="auto">
              <a:xfrm flipH="1">
                <a:off x="6264771" y="9224338"/>
                <a:ext cx="68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9" name="Line 585"/>
              <p:cNvSpPr>
                <a:spLocks noChangeShapeType="1"/>
              </p:cNvSpPr>
              <p:nvPr/>
            </p:nvSpPr>
            <p:spPr bwMode="auto">
              <a:xfrm>
                <a:off x="6939369" y="9185956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1" name="Line 587"/>
              <p:cNvSpPr>
                <a:spLocks noChangeShapeType="1"/>
              </p:cNvSpPr>
              <p:nvPr/>
            </p:nvSpPr>
            <p:spPr bwMode="auto">
              <a:xfrm flipH="1">
                <a:off x="6090394" y="9156432"/>
                <a:ext cx="17218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2" name="Line 588"/>
              <p:cNvSpPr>
                <a:spLocks noChangeShapeType="1"/>
              </p:cNvSpPr>
              <p:nvPr/>
            </p:nvSpPr>
            <p:spPr bwMode="auto">
              <a:xfrm>
                <a:off x="6262576" y="9078193"/>
                <a:ext cx="3250" cy="14614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4" name="Line 590"/>
              <p:cNvSpPr>
                <a:spLocks noChangeShapeType="1"/>
              </p:cNvSpPr>
              <p:nvPr/>
            </p:nvSpPr>
            <p:spPr bwMode="auto">
              <a:xfrm flipH="1">
                <a:off x="5894316" y="9019144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5" name="Line 591"/>
              <p:cNvSpPr>
                <a:spLocks noChangeShapeType="1"/>
              </p:cNvSpPr>
              <p:nvPr/>
            </p:nvSpPr>
            <p:spPr bwMode="auto">
              <a:xfrm>
                <a:off x="6090394" y="8881856"/>
                <a:ext cx="3250" cy="27457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7" name="Line 593"/>
              <p:cNvSpPr>
                <a:spLocks noChangeShapeType="1"/>
              </p:cNvSpPr>
              <p:nvPr/>
            </p:nvSpPr>
            <p:spPr bwMode="auto">
              <a:xfrm flipH="1">
                <a:off x="6939369" y="933210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9" name="Line 595"/>
              <p:cNvSpPr>
                <a:spLocks noChangeShapeType="1"/>
              </p:cNvSpPr>
              <p:nvPr/>
            </p:nvSpPr>
            <p:spPr bwMode="auto">
              <a:xfrm flipH="1">
                <a:off x="6939369" y="940148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1" name="Line 597"/>
              <p:cNvSpPr>
                <a:spLocks noChangeShapeType="1"/>
              </p:cNvSpPr>
              <p:nvPr/>
            </p:nvSpPr>
            <p:spPr bwMode="auto">
              <a:xfrm flipH="1">
                <a:off x="5894316" y="9371959"/>
                <a:ext cx="10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2" name="Line 598"/>
              <p:cNvSpPr>
                <a:spLocks noChangeShapeType="1"/>
              </p:cNvSpPr>
              <p:nvPr/>
            </p:nvSpPr>
            <p:spPr bwMode="auto">
              <a:xfrm>
                <a:off x="6939369" y="9332102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4" name="Line 600"/>
              <p:cNvSpPr>
                <a:spLocks noChangeShapeType="1"/>
              </p:cNvSpPr>
              <p:nvPr/>
            </p:nvSpPr>
            <p:spPr bwMode="auto">
              <a:xfrm flipH="1">
                <a:off x="5760715" y="9194813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5" name="Line 601"/>
              <p:cNvSpPr>
                <a:spLocks noChangeShapeType="1"/>
              </p:cNvSpPr>
              <p:nvPr/>
            </p:nvSpPr>
            <p:spPr bwMode="auto">
              <a:xfrm>
                <a:off x="5894316" y="9019144"/>
                <a:ext cx="3250" cy="35281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7" name="Line 603"/>
              <p:cNvSpPr>
                <a:spLocks noChangeShapeType="1"/>
              </p:cNvSpPr>
              <p:nvPr/>
            </p:nvSpPr>
            <p:spPr bwMode="auto">
              <a:xfrm flipH="1">
                <a:off x="6935716" y="947972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9" name="Line 605"/>
              <p:cNvSpPr>
                <a:spLocks noChangeShapeType="1"/>
              </p:cNvSpPr>
              <p:nvPr/>
            </p:nvSpPr>
            <p:spPr bwMode="auto">
              <a:xfrm flipH="1">
                <a:off x="6935716" y="954910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1" name="Line 607"/>
              <p:cNvSpPr>
                <a:spLocks noChangeShapeType="1"/>
              </p:cNvSpPr>
              <p:nvPr/>
            </p:nvSpPr>
            <p:spPr bwMode="auto">
              <a:xfrm flipH="1">
                <a:off x="6127819" y="9509247"/>
                <a:ext cx="81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2" name="Line 608"/>
              <p:cNvSpPr>
                <a:spLocks noChangeShapeType="1"/>
              </p:cNvSpPr>
              <p:nvPr/>
            </p:nvSpPr>
            <p:spPr bwMode="auto">
              <a:xfrm>
                <a:off x="6940800" y="9479723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5" name="Line 611"/>
              <p:cNvSpPr>
                <a:spLocks noChangeShapeType="1"/>
              </p:cNvSpPr>
              <p:nvPr/>
            </p:nvSpPr>
            <p:spPr bwMode="auto">
              <a:xfrm flipH="1">
                <a:off x="6935716" y="962734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7" name="Line 613"/>
              <p:cNvSpPr>
                <a:spLocks noChangeShapeType="1"/>
              </p:cNvSpPr>
              <p:nvPr/>
            </p:nvSpPr>
            <p:spPr bwMode="auto">
              <a:xfrm flipH="1">
                <a:off x="6935716" y="969525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9" name="Line 615"/>
              <p:cNvSpPr>
                <a:spLocks noChangeShapeType="1"/>
              </p:cNvSpPr>
              <p:nvPr/>
            </p:nvSpPr>
            <p:spPr bwMode="auto">
              <a:xfrm flipH="1">
                <a:off x="6127819" y="9656869"/>
                <a:ext cx="81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0" name="Line 616"/>
              <p:cNvSpPr>
                <a:spLocks noChangeShapeType="1"/>
              </p:cNvSpPr>
              <p:nvPr/>
            </p:nvSpPr>
            <p:spPr bwMode="auto">
              <a:xfrm>
                <a:off x="6940800" y="9627345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2" name="Line 618"/>
              <p:cNvSpPr>
                <a:spLocks noChangeShapeType="1"/>
              </p:cNvSpPr>
              <p:nvPr/>
            </p:nvSpPr>
            <p:spPr bwMode="auto">
              <a:xfrm flipH="1">
                <a:off x="5760715" y="9587486"/>
                <a:ext cx="36710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3" name="Line 619"/>
              <p:cNvSpPr>
                <a:spLocks noChangeShapeType="1"/>
              </p:cNvSpPr>
              <p:nvPr/>
            </p:nvSpPr>
            <p:spPr bwMode="auto">
              <a:xfrm>
                <a:off x="6127819" y="9509247"/>
                <a:ext cx="3250" cy="14762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5" name="Line 621"/>
              <p:cNvSpPr>
                <a:spLocks noChangeShapeType="1"/>
              </p:cNvSpPr>
              <p:nvPr/>
            </p:nvSpPr>
            <p:spPr bwMode="auto">
              <a:xfrm flipH="1">
                <a:off x="5616699" y="9391150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6" name="Line 622"/>
              <p:cNvSpPr>
                <a:spLocks noChangeShapeType="1"/>
              </p:cNvSpPr>
              <p:nvPr/>
            </p:nvSpPr>
            <p:spPr bwMode="auto">
              <a:xfrm>
                <a:off x="5760715" y="9194813"/>
                <a:ext cx="3250" cy="39267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8" name="Line 624"/>
              <p:cNvSpPr>
                <a:spLocks noChangeShapeType="1"/>
              </p:cNvSpPr>
              <p:nvPr/>
            </p:nvSpPr>
            <p:spPr bwMode="auto">
              <a:xfrm flipH="1">
                <a:off x="5616699" y="9764632"/>
                <a:ext cx="162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0" name="Line 626"/>
              <p:cNvSpPr>
                <a:spLocks noChangeShapeType="1"/>
              </p:cNvSpPr>
              <p:nvPr/>
            </p:nvSpPr>
            <p:spPr bwMode="auto">
              <a:xfrm flipH="1">
                <a:off x="4176539" y="9578629"/>
                <a:ext cx="14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1" name="Line 627"/>
              <p:cNvSpPr>
                <a:spLocks noChangeShapeType="1"/>
              </p:cNvSpPr>
              <p:nvPr/>
            </p:nvSpPr>
            <p:spPr bwMode="auto">
              <a:xfrm>
                <a:off x="5616699" y="9391150"/>
                <a:ext cx="3250" cy="3734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3" name="Line 629"/>
              <p:cNvSpPr>
                <a:spLocks noChangeShapeType="1"/>
              </p:cNvSpPr>
              <p:nvPr/>
            </p:nvSpPr>
            <p:spPr bwMode="auto">
              <a:xfrm flipH="1">
                <a:off x="4023051" y="8381420"/>
                <a:ext cx="14944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4" name="Line 630"/>
              <p:cNvSpPr>
                <a:spLocks noChangeShapeType="1"/>
              </p:cNvSpPr>
              <p:nvPr/>
            </p:nvSpPr>
            <p:spPr bwMode="auto">
              <a:xfrm>
                <a:off x="4176539" y="7175352"/>
                <a:ext cx="3250" cy="24032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6" name="Line 632"/>
              <p:cNvSpPr>
                <a:spLocks noChangeShapeType="1"/>
              </p:cNvSpPr>
              <p:nvPr/>
            </p:nvSpPr>
            <p:spPr bwMode="auto">
              <a:xfrm flipH="1">
                <a:off x="6939369" y="984287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58" name="Line 634"/>
              <p:cNvSpPr>
                <a:spLocks noChangeShapeType="1"/>
              </p:cNvSpPr>
              <p:nvPr/>
            </p:nvSpPr>
            <p:spPr bwMode="auto">
              <a:xfrm flipH="1">
                <a:off x="6939369" y="991077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0" name="Line 636"/>
              <p:cNvSpPr>
                <a:spLocks noChangeShapeType="1"/>
              </p:cNvSpPr>
              <p:nvPr/>
            </p:nvSpPr>
            <p:spPr bwMode="auto">
              <a:xfrm flipH="1">
                <a:off x="6271805" y="9872396"/>
                <a:ext cx="66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1" name="Line 637"/>
              <p:cNvSpPr>
                <a:spLocks noChangeShapeType="1"/>
              </p:cNvSpPr>
              <p:nvPr/>
            </p:nvSpPr>
            <p:spPr bwMode="auto">
              <a:xfrm>
                <a:off x="6939369" y="9842872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3" name="Line 639"/>
              <p:cNvSpPr>
                <a:spLocks noChangeShapeType="1"/>
              </p:cNvSpPr>
              <p:nvPr/>
            </p:nvSpPr>
            <p:spPr bwMode="auto">
              <a:xfrm flipH="1">
                <a:off x="6271805" y="9980159"/>
                <a:ext cx="93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5" name="Line 641"/>
              <p:cNvSpPr>
                <a:spLocks noChangeShapeType="1"/>
              </p:cNvSpPr>
              <p:nvPr/>
            </p:nvSpPr>
            <p:spPr bwMode="auto">
              <a:xfrm flipH="1">
                <a:off x="6082204" y="9931445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6" name="Line 642"/>
              <p:cNvSpPr>
                <a:spLocks noChangeShapeType="1"/>
              </p:cNvSpPr>
              <p:nvPr/>
            </p:nvSpPr>
            <p:spPr bwMode="auto">
              <a:xfrm>
                <a:off x="6271805" y="9872396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68" name="Line 644"/>
              <p:cNvSpPr>
                <a:spLocks noChangeShapeType="1"/>
              </p:cNvSpPr>
              <p:nvPr/>
            </p:nvSpPr>
            <p:spPr bwMode="auto">
              <a:xfrm flipH="1">
                <a:off x="6082204" y="10058399"/>
                <a:ext cx="11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0" name="Line 646"/>
              <p:cNvSpPr>
                <a:spLocks noChangeShapeType="1"/>
              </p:cNvSpPr>
              <p:nvPr/>
            </p:nvSpPr>
            <p:spPr bwMode="auto">
              <a:xfrm flipH="1">
                <a:off x="5832723" y="9990493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1" name="Line 647"/>
              <p:cNvSpPr>
                <a:spLocks noChangeShapeType="1"/>
              </p:cNvSpPr>
              <p:nvPr/>
            </p:nvSpPr>
            <p:spPr bwMode="auto">
              <a:xfrm>
                <a:off x="6082204" y="9931445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3" name="Line 649"/>
              <p:cNvSpPr>
                <a:spLocks noChangeShapeType="1"/>
              </p:cNvSpPr>
              <p:nvPr/>
            </p:nvSpPr>
            <p:spPr bwMode="auto">
              <a:xfrm flipH="1">
                <a:off x="5832875" y="10127781"/>
                <a:ext cx="140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5" name="Line 651"/>
              <p:cNvSpPr>
                <a:spLocks noChangeShapeType="1"/>
              </p:cNvSpPr>
              <p:nvPr/>
            </p:nvSpPr>
            <p:spPr bwMode="auto">
              <a:xfrm flipH="1">
                <a:off x="4023051" y="10058399"/>
                <a:ext cx="180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6" name="Line 652"/>
              <p:cNvSpPr>
                <a:spLocks noChangeShapeType="1"/>
              </p:cNvSpPr>
              <p:nvPr/>
            </p:nvSpPr>
            <p:spPr bwMode="auto">
              <a:xfrm>
                <a:off x="5832723" y="9990493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8" name="Line 654"/>
              <p:cNvSpPr>
                <a:spLocks noChangeShapeType="1"/>
              </p:cNvSpPr>
              <p:nvPr/>
            </p:nvSpPr>
            <p:spPr bwMode="auto">
              <a:xfrm flipH="1">
                <a:off x="3744890" y="921548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9" name="Line 655"/>
              <p:cNvSpPr>
                <a:spLocks noChangeShapeType="1"/>
              </p:cNvSpPr>
              <p:nvPr/>
            </p:nvSpPr>
            <p:spPr bwMode="auto">
              <a:xfrm>
                <a:off x="4023051" y="8381420"/>
                <a:ext cx="3250" cy="167698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1" name="Line 657"/>
              <p:cNvSpPr>
                <a:spLocks noChangeShapeType="1"/>
              </p:cNvSpPr>
              <p:nvPr/>
            </p:nvSpPr>
            <p:spPr bwMode="auto">
              <a:xfrm flipH="1">
                <a:off x="6940675" y="1019568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3" name="Line 659"/>
              <p:cNvSpPr>
                <a:spLocks noChangeShapeType="1"/>
              </p:cNvSpPr>
              <p:nvPr/>
            </p:nvSpPr>
            <p:spPr bwMode="auto">
              <a:xfrm flipH="1">
                <a:off x="6940675" y="1027392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5" name="Line 661"/>
              <p:cNvSpPr>
                <a:spLocks noChangeShapeType="1"/>
              </p:cNvSpPr>
              <p:nvPr/>
            </p:nvSpPr>
            <p:spPr bwMode="auto">
              <a:xfrm flipH="1">
                <a:off x="6696819" y="10235545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6" name="Line 662"/>
              <p:cNvSpPr>
                <a:spLocks noChangeShapeType="1"/>
              </p:cNvSpPr>
              <p:nvPr/>
            </p:nvSpPr>
            <p:spPr bwMode="auto">
              <a:xfrm>
                <a:off x="6940675" y="10195687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8" name="Line 664"/>
              <p:cNvSpPr>
                <a:spLocks noChangeShapeType="1"/>
              </p:cNvSpPr>
              <p:nvPr/>
            </p:nvSpPr>
            <p:spPr bwMode="auto">
              <a:xfrm flipH="1">
                <a:off x="6703853" y="10343308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0" name="Line 666"/>
              <p:cNvSpPr>
                <a:spLocks noChangeShapeType="1"/>
              </p:cNvSpPr>
              <p:nvPr/>
            </p:nvSpPr>
            <p:spPr bwMode="auto">
              <a:xfrm flipH="1">
                <a:off x="6231073" y="10284260"/>
                <a:ext cx="46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1" name="Line 667"/>
              <p:cNvSpPr>
                <a:spLocks noChangeShapeType="1"/>
              </p:cNvSpPr>
              <p:nvPr/>
            </p:nvSpPr>
            <p:spPr bwMode="auto">
              <a:xfrm>
                <a:off x="6703853" y="10235545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3" name="Line 669"/>
              <p:cNvSpPr>
                <a:spLocks noChangeShapeType="1"/>
              </p:cNvSpPr>
              <p:nvPr/>
            </p:nvSpPr>
            <p:spPr bwMode="auto">
              <a:xfrm flipH="1">
                <a:off x="6231073" y="10411214"/>
                <a:ext cx="10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5" name="Line 671"/>
              <p:cNvSpPr>
                <a:spLocks noChangeShapeType="1"/>
              </p:cNvSpPr>
              <p:nvPr/>
            </p:nvSpPr>
            <p:spPr bwMode="auto">
              <a:xfrm flipH="1">
                <a:off x="6101125" y="10352166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6" name="Line 672"/>
              <p:cNvSpPr>
                <a:spLocks noChangeShapeType="1"/>
              </p:cNvSpPr>
              <p:nvPr/>
            </p:nvSpPr>
            <p:spPr bwMode="auto">
              <a:xfrm>
                <a:off x="6231073" y="10284260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98" name="Line 674"/>
              <p:cNvSpPr>
                <a:spLocks noChangeShapeType="1"/>
              </p:cNvSpPr>
              <p:nvPr/>
            </p:nvSpPr>
            <p:spPr bwMode="auto">
              <a:xfrm flipH="1">
                <a:off x="6939369" y="1048945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0" name="Line 676"/>
              <p:cNvSpPr>
                <a:spLocks noChangeShapeType="1"/>
              </p:cNvSpPr>
              <p:nvPr/>
            </p:nvSpPr>
            <p:spPr bwMode="auto">
              <a:xfrm flipH="1">
                <a:off x="6939369" y="1055883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2" name="Line 678"/>
              <p:cNvSpPr>
                <a:spLocks noChangeShapeType="1"/>
              </p:cNvSpPr>
              <p:nvPr/>
            </p:nvSpPr>
            <p:spPr bwMode="auto">
              <a:xfrm flipH="1">
                <a:off x="6378319" y="10518978"/>
                <a:ext cx="57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3" name="Line 679"/>
              <p:cNvSpPr>
                <a:spLocks noChangeShapeType="1"/>
              </p:cNvSpPr>
              <p:nvPr/>
            </p:nvSpPr>
            <p:spPr bwMode="auto">
              <a:xfrm>
                <a:off x="6939369" y="10489454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5" name="Line 681"/>
              <p:cNvSpPr>
                <a:spLocks noChangeShapeType="1"/>
              </p:cNvSpPr>
              <p:nvPr/>
            </p:nvSpPr>
            <p:spPr bwMode="auto">
              <a:xfrm flipH="1">
                <a:off x="6378319" y="10637075"/>
                <a:ext cx="82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7" name="Line 683"/>
              <p:cNvSpPr>
                <a:spLocks noChangeShapeType="1"/>
              </p:cNvSpPr>
              <p:nvPr/>
            </p:nvSpPr>
            <p:spPr bwMode="auto">
              <a:xfrm flipH="1">
                <a:off x="6236032" y="10578027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08" name="Line 684"/>
              <p:cNvSpPr>
                <a:spLocks noChangeShapeType="1"/>
              </p:cNvSpPr>
              <p:nvPr/>
            </p:nvSpPr>
            <p:spPr bwMode="auto">
              <a:xfrm>
                <a:off x="6378319" y="10518978"/>
                <a:ext cx="3250" cy="11809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0" name="Line 686"/>
              <p:cNvSpPr>
                <a:spLocks noChangeShapeType="1"/>
              </p:cNvSpPr>
              <p:nvPr/>
            </p:nvSpPr>
            <p:spPr bwMode="auto">
              <a:xfrm flipH="1">
                <a:off x="6231073" y="10704981"/>
                <a:ext cx="10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2" name="Line 688"/>
              <p:cNvSpPr>
                <a:spLocks noChangeShapeType="1"/>
              </p:cNvSpPr>
              <p:nvPr/>
            </p:nvSpPr>
            <p:spPr bwMode="auto">
              <a:xfrm flipH="1">
                <a:off x="6101125" y="10637075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3" name="Line 689"/>
              <p:cNvSpPr>
                <a:spLocks noChangeShapeType="1"/>
              </p:cNvSpPr>
              <p:nvPr/>
            </p:nvSpPr>
            <p:spPr bwMode="auto">
              <a:xfrm>
                <a:off x="6231073" y="10578027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5" name="Line 691"/>
              <p:cNvSpPr>
                <a:spLocks noChangeShapeType="1"/>
              </p:cNvSpPr>
              <p:nvPr/>
            </p:nvSpPr>
            <p:spPr bwMode="auto">
              <a:xfrm flipH="1">
                <a:off x="5928943" y="10499787"/>
                <a:ext cx="17218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6" name="Line 692"/>
              <p:cNvSpPr>
                <a:spLocks noChangeShapeType="1"/>
              </p:cNvSpPr>
              <p:nvPr/>
            </p:nvSpPr>
            <p:spPr bwMode="auto">
              <a:xfrm>
                <a:off x="6101125" y="10352166"/>
                <a:ext cx="3250" cy="28491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8" name="Line 694"/>
              <p:cNvSpPr>
                <a:spLocks noChangeShapeType="1"/>
              </p:cNvSpPr>
              <p:nvPr/>
            </p:nvSpPr>
            <p:spPr bwMode="auto">
              <a:xfrm flipH="1">
                <a:off x="6939369" y="1077436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0" name="Line 696"/>
              <p:cNvSpPr>
                <a:spLocks noChangeShapeType="1"/>
              </p:cNvSpPr>
              <p:nvPr/>
            </p:nvSpPr>
            <p:spPr bwMode="auto">
              <a:xfrm flipH="1">
                <a:off x="6939369" y="1085260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2" name="Line 698"/>
              <p:cNvSpPr>
                <a:spLocks noChangeShapeType="1"/>
              </p:cNvSpPr>
              <p:nvPr/>
            </p:nvSpPr>
            <p:spPr bwMode="auto">
              <a:xfrm flipH="1">
                <a:off x="6631845" y="10812744"/>
                <a:ext cx="32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3" name="Line 699"/>
              <p:cNvSpPr>
                <a:spLocks noChangeShapeType="1"/>
              </p:cNvSpPr>
              <p:nvPr/>
            </p:nvSpPr>
            <p:spPr bwMode="auto">
              <a:xfrm>
                <a:off x="6939369" y="10774363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5" name="Line 701"/>
              <p:cNvSpPr>
                <a:spLocks noChangeShapeType="1"/>
              </p:cNvSpPr>
              <p:nvPr/>
            </p:nvSpPr>
            <p:spPr bwMode="auto">
              <a:xfrm flipH="1">
                <a:off x="6631845" y="10921984"/>
                <a:ext cx="61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7" name="Line 703"/>
              <p:cNvSpPr>
                <a:spLocks noChangeShapeType="1"/>
              </p:cNvSpPr>
              <p:nvPr/>
            </p:nvSpPr>
            <p:spPr bwMode="auto">
              <a:xfrm flipH="1">
                <a:off x="6465087" y="10862936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8" name="Line 704"/>
              <p:cNvSpPr>
                <a:spLocks noChangeShapeType="1"/>
              </p:cNvSpPr>
              <p:nvPr/>
            </p:nvSpPr>
            <p:spPr bwMode="auto">
              <a:xfrm>
                <a:off x="6631845" y="10812744"/>
                <a:ext cx="3250" cy="109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0" name="Line 706"/>
              <p:cNvSpPr>
                <a:spLocks noChangeShapeType="1"/>
              </p:cNvSpPr>
              <p:nvPr/>
            </p:nvSpPr>
            <p:spPr bwMode="auto">
              <a:xfrm flipH="1">
                <a:off x="6465087" y="10989890"/>
                <a:ext cx="77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2" name="Line 708"/>
              <p:cNvSpPr>
                <a:spLocks noChangeShapeType="1"/>
              </p:cNvSpPr>
              <p:nvPr/>
            </p:nvSpPr>
            <p:spPr bwMode="auto">
              <a:xfrm flipH="1">
                <a:off x="6188839" y="1093084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3" name="Line 709"/>
              <p:cNvSpPr>
                <a:spLocks noChangeShapeType="1"/>
              </p:cNvSpPr>
              <p:nvPr/>
            </p:nvSpPr>
            <p:spPr bwMode="auto">
              <a:xfrm>
                <a:off x="6465087" y="10862936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5" name="Line 711"/>
              <p:cNvSpPr>
                <a:spLocks noChangeShapeType="1"/>
              </p:cNvSpPr>
              <p:nvPr/>
            </p:nvSpPr>
            <p:spPr bwMode="auto">
              <a:xfrm flipH="1">
                <a:off x="6188839" y="11068130"/>
                <a:ext cx="10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7" name="Line 713"/>
              <p:cNvSpPr>
                <a:spLocks noChangeShapeType="1"/>
              </p:cNvSpPr>
              <p:nvPr/>
            </p:nvSpPr>
            <p:spPr bwMode="auto">
              <a:xfrm flipH="1">
                <a:off x="5928943" y="11000224"/>
                <a:ext cx="259896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8" name="Line 714"/>
              <p:cNvSpPr>
                <a:spLocks noChangeShapeType="1"/>
              </p:cNvSpPr>
              <p:nvPr/>
            </p:nvSpPr>
            <p:spPr bwMode="auto">
              <a:xfrm>
                <a:off x="6188839" y="10930842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0" name="Line 716"/>
              <p:cNvSpPr>
                <a:spLocks noChangeShapeType="1"/>
              </p:cNvSpPr>
              <p:nvPr/>
            </p:nvSpPr>
            <p:spPr bwMode="auto">
              <a:xfrm flipH="1">
                <a:off x="5798640" y="10744839"/>
                <a:ext cx="1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1" name="Line 717"/>
              <p:cNvSpPr>
                <a:spLocks noChangeShapeType="1"/>
              </p:cNvSpPr>
              <p:nvPr/>
            </p:nvSpPr>
            <p:spPr bwMode="auto">
              <a:xfrm>
                <a:off x="5928943" y="10499787"/>
                <a:ext cx="3250" cy="50043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3" name="Line 719"/>
              <p:cNvSpPr>
                <a:spLocks noChangeShapeType="1"/>
              </p:cNvSpPr>
              <p:nvPr/>
            </p:nvSpPr>
            <p:spPr bwMode="auto">
              <a:xfrm flipH="1">
                <a:off x="6939369" y="1113751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5" name="Line 721"/>
              <p:cNvSpPr>
                <a:spLocks noChangeShapeType="1"/>
              </p:cNvSpPr>
              <p:nvPr/>
            </p:nvSpPr>
            <p:spPr bwMode="auto">
              <a:xfrm flipH="1">
                <a:off x="6939369" y="1120541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7" name="Line 723"/>
              <p:cNvSpPr>
                <a:spLocks noChangeShapeType="1"/>
              </p:cNvSpPr>
              <p:nvPr/>
            </p:nvSpPr>
            <p:spPr bwMode="auto">
              <a:xfrm flipH="1">
                <a:off x="6213556" y="11175893"/>
                <a:ext cx="72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8" name="Line 724"/>
              <p:cNvSpPr>
                <a:spLocks noChangeShapeType="1"/>
              </p:cNvSpPr>
              <p:nvPr/>
            </p:nvSpPr>
            <p:spPr bwMode="auto">
              <a:xfrm>
                <a:off x="6939369" y="11137512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0" name="Line 726"/>
              <p:cNvSpPr>
                <a:spLocks noChangeShapeType="1"/>
              </p:cNvSpPr>
              <p:nvPr/>
            </p:nvSpPr>
            <p:spPr bwMode="auto">
              <a:xfrm flipH="1">
                <a:off x="6213556" y="11283657"/>
                <a:ext cx="10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2" name="Line 728"/>
              <p:cNvSpPr>
                <a:spLocks noChangeShapeType="1"/>
              </p:cNvSpPr>
              <p:nvPr/>
            </p:nvSpPr>
            <p:spPr bwMode="auto">
              <a:xfrm flipH="1">
                <a:off x="5800972" y="11224609"/>
                <a:ext cx="412586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3" name="Line 729"/>
              <p:cNvSpPr>
                <a:spLocks noChangeShapeType="1"/>
              </p:cNvSpPr>
              <p:nvPr/>
            </p:nvSpPr>
            <p:spPr bwMode="auto">
              <a:xfrm>
                <a:off x="6213556" y="11175893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5" name="Line 731"/>
              <p:cNvSpPr>
                <a:spLocks noChangeShapeType="1"/>
              </p:cNvSpPr>
              <p:nvPr/>
            </p:nvSpPr>
            <p:spPr bwMode="auto">
              <a:xfrm flipH="1">
                <a:off x="5619464" y="10989890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6" name="Line 732"/>
              <p:cNvSpPr>
                <a:spLocks noChangeShapeType="1"/>
              </p:cNvSpPr>
              <p:nvPr/>
            </p:nvSpPr>
            <p:spPr bwMode="auto">
              <a:xfrm>
                <a:off x="5800972" y="10744839"/>
                <a:ext cx="3250" cy="47977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8" name="Line 734"/>
              <p:cNvSpPr>
                <a:spLocks noChangeShapeType="1"/>
              </p:cNvSpPr>
              <p:nvPr/>
            </p:nvSpPr>
            <p:spPr bwMode="auto">
              <a:xfrm flipH="1">
                <a:off x="6939369" y="1135303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0" name="Line 736"/>
              <p:cNvSpPr>
                <a:spLocks noChangeShapeType="1"/>
              </p:cNvSpPr>
              <p:nvPr/>
            </p:nvSpPr>
            <p:spPr bwMode="auto">
              <a:xfrm flipH="1">
                <a:off x="6939369" y="1142094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2" name="Line 738"/>
              <p:cNvSpPr>
                <a:spLocks noChangeShapeType="1"/>
              </p:cNvSpPr>
              <p:nvPr/>
            </p:nvSpPr>
            <p:spPr bwMode="auto">
              <a:xfrm flipH="1">
                <a:off x="6402939" y="11391421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3" name="Line 739"/>
              <p:cNvSpPr>
                <a:spLocks noChangeShapeType="1"/>
              </p:cNvSpPr>
              <p:nvPr/>
            </p:nvSpPr>
            <p:spPr bwMode="auto">
              <a:xfrm>
                <a:off x="6939369" y="11353039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5" name="Line 741"/>
              <p:cNvSpPr>
                <a:spLocks noChangeShapeType="1"/>
              </p:cNvSpPr>
              <p:nvPr/>
            </p:nvSpPr>
            <p:spPr bwMode="auto">
              <a:xfrm flipH="1">
                <a:off x="6939369" y="1149918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7" name="Line 743"/>
              <p:cNvSpPr>
                <a:spLocks noChangeShapeType="1"/>
              </p:cNvSpPr>
              <p:nvPr/>
            </p:nvSpPr>
            <p:spPr bwMode="auto">
              <a:xfrm flipH="1">
                <a:off x="6939369" y="1156856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9" name="Line 745"/>
              <p:cNvSpPr>
                <a:spLocks noChangeShapeType="1"/>
              </p:cNvSpPr>
              <p:nvPr/>
            </p:nvSpPr>
            <p:spPr bwMode="auto">
              <a:xfrm flipH="1">
                <a:off x="6402939" y="11528709"/>
                <a:ext cx="54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0" name="Line 746"/>
              <p:cNvSpPr>
                <a:spLocks noChangeShapeType="1"/>
              </p:cNvSpPr>
              <p:nvPr/>
            </p:nvSpPr>
            <p:spPr bwMode="auto">
              <a:xfrm>
                <a:off x="6939369" y="11499185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2" name="Line 748"/>
              <p:cNvSpPr>
                <a:spLocks noChangeShapeType="1"/>
              </p:cNvSpPr>
              <p:nvPr/>
            </p:nvSpPr>
            <p:spPr bwMode="auto">
              <a:xfrm flipH="1">
                <a:off x="6295731" y="11460803"/>
                <a:ext cx="10720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3" name="Line 749"/>
              <p:cNvSpPr>
                <a:spLocks noChangeShapeType="1"/>
              </p:cNvSpPr>
              <p:nvPr/>
            </p:nvSpPr>
            <p:spPr bwMode="auto">
              <a:xfrm>
                <a:off x="6402939" y="11391421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5" name="Line 751"/>
              <p:cNvSpPr>
                <a:spLocks noChangeShapeType="1"/>
              </p:cNvSpPr>
              <p:nvPr/>
            </p:nvSpPr>
            <p:spPr bwMode="auto">
              <a:xfrm flipH="1">
                <a:off x="6939369" y="1164680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7" name="Line 753"/>
              <p:cNvSpPr>
                <a:spLocks noChangeShapeType="1"/>
              </p:cNvSpPr>
              <p:nvPr/>
            </p:nvSpPr>
            <p:spPr bwMode="auto">
              <a:xfrm flipH="1">
                <a:off x="6939369" y="1171618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9" name="Line 755"/>
              <p:cNvSpPr>
                <a:spLocks noChangeShapeType="1"/>
              </p:cNvSpPr>
              <p:nvPr/>
            </p:nvSpPr>
            <p:spPr bwMode="auto">
              <a:xfrm flipH="1">
                <a:off x="6425679" y="11676330"/>
                <a:ext cx="50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0" name="Line 756"/>
              <p:cNvSpPr>
                <a:spLocks noChangeShapeType="1"/>
              </p:cNvSpPr>
              <p:nvPr/>
            </p:nvSpPr>
            <p:spPr bwMode="auto">
              <a:xfrm>
                <a:off x="6939369" y="11646806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2" name="Line 758"/>
              <p:cNvSpPr>
                <a:spLocks noChangeShapeType="1"/>
              </p:cNvSpPr>
              <p:nvPr/>
            </p:nvSpPr>
            <p:spPr bwMode="auto">
              <a:xfrm flipH="1">
                <a:off x="6425679" y="11784094"/>
                <a:ext cx="81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4" name="Line 760"/>
              <p:cNvSpPr>
                <a:spLocks noChangeShapeType="1"/>
              </p:cNvSpPr>
              <p:nvPr/>
            </p:nvSpPr>
            <p:spPr bwMode="auto">
              <a:xfrm flipH="1">
                <a:off x="6295731" y="11735379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5" name="Line 761"/>
              <p:cNvSpPr>
                <a:spLocks noChangeShapeType="1"/>
              </p:cNvSpPr>
              <p:nvPr/>
            </p:nvSpPr>
            <p:spPr bwMode="auto">
              <a:xfrm>
                <a:off x="6425679" y="11676330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7" name="Line 763"/>
              <p:cNvSpPr>
                <a:spLocks noChangeShapeType="1"/>
              </p:cNvSpPr>
              <p:nvPr/>
            </p:nvSpPr>
            <p:spPr bwMode="auto">
              <a:xfrm flipH="1">
                <a:off x="6136009" y="11598091"/>
                <a:ext cx="16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8" name="Line 764"/>
              <p:cNvSpPr>
                <a:spLocks noChangeShapeType="1"/>
              </p:cNvSpPr>
              <p:nvPr/>
            </p:nvSpPr>
            <p:spPr bwMode="auto">
              <a:xfrm>
                <a:off x="6295731" y="11460803"/>
                <a:ext cx="3250" cy="27457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0" name="Line 766"/>
              <p:cNvSpPr>
                <a:spLocks noChangeShapeType="1"/>
              </p:cNvSpPr>
              <p:nvPr/>
            </p:nvSpPr>
            <p:spPr bwMode="auto">
              <a:xfrm flipH="1">
                <a:off x="6939369" y="1186233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2" name="Line 768"/>
              <p:cNvSpPr>
                <a:spLocks noChangeShapeType="1"/>
              </p:cNvSpPr>
              <p:nvPr/>
            </p:nvSpPr>
            <p:spPr bwMode="auto">
              <a:xfrm flipH="1">
                <a:off x="6939369" y="1193171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4" name="Line 770"/>
              <p:cNvSpPr>
                <a:spLocks noChangeShapeType="1"/>
              </p:cNvSpPr>
              <p:nvPr/>
            </p:nvSpPr>
            <p:spPr bwMode="auto">
              <a:xfrm flipH="1">
                <a:off x="6353671" y="11891858"/>
                <a:ext cx="57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5" name="Line 771"/>
              <p:cNvSpPr>
                <a:spLocks noChangeShapeType="1"/>
              </p:cNvSpPr>
              <p:nvPr/>
            </p:nvSpPr>
            <p:spPr bwMode="auto">
              <a:xfrm>
                <a:off x="6939369" y="11862333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7" name="Line 773"/>
              <p:cNvSpPr>
                <a:spLocks noChangeShapeType="1"/>
              </p:cNvSpPr>
              <p:nvPr/>
            </p:nvSpPr>
            <p:spPr bwMode="auto">
              <a:xfrm flipH="1">
                <a:off x="6353671" y="11999621"/>
                <a:ext cx="88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9" name="Line 775"/>
              <p:cNvSpPr>
                <a:spLocks noChangeShapeType="1"/>
              </p:cNvSpPr>
              <p:nvPr/>
            </p:nvSpPr>
            <p:spPr bwMode="auto">
              <a:xfrm flipH="1">
                <a:off x="6136009" y="11950906"/>
                <a:ext cx="21766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0" name="Line 776"/>
              <p:cNvSpPr>
                <a:spLocks noChangeShapeType="1"/>
              </p:cNvSpPr>
              <p:nvPr/>
            </p:nvSpPr>
            <p:spPr bwMode="auto">
              <a:xfrm>
                <a:off x="6353671" y="11891858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2" name="Line 778"/>
              <p:cNvSpPr>
                <a:spLocks noChangeShapeType="1"/>
              </p:cNvSpPr>
              <p:nvPr/>
            </p:nvSpPr>
            <p:spPr bwMode="auto">
              <a:xfrm flipH="1">
                <a:off x="5619464" y="11773761"/>
                <a:ext cx="51654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3" name="Line 779"/>
              <p:cNvSpPr>
                <a:spLocks noChangeShapeType="1"/>
              </p:cNvSpPr>
              <p:nvPr/>
            </p:nvSpPr>
            <p:spPr bwMode="auto">
              <a:xfrm>
                <a:off x="6136009" y="11598091"/>
                <a:ext cx="3250" cy="35281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5" name="Line 781"/>
              <p:cNvSpPr>
                <a:spLocks noChangeShapeType="1"/>
              </p:cNvSpPr>
              <p:nvPr/>
            </p:nvSpPr>
            <p:spPr bwMode="auto">
              <a:xfrm flipH="1">
                <a:off x="5407983" y="11382563"/>
                <a:ext cx="19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6" name="Line 782"/>
              <p:cNvSpPr>
                <a:spLocks noChangeShapeType="1"/>
              </p:cNvSpPr>
              <p:nvPr/>
            </p:nvSpPr>
            <p:spPr bwMode="auto">
              <a:xfrm>
                <a:off x="5607962" y="10989890"/>
                <a:ext cx="3250" cy="78387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8" name="Line 784"/>
              <p:cNvSpPr>
                <a:spLocks noChangeShapeType="1"/>
              </p:cNvSpPr>
              <p:nvPr/>
            </p:nvSpPr>
            <p:spPr bwMode="auto">
              <a:xfrm flipH="1">
                <a:off x="6939369" y="1207786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0" name="Line 786"/>
              <p:cNvSpPr>
                <a:spLocks noChangeShapeType="1"/>
              </p:cNvSpPr>
              <p:nvPr/>
            </p:nvSpPr>
            <p:spPr bwMode="auto">
              <a:xfrm flipH="1">
                <a:off x="6939369" y="1214724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2" name="Line 788"/>
              <p:cNvSpPr>
                <a:spLocks noChangeShapeType="1"/>
              </p:cNvSpPr>
              <p:nvPr/>
            </p:nvSpPr>
            <p:spPr bwMode="auto">
              <a:xfrm flipH="1">
                <a:off x="5397403" y="12107385"/>
                <a:ext cx="154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3" name="Line 789"/>
              <p:cNvSpPr>
                <a:spLocks noChangeShapeType="1"/>
              </p:cNvSpPr>
              <p:nvPr/>
            </p:nvSpPr>
            <p:spPr bwMode="auto">
              <a:xfrm>
                <a:off x="6939369" y="12077861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5" name="Line 791"/>
              <p:cNvSpPr>
                <a:spLocks noChangeShapeType="1"/>
              </p:cNvSpPr>
              <p:nvPr/>
            </p:nvSpPr>
            <p:spPr bwMode="auto">
              <a:xfrm flipH="1">
                <a:off x="5227904" y="11745712"/>
                <a:ext cx="16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6" name="Line 792"/>
              <p:cNvSpPr>
                <a:spLocks noChangeShapeType="1"/>
              </p:cNvSpPr>
              <p:nvPr/>
            </p:nvSpPr>
            <p:spPr bwMode="auto">
              <a:xfrm>
                <a:off x="5400675" y="11382563"/>
                <a:ext cx="3250" cy="72482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18" name="Line 794"/>
              <p:cNvSpPr>
                <a:spLocks noChangeShapeType="1"/>
              </p:cNvSpPr>
              <p:nvPr/>
            </p:nvSpPr>
            <p:spPr bwMode="auto">
              <a:xfrm flipH="1">
                <a:off x="5228108" y="12215148"/>
                <a:ext cx="20052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0" name="Line 796"/>
              <p:cNvSpPr>
                <a:spLocks noChangeShapeType="1"/>
              </p:cNvSpPr>
              <p:nvPr/>
            </p:nvSpPr>
            <p:spPr bwMode="auto">
              <a:xfrm flipH="1">
                <a:off x="5068998" y="11980431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1" name="Line 797"/>
              <p:cNvSpPr>
                <a:spLocks noChangeShapeType="1"/>
              </p:cNvSpPr>
              <p:nvPr/>
            </p:nvSpPr>
            <p:spPr bwMode="auto">
              <a:xfrm>
                <a:off x="5228108" y="11745712"/>
                <a:ext cx="3250" cy="46943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3" name="Line 799"/>
              <p:cNvSpPr>
                <a:spLocks noChangeShapeType="1"/>
              </p:cNvSpPr>
              <p:nvPr/>
            </p:nvSpPr>
            <p:spPr bwMode="auto">
              <a:xfrm flipH="1">
                <a:off x="6939369" y="1229486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5" name="Line 801"/>
              <p:cNvSpPr>
                <a:spLocks noChangeShapeType="1"/>
              </p:cNvSpPr>
              <p:nvPr/>
            </p:nvSpPr>
            <p:spPr bwMode="auto">
              <a:xfrm flipH="1">
                <a:off x="6939369" y="1236277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7" name="Line 803"/>
              <p:cNvSpPr>
                <a:spLocks noChangeShapeType="1"/>
              </p:cNvSpPr>
              <p:nvPr/>
            </p:nvSpPr>
            <p:spPr bwMode="auto">
              <a:xfrm flipH="1">
                <a:off x="5070351" y="12322912"/>
                <a:ext cx="187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28" name="Line 804"/>
              <p:cNvSpPr>
                <a:spLocks noChangeShapeType="1"/>
              </p:cNvSpPr>
              <p:nvPr/>
            </p:nvSpPr>
            <p:spPr bwMode="auto">
              <a:xfrm>
                <a:off x="6939369" y="12294864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0" name="Line 806"/>
              <p:cNvSpPr>
                <a:spLocks noChangeShapeType="1"/>
              </p:cNvSpPr>
              <p:nvPr/>
            </p:nvSpPr>
            <p:spPr bwMode="auto">
              <a:xfrm flipH="1">
                <a:off x="4915062" y="12157576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1" name="Line 807"/>
              <p:cNvSpPr>
                <a:spLocks noChangeShapeType="1"/>
              </p:cNvSpPr>
              <p:nvPr/>
            </p:nvSpPr>
            <p:spPr bwMode="auto">
              <a:xfrm>
                <a:off x="5070351" y="11980431"/>
                <a:ext cx="3250" cy="34248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3" name="Line 809"/>
              <p:cNvSpPr>
                <a:spLocks noChangeShapeType="1"/>
              </p:cNvSpPr>
              <p:nvPr/>
            </p:nvSpPr>
            <p:spPr bwMode="auto">
              <a:xfrm flipH="1">
                <a:off x="6936016" y="1244101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6" name="Line 812"/>
              <p:cNvSpPr>
                <a:spLocks noChangeShapeType="1"/>
              </p:cNvSpPr>
              <p:nvPr/>
            </p:nvSpPr>
            <p:spPr bwMode="auto">
              <a:xfrm flipH="1">
                <a:off x="6936016" y="1251039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8" name="Line 814"/>
              <p:cNvSpPr>
                <a:spLocks noChangeShapeType="1"/>
              </p:cNvSpPr>
              <p:nvPr/>
            </p:nvSpPr>
            <p:spPr bwMode="auto">
              <a:xfrm flipH="1">
                <a:off x="6412468" y="12470534"/>
                <a:ext cx="52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39" name="Line 815"/>
              <p:cNvSpPr>
                <a:spLocks noChangeShapeType="1"/>
              </p:cNvSpPr>
              <p:nvPr/>
            </p:nvSpPr>
            <p:spPr bwMode="auto">
              <a:xfrm>
                <a:off x="6936016" y="12441010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1" name="Line 817"/>
              <p:cNvSpPr>
                <a:spLocks noChangeShapeType="1"/>
              </p:cNvSpPr>
              <p:nvPr/>
            </p:nvSpPr>
            <p:spPr bwMode="auto">
              <a:xfrm flipH="1">
                <a:off x="6412468" y="12578298"/>
                <a:ext cx="79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3" name="Line 819"/>
              <p:cNvSpPr>
                <a:spLocks noChangeShapeType="1"/>
              </p:cNvSpPr>
              <p:nvPr/>
            </p:nvSpPr>
            <p:spPr bwMode="auto">
              <a:xfrm flipH="1">
                <a:off x="6245712" y="12529582"/>
                <a:ext cx="16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4" name="Line 820"/>
              <p:cNvSpPr>
                <a:spLocks noChangeShapeType="1"/>
              </p:cNvSpPr>
              <p:nvPr/>
            </p:nvSpPr>
            <p:spPr bwMode="auto">
              <a:xfrm>
                <a:off x="6412468" y="12470534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6" name="Line 822"/>
              <p:cNvSpPr>
                <a:spLocks noChangeShapeType="1"/>
              </p:cNvSpPr>
              <p:nvPr/>
            </p:nvSpPr>
            <p:spPr bwMode="auto">
              <a:xfrm flipH="1">
                <a:off x="6245712" y="12656537"/>
                <a:ext cx="99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8" name="Line 824"/>
              <p:cNvSpPr>
                <a:spLocks noChangeShapeType="1"/>
              </p:cNvSpPr>
              <p:nvPr/>
            </p:nvSpPr>
            <p:spPr bwMode="auto">
              <a:xfrm flipH="1">
                <a:off x="6059462" y="12588631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9" name="Line 825"/>
              <p:cNvSpPr>
                <a:spLocks noChangeShapeType="1"/>
              </p:cNvSpPr>
              <p:nvPr/>
            </p:nvSpPr>
            <p:spPr bwMode="auto">
              <a:xfrm>
                <a:off x="6245712" y="12529582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1" name="Line 827"/>
              <p:cNvSpPr>
                <a:spLocks noChangeShapeType="1"/>
              </p:cNvSpPr>
              <p:nvPr/>
            </p:nvSpPr>
            <p:spPr bwMode="auto">
              <a:xfrm flipH="1">
                <a:off x="6059462" y="12725919"/>
                <a:ext cx="117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3" name="Line 829"/>
              <p:cNvSpPr>
                <a:spLocks noChangeShapeType="1"/>
              </p:cNvSpPr>
              <p:nvPr/>
            </p:nvSpPr>
            <p:spPr bwMode="auto">
              <a:xfrm flipH="1">
                <a:off x="5905917" y="12656537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4" name="Line 830"/>
              <p:cNvSpPr>
                <a:spLocks noChangeShapeType="1"/>
              </p:cNvSpPr>
              <p:nvPr/>
            </p:nvSpPr>
            <p:spPr bwMode="auto">
              <a:xfrm>
                <a:off x="6059462" y="12588631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6" name="Line 832"/>
              <p:cNvSpPr>
                <a:spLocks noChangeShapeType="1"/>
              </p:cNvSpPr>
              <p:nvPr/>
            </p:nvSpPr>
            <p:spPr bwMode="auto">
              <a:xfrm flipH="1">
                <a:off x="5905917" y="12793825"/>
                <a:ext cx="133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8" name="Line 834"/>
              <p:cNvSpPr>
                <a:spLocks noChangeShapeType="1"/>
              </p:cNvSpPr>
              <p:nvPr/>
            </p:nvSpPr>
            <p:spPr bwMode="auto">
              <a:xfrm flipH="1">
                <a:off x="4915062" y="12725919"/>
                <a:ext cx="990855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9" name="Line 835"/>
              <p:cNvSpPr>
                <a:spLocks noChangeShapeType="1"/>
              </p:cNvSpPr>
              <p:nvPr/>
            </p:nvSpPr>
            <p:spPr bwMode="auto">
              <a:xfrm>
                <a:off x="5905917" y="12656537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1" name="Line 837"/>
              <p:cNvSpPr>
                <a:spLocks noChangeShapeType="1"/>
              </p:cNvSpPr>
              <p:nvPr/>
            </p:nvSpPr>
            <p:spPr bwMode="auto">
              <a:xfrm flipH="1">
                <a:off x="4781138" y="12441010"/>
                <a:ext cx="129948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2" name="Line 838"/>
              <p:cNvSpPr>
                <a:spLocks noChangeShapeType="1"/>
              </p:cNvSpPr>
              <p:nvPr/>
            </p:nvSpPr>
            <p:spPr bwMode="auto">
              <a:xfrm>
                <a:off x="4915062" y="12157576"/>
                <a:ext cx="3250" cy="56834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4" name="Line 840"/>
              <p:cNvSpPr>
                <a:spLocks noChangeShapeType="1"/>
              </p:cNvSpPr>
              <p:nvPr/>
            </p:nvSpPr>
            <p:spPr bwMode="auto">
              <a:xfrm flipH="1">
                <a:off x="6949227" y="1287206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6" name="Line 842"/>
              <p:cNvSpPr>
                <a:spLocks noChangeShapeType="1"/>
              </p:cNvSpPr>
              <p:nvPr/>
            </p:nvSpPr>
            <p:spPr bwMode="auto">
              <a:xfrm flipH="1">
                <a:off x="6949227" y="1294144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8" name="Line 844"/>
              <p:cNvSpPr>
                <a:spLocks noChangeShapeType="1"/>
              </p:cNvSpPr>
              <p:nvPr/>
            </p:nvSpPr>
            <p:spPr bwMode="auto">
              <a:xfrm flipH="1">
                <a:off x="5970891" y="12901589"/>
                <a:ext cx="97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69" name="Line 845"/>
              <p:cNvSpPr>
                <a:spLocks noChangeShapeType="1"/>
              </p:cNvSpPr>
              <p:nvPr/>
            </p:nvSpPr>
            <p:spPr bwMode="auto">
              <a:xfrm>
                <a:off x="6944651" y="12872064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1" name="Line 847"/>
              <p:cNvSpPr>
                <a:spLocks noChangeShapeType="1"/>
              </p:cNvSpPr>
              <p:nvPr/>
            </p:nvSpPr>
            <p:spPr bwMode="auto">
              <a:xfrm flipH="1">
                <a:off x="6939369" y="1300935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3" name="Line 849"/>
              <p:cNvSpPr>
                <a:spLocks noChangeShapeType="1"/>
              </p:cNvSpPr>
              <p:nvPr/>
            </p:nvSpPr>
            <p:spPr bwMode="auto">
              <a:xfrm flipH="1">
                <a:off x="6939369" y="1308906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5" name="Line 851"/>
              <p:cNvSpPr>
                <a:spLocks noChangeShapeType="1"/>
              </p:cNvSpPr>
              <p:nvPr/>
            </p:nvSpPr>
            <p:spPr bwMode="auto">
              <a:xfrm flipH="1">
                <a:off x="5970891" y="13049210"/>
                <a:ext cx="97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6" name="Line 852"/>
              <p:cNvSpPr>
                <a:spLocks noChangeShapeType="1"/>
              </p:cNvSpPr>
              <p:nvPr/>
            </p:nvSpPr>
            <p:spPr bwMode="auto">
              <a:xfrm>
                <a:off x="6939369" y="13009353"/>
                <a:ext cx="3250" cy="7971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8" name="Line 854"/>
              <p:cNvSpPr>
                <a:spLocks noChangeShapeType="1"/>
              </p:cNvSpPr>
              <p:nvPr/>
            </p:nvSpPr>
            <p:spPr bwMode="auto">
              <a:xfrm flipH="1">
                <a:off x="4775607" y="12979828"/>
                <a:ext cx="1185777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9" name="Line 855"/>
              <p:cNvSpPr>
                <a:spLocks noChangeShapeType="1"/>
              </p:cNvSpPr>
              <p:nvPr/>
            </p:nvSpPr>
            <p:spPr bwMode="auto">
              <a:xfrm>
                <a:off x="5970891" y="12901589"/>
                <a:ext cx="3250" cy="14762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1" name="Line 857"/>
              <p:cNvSpPr>
                <a:spLocks noChangeShapeType="1"/>
              </p:cNvSpPr>
              <p:nvPr/>
            </p:nvSpPr>
            <p:spPr bwMode="auto">
              <a:xfrm flipH="1">
                <a:off x="4625167" y="12705252"/>
                <a:ext cx="16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2" name="Line 858"/>
              <p:cNvSpPr>
                <a:spLocks noChangeShapeType="1"/>
              </p:cNvSpPr>
              <p:nvPr/>
            </p:nvSpPr>
            <p:spPr bwMode="auto">
              <a:xfrm>
                <a:off x="4775607" y="12441010"/>
                <a:ext cx="3250" cy="538819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4" name="Line 860"/>
              <p:cNvSpPr>
                <a:spLocks noChangeShapeType="1"/>
              </p:cNvSpPr>
              <p:nvPr/>
            </p:nvSpPr>
            <p:spPr bwMode="auto">
              <a:xfrm flipH="1">
                <a:off x="6939369" y="1315697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6" name="Line 862"/>
              <p:cNvSpPr>
                <a:spLocks noChangeShapeType="1"/>
              </p:cNvSpPr>
              <p:nvPr/>
            </p:nvSpPr>
            <p:spPr bwMode="auto">
              <a:xfrm flipH="1">
                <a:off x="6939369" y="1322635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8" name="Line 864"/>
              <p:cNvSpPr>
                <a:spLocks noChangeShapeType="1"/>
              </p:cNvSpPr>
              <p:nvPr/>
            </p:nvSpPr>
            <p:spPr bwMode="auto">
              <a:xfrm flipH="1">
                <a:off x="6703853" y="13196831"/>
                <a:ext cx="23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9" name="Line 865"/>
              <p:cNvSpPr>
                <a:spLocks noChangeShapeType="1"/>
              </p:cNvSpPr>
              <p:nvPr/>
            </p:nvSpPr>
            <p:spPr bwMode="auto">
              <a:xfrm>
                <a:off x="6939369" y="13156974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1" name="Line 867"/>
              <p:cNvSpPr>
                <a:spLocks noChangeShapeType="1"/>
              </p:cNvSpPr>
              <p:nvPr/>
            </p:nvSpPr>
            <p:spPr bwMode="auto">
              <a:xfrm flipH="1">
                <a:off x="6703853" y="13304596"/>
                <a:ext cx="532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3" name="Line 869"/>
              <p:cNvSpPr>
                <a:spLocks noChangeShapeType="1"/>
              </p:cNvSpPr>
              <p:nvPr/>
            </p:nvSpPr>
            <p:spPr bwMode="auto">
              <a:xfrm flipH="1">
                <a:off x="6552803" y="13245547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4" name="Line 870"/>
              <p:cNvSpPr>
                <a:spLocks noChangeShapeType="1"/>
              </p:cNvSpPr>
              <p:nvPr/>
            </p:nvSpPr>
            <p:spPr bwMode="auto">
              <a:xfrm>
                <a:off x="6703853" y="13196831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6" name="Line 872"/>
              <p:cNvSpPr>
                <a:spLocks noChangeShapeType="1"/>
              </p:cNvSpPr>
              <p:nvPr/>
            </p:nvSpPr>
            <p:spPr bwMode="auto">
              <a:xfrm flipH="1">
                <a:off x="6546202" y="13372501"/>
                <a:ext cx="68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8" name="Line 874"/>
              <p:cNvSpPr>
                <a:spLocks noChangeShapeType="1"/>
              </p:cNvSpPr>
              <p:nvPr/>
            </p:nvSpPr>
            <p:spPr bwMode="auto">
              <a:xfrm flipH="1">
                <a:off x="6350847" y="13313453"/>
                <a:ext cx="19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9" name="Line 875"/>
              <p:cNvSpPr>
                <a:spLocks noChangeShapeType="1"/>
              </p:cNvSpPr>
              <p:nvPr/>
            </p:nvSpPr>
            <p:spPr bwMode="auto">
              <a:xfrm>
                <a:off x="6546202" y="13245547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1" name="Line 877"/>
              <p:cNvSpPr>
                <a:spLocks noChangeShapeType="1"/>
              </p:cNvSpPr>
              <p:nvPr/>
            </p:nvSpPr>
            <p:spPr bwMode="auto">
              <a:xfrm flipH="1">
                <a:off x="6350847" y="13450740"/>
                <a:ext cx="88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3" name="Line 879"/>
              <p:cNvSpPr>
                <a:spLocks noChangeShapeType="1"/>
              </p:cNvSpPr>
              <p:nvPr/>
            </p:nvSpPr>
            <p:spPr bwMode="auto">
              <a:xfrm flipH="1">
                <a:off x="6128063" y="13382834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4" name="Line 880"/>
              <p:cNvSpPr>
                <a:spLocks noChangeShapeType="1"/>
              </p:cNvSpPr>
              <p:nvPr/>
            </p:nvSpPr>
            <p:spPr bwMode="auto">
              <a:xfrm>
                <a:off x="6350847" y="13313453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6" name="Line 882"/>
              <p:cNvSpPr>
                <a:spLocks noChangeShapeType="1"/>
              </p:cNvSpPr>
              <p:nvPr/>
            </p:nvSpPr>
            <p:spPr bwMode="auto">
              <a:xfrm flipH="1">
                <a:off x="6939369" y="1352012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8" name="Line 884"/>
              <p:cNvSpPr>
                <a:spLocks noChangeShapeType="1"/>
              </p:cNvSpPr>
              <p:nvPr/>
            </p:nvSpPr>
            <p:spPr bwMode="auto">
              <a:xfrm flipH="1">
                <a:off x="6939369" y="1358802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0" name="Line 886"/>
              <p:cNvSpPr>
                <a:spLocks noChangeShapeType="1"/>
              </p:cNvSpPr>
              <p:nvPr/>
            </p:nvSpPr>
            <p:spPr bwMode="auto">
              <a:xfrm flipH="1">
                <a:off x="6415821" y="13558504"/>
                <a:ext cx="52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1" name="Line 887"/>
              <p:cNvSpPr>
                <a:spLocks noChangeShapeType="1"/>
              </p:cNvSpPr>
              <p:nvPr/>
            </p:nvSpPr>
            <p:spPr bwMode="auto">
              <a:xfrm>
                <a:off x="6939369" y="13520123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3" name="Line 889"/>
              <p:cNvSpPr>
                <a:spLocks noChangeShapeType="1"/>
              </p:cNvSpPr>
              <p:nvPr/>
            </p:nvSpPr>
            <p:spPr bwMode="auto">
              <a:xfrm flipH="1">
                <a:off x="6415821" y="13666268"/>
                <a:ext cx="81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5" name="Line 891"/>
              <p:cNvSpPr>
                <a:spLocks noChangeShapeType="1"/>
              </p:cNvSpPr>
              <p:nvPr/>
            </p:nvSpPr>
            <p:spPr bwMode="auto">
              <a:xfrm flipH="1">
                <a:off x="6128063" y="1360869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6" name="Line 892"/>
              <p:cNvSpPr>
                <a:spLocks noChangeShapeType="1"/>
              </p:cNvSpPr>
              <p:nvPr/>
            </p:nvSpPr>
            <p:spPr bwMode="auto">
              <a:xfrm>
                <a:off x="6415821" y="13558504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8" name="Line 894"/>
              <p:cNvSpPr>
                <a:spLocks noChangeShapeType="1"/>
              </p:cNvSpPr>
              <p:nvPr/>
            </p:nvSpPr>
            <p:spPr bwMode="auto">
              <a:xfrm flipH="1">
                <a:off x="5959262" y="13490599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9" name="Line 895"/>
              <p:cNvSpPr>
                <a:spLocks noChangeShapeType="1"/>
              </p:cNvSpPr>
              <p:nvPr/>
            </p:nvSpPr>
            <p:spPr bwMode="auto">
              <a:xfrm>
                <a:off x="6128063" y="13382834"/>
                <a:ext cx="3250" cy="22586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1" name="Line 897"/>
              <p:cNvSpPr>
                <a:spLocks noChangeShapeType="1"/>
              </p:cNvSpPr>
              <p:nvPr/>
            </p:nvSpPr>
            <p:spPr bwMode="auto">
              <a:xfrm flipH="1">
                <a:off x="6939369" y="1373565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3" name="Line 899"/>
              <p:cNvSpPr>
                <a:spLocks noChangeShapeType="1"/>
              </p:cNvSpPr>
              <p:nvPr/>
            </p:nvSpPr>
            <p:spPr bwMode="auto">
              <a:xfrm flipH="1">
                <a:off x="6939369" y="1380355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5" name="Line 901"/>
              <p:cNvSpPr>
                <a:spLocks noChangeShapeType="1"/>
              </p:cNvSpPr>
              <p:nvPr/>
            </p:nvSpPr>
            <p:spPr bwMode="auto">
              <a:xfrm flipH="1">
                <a:off x="6488290" y="13775508"/>
                <a:ext cx="45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6" name="Line 902"/>
              <p:cNvSpPr>
                <a:spLocks noChangeShapeType="1"/>
              </p:cNvSpPr>
              <p:nvPr/>
            </p:nvSpPr>
            <p:spPr bwMode="auto">
              <a:xfrm>
                <a:off x="6939369" y="13735650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8" name="Line 904"/>
              <p:cNvSpPr>
                <a:spLocks noChangeShapeType="1"/>
              </p:cNvSpPr>
              <p:nvPr/>
            </p:nvSpPr>
            <p:spPr bwMode="auto">
              <a:xfrm flipH="1">
                <a:off x="6939369" y="1388327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0" name="Line 906"/>
              <p:cNvSpPr>
                <a:spLocks noChangeShapeType="1"/>
              </p:cNvSpPr>
              <p:nvPr/>
            </p:nvSpPr>
            <p:spPr bwMode="auto">
              <a:xfrm flipH="1">
                <a:off x="6939369" y="1395117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2" name="Line 908"/>
              <p:cNvSpPr>
                <a:spLocks noChangeShapeType="1"/>
              </p:cNvSpPr>
              <p:nvPr/>
            </p:nvSpPr>
            <p:spPr bwMode="auto">
              <a:xfrm flipH="1">
                <a:off x="6488290" y="13912796"/>
                <a:ext cx="45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3" name="Line 909"/>
              <p:cNvSpPr>
                <a:spLocks noChangeShapeType="1"/>
              </p:cNvSpPr>
              <p:nvPr/>
            </p:nvSpPr>
            <p:spPr bwMode="auto">
              <a:xfrm>
                <a:off x="6939369" y="13883272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5" name="Line 911"/>
              <p:cNvSpPr>
                <a:spLocks noChangeShapeType="1"/>
              </p:cNvSpPr>
              <p:nvPr/>
            </p:nvSpPr>
            <p:spPr bwMode="auto">
              <a:xfrm flipH="1">
                <a:off x="6209634" y="1384341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6" name="Line 912"/>
              <p:cNvSpPr>
                <a:spLocks noChangeShapeType="1"/>
              </p:cNvSpPr>
              <p:nvPr/>
            </p:nvSpPr>
            <p:spPr bwMode="auto">
              <a:xfrm>
                <a:off x="6488290" y="13775508"/>
                <a:ext cx="3250" cy="13728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8" name="Line 914"/>
              <p:cNvSpPr>
                <a:spLocks noChangeShapeType="1"/>
              </p:cNvSpPr>
              <p:nvPr/>
            </p:nvSpPr>
            <p:spPr bwMode="auto">
              <a:xfrm flipH="1">
                <a:off x="6939369" y="1402055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0" name="Line 916"/>
              <p:cNvSpPr>
                <a:spLocks noChangeShapeType="1"/>
              </p:cNvSpPr>
              <p:nvPr/>
            </p:nvSpPr>
            <p:spPr bwMode="auto">
              <a:xfrm flipH="1">
                <a:off x="6939369" y="1409879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2" name="Line 918"/>
              <p:cNvSpPr>
                <a:spLocks noChangeShapeType="1"/>
              </p:cNvSpPr>
              <p:nvPr/>
            </p:nvSpPr>
            <p:spPr bwMode="auto">
              <a:xfrm flipH="1">
                <a:off x="6511030" y="14058941"/>
                <a:ext cx="43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3" name="Line 919"/>
              <p:cNvSpPr>
                <a:spLocks noChangeShapeType="1"/>
              </p:cNvSpPr>
              <p:nvPr/>
            </p:nvSpPr>
            <p:spPr bwMode="auto">
              <a:xfrm>
                <a:off x="6939369" y="14020559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5" name="Line 921"/>
              <p:cNvSpPr>
                <a:spLocks noChangeShapeType="1"/>
              </p:cNvSpPr>
              <p:nvPr/>
            </p:nvSpPr>
            <p:spPr bwMode="auto">
              <a:xfrm flipH="1">
                <a:off x="6505737" y="14166705"/>
                <a:ext cx="72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7" name="Line 923"/>
              <p:cNvSpPr>
                <a:spLocks noChangeShapeType="1"/>
              </p:cNvSpPr>
              <p:nvPr/>
            </p:nvSpPr>
            <p:spPr bwMode="auto">
              <a:xfrm flipH="1">
                <a:off x="6219158" y="1411798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8" name="Line 924"/>
              <p:cNvSpPr>
                <a:spLocks noChangeShapeType="1"/>
              </p:cNvSpPr>
              <p:nvPr/>
            </p:nvSpPr>
            <p:spPr bwMode="auto">
              <a:xfrm>
                <a:off x="6511030" y="14058941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0" name="Line 926"/>
              <p:cNvSpPr>
                <a:spLocks noChangeShapeType="1"/>
              </p:cNvSpPr>
              <p:nvPr/>
            </p:nvSpPr>
            <p:spPr bwMode="auto">
              <a:xfrm flipH="1">
                <a:off x="5959262" y="13980702"/>
                <a:ext cx="259896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1" name="Line 927"/>
              <p:cNvSpPr>
                <a:spLocks noChangeShapeType="1"/>
              </p:cNvSpPr>
              <p:nvPr/>
            </p:nvSpPr>
            <p:spPr bwMode="auto">
              <a:xfrm>
                <a:off x="6219158" y="13843413"/>
                <a:ext cx="3250" cy="27457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3" name="Line 929"/>
              <p:cNvSpPr>
                <a:spLocks noChangeShapeType="1"/>
              </p:cNvSpPr>
              <p:nvPr/>
            </p:nvSpPr>
            <p:spPr bwMode="auto">
              <a:xfrm flipH="1">
                <a:off x="5815246" y="13735650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4" name="Line 930"/>
              <p:cNvSpPr>
                <a:spLocks noChangeShapeType="1"/>
              </p:cNvSpPr>
              <p:nvPr/>
            </p:nvSpPr>
            <p:spPr bwMode="auto">
              <a:xfrm>
                <a:off x="5959262" y="13490599"/>
                <a:ext cx="3250" cy="49010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6" name="Line 932"/>
              <p:cNvSpPr>
                <a:spLocks noChangeShapeType="1"/>
              </p:cNvSpPr>
              <p:nvPr/>
            </p:nvSpPr>
            <p:spPr bwMode="auto">
              <a:xfrm flipH="1">
                <a:off x="6939369" y="1423608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8" name="Line 934"/>
              <p:cNvSpPr>
                <a:spLocks noChangeShapeType="1"/>
              </p:cNvSpPr>
              <p:nvPr/>
            </p:nvSpPr>
            <p:spPr bwMode="auto">
              <a:xfrm flipH="1">
                <a:off x="6939369" y="1431432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0" name="Line 936"/>
              <p:cNvSpPr>
                <a:spLocks noChangeShapeType="1"/>
              </p:cNvSpPr>
              <p:nvPr/>
            </p:nvSpPr>
            <p:spPr bwMode="auto">
              <a:xfrm flipH="1">
                <a:off x="6768867" y="14274468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1" name="Line 937"/>
              <p:cNvSpPr>
                <a:spLocks noChangeShapeType="1"/>
              </p:cNvSpPr>
              <p:nvPr/>
            </p:nvSpPr>
            <p:spPr bwMode="auto">
              <a:xfrm>
                <a:off x="6939369" y="14236086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3" name="Line 939"/>
              <p:cNvSpPr>
                <a:spLocks noChangeShapeType="1"/>
              </p:cNvSpPr>
              <p:nvPr/>
            </p:nvSpPr>
            <p:spPr bwMode="auto">
              <a:xfrm flipH="1">
                <a:off x="6775861" y="14382232"/>
                <a:ext cx="43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5" name="Line 941"/>
              <p:cNvSpPr>
                <a:spLocks noChangeShapeType="1"/>
              </p:cNvSpPr>
              <p:nvPr/>
            </p:nvSpPr>
            <p:spPr bwMode="auto">
              <a:xfrm flipH="1">
                <a:off x="6563520" y="14333517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6" name="Line 942"/>
              <p:cNvSpPr>
                <a:spLocks noChangeShapeType="1"/>
              </p:cNvSpPr>
              <p:nvPr/>
            </p:nvSpPr>
            <p:spPr bwMode="auto">
              <a:xfrm>
                <a:off x="6765577" y="14274468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8" name="Line 944"/>
              <p:cNvSpPr>
                <a:spLocks noChangeShapeType="1"/>
              </p:cNvSpPr>
              <p:nvPr/>
            </p:nvSpPr>
            <p:spPr bwMode="auto">
              <a:xfrm flipH="1">
                <a:off x="6563520" y="14461948"/>
                <a:ext cx="64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0" name="Line 946"/>
              <p:cNvSpPr>
                <a:spLocks noChangeShapeType="1"/>
              </p:cNvSpPr>
              <p:nvPr/>
            </p:nvSpPr>
            <p:spPr bwMode="auto">
              <a:xfrm flipH="1">
                <a:off x="6096244" y="14392565"/>
                <a:ext cx="46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1" name="Line 947"/>
              <p:cNvSpPr>
                <a:spLocks noChangeShapeType="1"/>
              </p:cNvSpPr>
              <p:nvPr/>
            </p:nvSpPr>
            <p:spPr bwMode="auto">
              <a:xfrm>
                <a:off x="6563520" y="14333517"/>
                <a:ext cx="3250" cy="12843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3" name="Line 949"/>
              <p:cNvSpPr>
                <a:spLocks noChangeShapeType="1"/>
              </p:cNvSpPr>
              <p:nvPr/>
            </p:nvSpPr>
            <p:spPr bwMode="auto">
              <a:xfrm flipH="1">
                <a:off x="6939369" y="1452985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5" name="Line 951"/>
              <p:cNvSpPr>
                <a:spLocks noChangeShapeType="1"/>
              </p:cNvSpPr>
              <p:nvPr/>
            </p:nvSpPr>
            <p:spPr bwMode="auto">
              <a:xfrm flipH="1">
                <a:off x="6939369" y="1459923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7" name="Line 953"/>
              <p:cNvSpPr>
                <a:spLocks noChangeShapeType="1"/>
              </p:cNvSpPr>
              <p:nvPr/>
            </p:nvSpPr>
            <p:spPr bwMode="auto">
              <a:xfrm flipH="1">
                <a:off x="6096244" y="14569711"/>
                <a:ext cx="84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8" name="Line 954"/>
              <p:cNvSpPr>
                <a:spLocks noChangeShapeType="1"/>
              </p:cNvSpPr>
              <p:nvPr/>
            </p:nvSpPr>
            <p:spPr bwMode="auto">
              <a:xfrm>
                <a:off x="6939369" y="14529854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0" name="Line 956"/>
              <p:cNvSpPr>
                <a:spLocks noChangeShapeType="1"/>
              </p:cNvSpPr>
              <p:nvPr/>
            </p:nvSpPr>
            <p:spPr bwMode="auto">
              <a:xfrm flipH="1">
                <a:off x="6031270" y="14481138"/>
                <a:ext cx="64974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1" name="Line 957"/>
              <p:cNvSpPr>
                <a:spLocks noChangeShapeType="1"/>
              </p:cNvSpPr>
              <p:nvPr/>
            </p:nvSpPr>
            <p:spPr bwMode="auto">
              <a:xfrm>
                <a:off x="6096244" y="14392565"/>
                <a:ext cx="3250" cy="17714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3" name="Line 959"/>
              <p:cNvSpPr>
                <a:spLocks noChangeShapeType="1"/>
              </p:cNvSpPr>
              <p:nvPr/>
            </p:nvSpPr>
            <p:spPr bwMode="auto">
              <a:xfrm flipH="1">
                <a:off x="6939369" y="1467747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5" name="Line 961"/>
              <p:cNvSpPr>
                <a:spLocks noChangeShapeType="1"/>
              </p:cNvSpPr>
              <p:nvPr/>
            </p:nvSpPr>
            <p:spPr bwMode="auto">
              <a:xfrm flipH="1">
                <a:off x="6939369" y="1474538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7" name="Line 963"/>
              <p:cNvSpPr>
                <a:spLocks noChangeShapeType="1"/>
              </p:cNvSpPr>
              <p:nvPr/>
            </p:nvSpPr>
            <p:spPr bwMode="auto">
              <a:xfrm flipH="1">
                <a:off x="6031270" y="14706999"/>
                <a:ext cx="90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8" name="Line 964"/>
              <p:cNvSpPr>
                <a:spLocks noChangeShapeType="1"/>
              </p:cNvSpPr>
              <p:nvPr/>
            </p:nvSpPr>
            <p:spPr bwMode="auto">
              <a:xfrm>
                <a:off x="6939369" y="14677475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0" name="Line 966"/>
              <p:cNvSpPr>
                <a:spLocks noChangeShapeType="1"/>
              </p:cNvSpPr>
              <p:nvPr/>
            </p:nvSpPr>
            <p:spPr bwMode="auto">
              <a:xfrm flipH="1">
                <a:off x="5815246" y="14588902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1" name="Line 967"/>
              <p:cNvSpPr>
                <a:spLocks noChangeShapeType="1"/>
              </p:cNvSpPr>
              <p:nvPr/>
            </p:nvSpPr>
            <p:spPr bwMode="auto">
              <a:xfrm>
                <a:off x="6031270" y="14481138"/>
                <a:ext cx="3250" cy="22586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3" name="Line 969"/>
              <p:cNvSpPr>
                <a:spLocks noChangeShapeType="1"/>
              </p:cNvSpPr>
              <p:nvPr/>
            </p:nvSpPr>
            <p:spPr bwMode="auto">
              <a:xfrm flipH="1">
                <a:off x="5616699" y="14166705"/>
                <a:ext cx="19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4" name="Line 970"/>
              <p:cNvSpPr>
                <a:spLocks noChangeShapeType="1"/>
              </p:cNvSpPr>
              <p:nvPr/>
            </p:nvSpPr>
            <p:spPr bwMode="auto">
              <a:xfrm>
                <a:off x="5815246" y="13735650"/>
                <a:ext cx="3250" cy="853252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6" name="Line 972"/>
              <p:cNvSpPr>
                <a:spLocks noChangeShapeType="1"/>
              </p:cNvSpPr>
              <p:nvPr/>
            </p:nvSpPr>
            <p:spPr bwMode="auto">
              <a:xfrm flipH="1">
                <a:off x="5616699" y="14814763"/>
                <a:ext cx="162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8" name="Line 974"/>
              <p:cNvSpPr>
                <a:spLocks noChangeShapeType="1"/>
              </p:cNvSpPr>
              <p:nvPr/>
            </p:nvSpPr>
            <p:spPr bwMode="auto">
              <a:xfrm flipH="1">
                <a:off x="5444762" y="14489995"/>
                <a:ext cx="16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9" name="Line 975"/>
              <p:cNvSpPr>
                <a:spLocks noChangeShapeType="1"/>
              </p:cNvSpPr>
              <p:nvPr/>
            </p:nvSpPr>
            <p:spPr bwMode="auto">
              <a:xfrm>
                <a:off x="5616699" y="14166705"/>
                <a:ext cx="3250" cy="648059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1" name="Line 977"/>
              <p:cNvSpPr>
                <a:spLocks noChangeShapeType="1"/>
              </p:cNvSpPr>
              <p:nvPr/>
            </p:nvSpPr>
            <p:spPr bwMode="auto">
              <a:xfrm flipH="1">
                <a:off x="5444762" y="14893002"/>
                <a:ext cx="176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3" name="Line 979"/>
              <p:cNvSpPr>
                <a:spLocks noChangeShapeType="1"/>
              </p:cNvSpPr>
              <p:nvPr/>
            </p:nvSpPr>
            <p:spPr bwMode="auto">
              <a:xfrm flipH="1">
                <a:off x="5239182" y="14686332"/>
                <a:ext cx="19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4" name="Line 980"/>
              <p:cNvSpPr>
                <a:spLocks noChangeShapeType="1"/>
              </p:cNvSpPr>
              <p:nvPr/>
            </p:nvSpPr>
            <p:spPr bwMode="auto">
              <a:xfrm>
                <a:off x="5444762" y="14489995"/>
                <a:ext cx="3250" cy="40300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6" name="Line 982"/>
              <p:cNvSpPr>
                <a:spLocks noChangeShapeType="1"/>
              </p:cNvSpPr>
              <p:nvPr/>
            </p:nvSpPr>
            <p:spPr bwMode="auto">
              <a:xfrm flipH="1">
                <a:off x="6939369" y="1496090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8" name="Line 984"/>
              <p:cNvSpPr>
                <a:spLocks noChangeShapeType="1"/>
              </p:cNvSpPr>
              <p:nvPr/>
            </p:nvSpPr>
            <p:spPr bwMode="auto">
              <a:xfrm flipH="1">
                <a:off x="6939369" y="1503914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0" name="Line 986"/>
              <p:cNvSpPr>
                <a:spLocks noChangeShapeType="1"/>
              </p:cNvSpPr>
              <p:nvPr/>
            </p:nvSpPr>
            <p:spPr bwMode="auto">
              <a:xfrm flipH="1">
                <a:off x="5239182" y="15000766"/>
                <a:ext cx="169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1" name="Line 987"/>
              <p:cNvSpPr>
                <a:spLocks noChangeShapeType="1"/>
              </p:cNvSpPr>
              <p:nvPr/>
            </p:nvSpPr>
            <p:spPr bwMode="auto">
              <a:xfrm>
                <a:off x="6939369" y="14960908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3" name="Line 989"/>
              <p:cNvSpPr>
                <a:spLocks noChangeShapeType="1"/>
              </p:cNvSpPr>
              <p:nvPr/>
            </p:nvSpPr>
            <p:spPr bwMode="auto">
              <a:xfrm flipH="1">
                <a:off x="5066999" y="14844287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4" name="Line 990"/>
              <p:cNvSpPr>
                <a:spLocks noChangeShapeType="1"/>
              </p:cNvSpPr>
              <p:nvPr/>
            </p:nvSpPr>
            <p:spPr bwMode="auto">
              <a:xfrm>
                <a:off x="5239182" y="14686332"/>
                <a:ext cx="3250" cy="31443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6" name="Line 992"/>
              <p:cNvSpPr>
                <a:spLocks noChangeShapeType="1"/>
              </p:cNvSpPr>
              <p:nvPr/>
            </p:nvSpPr>
            <p:spPr bwMode="auto">
              <a:xfrm flipH="1">
                <a:off x="5066999" y="15108530"/>
                <a:ext cx="216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8" name="Line 994"/>
              <p:cNvSpPr>
                <a:spLocks noChangeShapeType="1"/>
              </p:cNvSpPr>
              <p:nvPr/>
            </p:nvSpPr>
            <p:spPr bwMode="auto">
              <a:xfrm flipH="1">
                <a:off x="4921336" y="14971241"/>
                <a:ext cx="14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9" name="Line 995"/>
              <p:cNvSpPr>
                <a:spLocks noChangeShapeType="1"/>
              </p:cNvSpPr>
              <p:nvPr/>
            </p:nvSpPr>
            <p:spPr bwMode="auto">
              <a:xfrm>
                <a:off x="5066999" y="14844287"/>
                <a:ext cx="3250" cy="26424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1" name="Line 997"/>
              <p:cNvSpPr>
                <a:spLocks noChangeShapeType="1"/>
              </p:cNvSpPr>
              <p:nvPr/>
            </p:nvSpPr>
            <p:spPr bwMode="auto">
              <a:xfrm flipH="1">
                <a:off x="6939369" y="1517643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3" name="Line 999"/>
              <p:cNvSpPr>
                <a:spLocks noChangeShapeType="1"/>
              </p:cNvSpPr>
              <p:nvPr/>
            </p:nvSpPr>
            <p:spPr bwMode="auto">
              <a:xfrm flipH="1">
                <a:off x="6939369" y="1524581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5" name="Line 1001"/>
              <p:cNvSpPr>
                <a:spLocks noChangeShapeType="1"/>
              </p:cNvSpPr>
              <p:nvPr/>
            </p:nvSpPr>
            <p:spPr bwMode="auto">
              <a:xfrm flipH="1">
                <a:off x="6127789" y="15216293"/>
                <a:ext cx="82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6" name="Line 1002"/>
              <p:cNvSpPr>
                <a:spLocks noChangeShapeType="1"/>
              </p:cNvSpPr>
              <p:nvPr/>
            </p:nvSpPr>
            <p:spPr bwMode="auto">
              <a:xfrm>
                <a:off x="6939369" y="15176436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8" name="Line 1004"/>
              <p:cNvSpPr>
                <a:spLocks noChangeShapeType="1"/>
              </p:cNvSpPr>
              <p:nvPr/>
            </p:nvSpPr>
            <p:spPr bwMode="auto">
              <a:xfrm flipH="1">
                <a:off x="6127789" y="15324057"/>
                <a:ext cx="10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0" name="Line 1006"/>
              <p:cNvSpPr>
                <a:spLocks noChangeShapeType="1"/>
              </p:cNvSpPr>
              <p:nvPr/>
            </p:nvSpPr>
            <p:spPr bwMode="auto">
              <a:xfrm flipH="1">
                <a:off x="5541338" y="15265008"/>
                <a:ext cx="57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1" name="Line 1007"/>
              <p:cNvSpPr>
                <a:spLocks noChangeShapeType="1"/>
              </p:cNvSpPr>
              <p:nvPr/>
            </p:nvSpPr>
            <p:spPr bwMode="auto">
              <a:xfrm>
                <a:off x="6127789" y="15216293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3" name="Line 1009"/>
              <p:cNvSpPr>
                <a:spLocks noChangeShapeType="1"/>
              </p:cNvSpPr>
              <p:nvPr/>
            </p:nvSpPr>
            <p:spPr bwMode="auto">
              <a:xfrm flipH="1">
                <a:off x="6939369" y="1539343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6" name="Line 1012"/>
              <p:cNvSpPr>
                <a:spLocks noChangeShapeType="1"/>
              </p:cNvSpPr>
              <p:nvPr/>
            </p:nvSpPr>
            <p:spPr bwMode="auto">
              <a:xfrm flipH="1">
                <a:off x="6939369" y="1547167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8" name="Line 1014"/>
              <p:cNvSpPr>
                <a:spLocks noChangeShapeType="1"/>
              </p:cNvSpPr>
              <p:nvPr/>
            </p:nvSpPr>
            <p:spPr bwMode="auto">
              <a:xfrm flipH="1">
                <a:off x="5541338" y="15431820"/>
                <a:ext cx="140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9" name="Line 1015"/>
              <p:cNvSpPr>
                <a:spLocks noChangeShapeType="1"/>
              </p:cNvSpPr>
              <p:nvPr/>
            </p:nvSpPr>
            <p:spPr bwMode="auto">
              <a:xfrm>
                <a:off x="6939369" y="15393439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1" name="Line 1017"/>
              <p:cNvSpPr>
                <a:spLocks noChangeShapeType="1"/>
              </p:cNvSpPr>
              <p:nvPr/>
            </p:nvSpPr>
            <p:spPr bwMode="auto">
              <a:xfrm flipH="1">
                <a:off x="5165592" y="15343247"/>
                <a:ext cx="37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2" name="Line 1018"/>
              <p:cNvSpPr>
                <a:spLocks noChangeShapeType="1"/>
              </p:cNvSpPr>
              <p:nvPr/>
            </p:nvSpPr>
            <p:spPr bwMode="auto">
              <a:xfrm>
                <a:off x="5541338" y="15265008"/>
                <a:ext cx="3250" cy="16681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4" name="Line 1020"/>
              <p:cNvSpPr>
                <a:spLocks noChangeShapeType="1"/>
              </p:cNvSpPr>
              <p:nvPr/>
            </p:nvSpPr>
            <p:spPr bwMode="auto">
              <a:xfrm flipH="1">
                <a:off x="6939369" y="1553958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6" name="Line 1022"/>
              <p:cNvSpPr>
                <a:spLocks noChangeShapeType="1"/>
              </p:cNvSpPr>
              <p:nvPr/>
            </p:nvSpPr>
            <p:spPr bwMode="auto">
              <a:xfrm flipH="1">
                <a:off x="6939369" y="1560896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8" name="Line 1024"/>
              <p:cNvSpPr>
                <a:spLocks noChangeShapeType="1"/>
              </p:cNvSpPr>
              <p:nvPr/>
            </p:nvSpPr>
            <p:spPr bwMode="auto">
              <a:xfrm flipH="1">
                <a:off x="5544485" y="15579442"/>
                <a:ext cx="140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9" name="Line 1025"/>
              <p:cNvSpPr>
                <a:spLocks noChangeShapeType="1"/>
              </p:cNvSpPr>
              <p:nvPr/>
            </p:nvSpPr>
            <p:spPr bwMode="auto">
              <a:xfrm>
                <a:off x="6939369" y="15539583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1" name="Line 1027"/>
              <p:cNvSpPr>
                <a:spLocks noChangeShapeType="1"/>
              </p:cNvSpPr>
              <p:nvPr/>
            </p:nvSpPr>
            <p:spPr bwMode="auto">
              <a:xfrm flipH="1">
                <a:off x="5544691" y="15687205"/>
                <a:ext cx="169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3" name="Line 1029"/>
              <p:cNvSpPr>
                <a:spLocks noChangeShapeType="1"/>
              </p:cNvSpPr>
              <p:nvPr/>
            </p:nvSpPr>
            <p:spPr bwMode="auto">
              <a:xfrm flipH="1">
                <a:off x="5165592" y="15628156"/>
                <a:ext cx="37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4" name="Line 1030"/>
              <p:cNvSpPr>
                <a:spLocks noChangeShapeType="1"/>
              </p:cNvSpPr>
              <p:nvPr/>
            </p:nvSpPr>
            <p:spPr bwMode="auto">
              <a:xfrm>
                <a:off x="5544691" y="15579442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6" name="Line 1032"/>
              <p:cNvSpPr>
                <a:spLocks noChangeShapeType="1"/>
              </p:cNvSpPr>
              <p:nvPr/>
            </p:nvSpPr>
            <p:spPr bwMode="auto">
              <a:xfrm flipH="1">
                <a:off x="4921336" y="15490869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7" name="Line 1033"/>
              <p:cNvSpPr>
                <a:spLocks noChangeShapeType="1"/>
              </p:cNvSpPr>
              <p:nvPr/>
            </p:nvSpPr>
            <p:spPr bwMode="auto">
              <a:xfrm>
                <a:off x="5165592" y="15343247"/>
                <a:ext cx="3250" cy="28491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9" name="Line 1035"/>
              <p:cNvSpPr>
                <a:spLocks noChangeShapeType="1"/>
              </p:cNvSpPr>
              <p:nvPr/>
            </p:nvSpPr>
            <p:spPr bwMode="auto">
              <a:xfrm flipH="1">
                <a:off x="4824611" y="15226626"/>
                <a:ext cx="1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0" name="Line 1036"/>
              <p:cNvSpPr>
                <a:spLocks noChangeShapeType="1"/>
              </p:cNvSpPr>
              <p:nvPr/>
            </p:nvSpPr>
            <p:spPr bwMode="auto">
              <a:xfrm>
                <a:off x="4924895" y="14971241"/>
                <a:ext cx="3250" cy="51962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2" name="Line 1038"/>
              <p:cNvSpPr>
                <a:spLocks noChangeShapeType="1"/>
              </p:cNvSpPr>
              <p:nvPr/>
            </p:nvSpPr>
            <p:spPr bwMode="auto">
              <a:xfrm flipH="1">
                <a:off x="6939369" y="1575511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4" name="Line 1040"/>
              <p:cNvSpPr>
                <a:spLocks noChangeShapeType="1"/>
              </p:cNvSpPr>
              <p:nvPr/>
            </p:nvSpPr>
            <p:spPr bwMode="auto">
              <a:xfrm flipH="1">
                <a:off x="6939369" y="1582449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6" name="Line 1042"/>
              <p:cNvSpPr>
                <a:spLocks noChangeShapeType="1"/>
              </p:cNvSpPr>
              <p:nvPr/>
            </p:nvSpPr>
            <p:spPr bwMode="auto">
              <a:xfrm flipH="1">
                <a:off x="4833195" y="15794969"/>
                <a:ext cx="210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7" name="Line 1043"/>
              <p:cNvSpPr>
                <a:spLocks noChangeShapeType="1"/>
              </p:cNvSpPr>
              <p:nvPr/>
            </p:nvSpPr>
            <p:spPr bwMode="auto">
              <a:xfrm>
                <a:off x="6939369" y="15755111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9" name="Line 1045"/>
              <p:cNvSpPr>
                <a:spLocks noChangeShapeType="1"/>
              </p:cNvSpPr>
              <p:nvPr/>
            </p:nvSpPr>
            <p:spPr bwMode="auto">
              <a:xfrm flipH="1">
                <a:off x="4633882" y="15510059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0" name="Line 1046"/>
              <p:cNvSpPr>
                <a:spLocks noChangeShapeType="1"/>
              </p:cNvSpPr>
              <p:nvPr/>
            </p:nvSpPr>
            <p:spPr bwMode="auto">
              <a:xfrm>
                <a:off x="4824611" y="15226626"/>
                <a:ext cx="3250" cy="56834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2" name="Line 1048"/>
              <p:cNvSpPr>
                <a:spLocks noChangeShapeType="1"/>
              </p:cNvSpPr>
              <p:nvPr/>
            </p:nvSpPr>
            <p:spPr bwMode="auto">
              <a:xfrm flipH="1">
                <a:off x="4392563" y="14107655"/>
                <a:ext cx="25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3" name="Line 1049"/>
              <p:cNvSpPr>
                <a:spLocks noChangeShapeType="1"/>
              </p:cNvSpPr>
              <p:nvPr/>
            </p:nvSpPr>
            <p:spPr bwMode="auto">
              <a:xfrm>
                <a:off x="4633882" y="12705252"/>
                <a:ext cx="3250" cy="2804808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5" name="Line 1051"/>
              <p:cNvSpPr>
                <a:spLocks noChangeShapeType="1"/>
              </p:cNvSpPr>
              <p:nvPr/>
            </p:nvSpPr>
            <p:spPr bwMode="auto">
              <a:xfrm flipH="1">
                <a:off x="4393947" y="15902732"/>
                <a:ext cx="280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7" name="Line 1053"/>
              <p:cNvSpPr>
                <a:spLocks noChangeShapeType="1"/>
              </p:cNvSpPr>
              <p:nvPr/>
            </p:nvSpPr>
            <p:spPr bwMode="auto">
              <a:xfrm flipH="1">
                <a:off x="4232930" y="15000766"/>
                <a:ext cx="15269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8" name="Line 1054"/>
              <p:cNvSpPr>
                <a:spLocks noChangeShapeType="1"/>
              </p:cNvSpPr>
              <p:nvPr/>
            </p:nvSpPr>
            <p:spPr bwMode="auto">
              <a:xfrm>
                <a:off x="4393948" y="14107655"/>
                <a:ext cx="3250" cy="17950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0" name="Line 1056"/>
              <p:cNvSpPr>
                <a:spLocks noChangeShapeType="1"/>
              </p:cNvSpPr>
              <p:nvPr/>
            </p:nvSpPr>
            <p:spPr bwMode="auto">
              <a:xfrm flipH="1">
                <a:off x="6939369" y="1597063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2" name="Line 1058"/>
              <p:cNvSpPr>
                <a:spLocks noChangeShapeType="1"/>
              </p:cNvSpPr>
              <p:nvPr/>
            </p:nvSpPr>
            <p:spPr bwMode="auto">
              <a:xfrm flipH="1">
                <a:off x="6939369" y="1605035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4" name="Line 1060"/>
              <p:cNvSpPr>
                <a:spLocks noChangeShapeType="1"/>
              </p:cNvSpPr>
              <p:nvPr/>
            </p:nvSpPr>
            <p:spPr bwMode="auto">
              <a:xfrm flipH="1">
                <a:off x="6761793" y="16010496"/>
                <a:ext cx="18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5" name="Line 1061"/>
              <p:cNvSpPr>
                <a:spLocks noChangeShapeType="1"/>
              </p:cNvSpPr>
              <p:nvPr/>
            </p:nvSpPr>
            <p:spPr bwMode="auto">
              <a:xfrm>
                <a:off x="6939369" y="15970638"/>
                <a:ext cx="3250" cy="7971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7" name="Line 1063"/>
              <p:cNvSpPr>
                <a:spLocks noChangeShapeType="1"/>
              </p:cNvSpPr>
              <p:nvPr/>
            </p:nvSpPr>
            <p:spPr bwMode="auto">
              <a:xfrm flipH="1">
                <a:off x="6761793" y="16118260"/>
                <a:ext cx="46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9" name="Line 1065"/>
              <p:cNvSpPr>
                <a:spLocks noChangeShapeType="1"/>
              </p:cNvSpPr>
              <p:nvPr/>
            </p:nvSpPr>
            <p:spPr bwMode="auto">
              <a:xfrm flipH="1">
                <a:off x="6480795" y="16059211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0" name="Line 1066"/>
              <p:cNvSpPr>
                <a:spLocks noChangeShapeType="1"/>
              </p:cNvSpPr>
              <p:nvPr/>
            </p:nvSpPr>
            <p:spPr bwMode="auto">
              <a:xfrm>
                <a:off x="6761793" y="16010496"/>
                <a:ext cx="3250" cy="10776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2" name="Line 1068"/>
              <p:cNvSpPr>
                <a:spLocks noChangeShapeType="1"/>
              </p:cNvSpPr>
              <p:nvPr/>
            </p:nvSpPr>
            <p:spPr bwMode="auto">
              <a:xfrm flipH="1">
                <a:off x="6939369" y="1618764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4" name="Line 1070"/>
              <p:cNvSpPr>
                <a:spLocks noChangeShapeType="1"/>
              </p:cNvSpPr>
              <p:nvPr/>
            </p:nvSpPr>
            <p:spPr bwMode="auto">
              <a:xfrm flipH="1">
                <a:off x="6939369" y="16255548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6" name="Line 1072"/>
              <p:cNvSpPr>
                <a:spLocks noChangeShapeType="1"/>
              </p:cNvSpPr>
              <p:nvPr/>
            </p:nvSpPr>
            <p:spPr bwMode="auto">
              <a:xfrm flipH="1">
                <a:off x="6487829" y="16226024"/>
                <a:ext cx="45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7" name="Line 1073"/>
              <p:cNvSpPr>
                <a:spLocks noChangeShapeType="1"/>
              </p:cNvSpPr>
              <p:nvPr/>
            </p:nvSpPr>
            <p:spPr bwMode="auto">
              <a:xfrm>
                <a:off x="6939369" y="16187642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9" name="Line 1075"/>
              <p:cNvSpPr>
                <a:spLocks noChangeShapeType="1"/>
              </p:cNvSpPr>
              <p:nvPr/>
            </p:nvSpPr>
            <p:spPr bwMode="auto">
              <a:xfrm flipH="1">
                <a:off x="4232930" y="16147784"/>
                <a:ext cx="226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0" name="Line 1076"/>
              <p:cNvSpPr>
                <a:spLocks noChangeShapeType="1"/>
              </p:cNvSpPr>
              <p:nvPr/>
            </p:nvSpPr>
            <p:spPr bwMode="auto">
              <a:xfrm>
                <a:off x="6487829" y="16059211"/>
                <a:ext cx="3250" cy="16681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2" name="Line 1078"/>
              <p:cNvSpPr>
                <a:spLocks noChangeShapeType="1"/>
              </p:cNvSpPr>
              <p:nvPr/>
            </p:nvSpPr>
            <p:spPr bwMode="auto">
              <a:xfrm flipH="1">
                <a:off x="4038008" y="15569108"/>
                <a:ext cx="194922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3" name="Line 1079"/>
              <p:cNvSpPr>
                <a:spLocks noChangeShapeType="1"/>
              </p:cNvSpPr>
              <p:nvPr/>
            </p:nvSpPr>
            <p:spPr bwMode="auto">
              <a:xfrm>
                <a:off x="4232930" y="15000766"/>
                <a:ext cx="3250" cy="1147019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5" name="Line 1081"/>
              <p:cNvSpPr>
                <a:spLocks noChangeShapeType="1"/>
              </p:cNvSpPr>
              <p:nvPr/>
            </p:nvSpPr>
            <p:spPr bwMode="auto">
              <a:xfrm flipH="1">
                <a:off x="6939369" y="1633378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7" name="Line 1083"/>
              <p:cNvSpPr>
                <a:spLocks noChangeShapeType="1"/>
              </p:cNvSpPr>
              <p:nvPr/>
            </p:nvSpPr>
            <p:spPr bwMode="auto">
              <a:xfrm flipH="1">
                <a:off x="6939369" y="16403169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09" name="Line 1085"/>
              <p:cNvSpPr>
                <a:spLocks noChangeShapeType="1"/>
              </p:cNvSpPr>
              <p:nvPr/>
            </p:nvSpPr>
            <p:spPr bwMode="auto">
              <a:xfrm flipH="1">
                <a:off x="6775861" y="16363311"/>
                <a:ext cx="16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0" name="Line 1086"/>
              <p:cNvSpPr>
                <a:spLocks noChangeShapeType="1"/>
              </p:cNvSpPr>
              <p:nvPr/>
            </p:nvSpPr>
            <p:spPr bwMode="auto">
              <a:xfrm>
                <a:off x="6939369" y="16333787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2" name="Line 1088"/>
              <p:cNvSpPr>
                <a:spLocks noChangeShapeType="1"/>
              </p:cNvSpPr>
              <p:nvPr/>
            </p:nvSpPr>
            <p:spPr bwMode="auto">
              <a:xfrm flipH="1">
                <a:off x="6775861" y="16481408"/>
                <a:ext cx="450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4" name="Line 1090"/>
              <p:cNvSpPr>
                <a:spLocks noChangeShapeType="1"/>
              </p:cNvSpPr>
              <p:nvPr/>
            </p:nvSpPr>
            <p:spPr bwMode="auto">
              <a:xfrm flipH="1">
                <a:off x="6480795" y="1642236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5" name="Line 1091"/>
              <p:cNvSpPr>
                <a:spLocks noChangeShapeType="1"/>
              </p:cNvSpPr>
              <p:nvPr/>
            </p:nvSpPr>
            <p:spPr bwMode="auto">
              <a:xfrm>
                <a:off x="6775861" y="16363311"/>
                <a:ext cx="3250" cy="11809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7" name="Line 1093"/>
              <p:cNvSpPr>
                <a:spLocks noChangeShapeType="1"/>
              </p:cNvSpPr>
              <p:nvPr/>
            </p:nvSpPr>
            <p:spPr bwMode="auto">
              <a:xfrm flipH="1">
                <a:off x="6480795" y="16549314"/>
                <a:ext cx="7488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19" name="Line 1095"/>
              <p:cNvSpPr>
                <a:spLocks noChangeShapeType="1"/>
              </p:cNvSpPr>
              <p:nvPr/>
            </p:nvSpPr>
            <p:spPr bwMode="auto">
              <a:xfrm flipH="1">
                <a:off x="6264771" y="16481408"/>
                <a:ext cx="216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0" name="Line 1096"/>
              <p:cNvSpPr>
                <a:spLocks noChangeShapeType="1"/>
              </p:cNvSpPr>
              <p:nvPr/>
            </p:nvSpPr>
            <p:spPr bwMode="auto">
              <a:xfrm>
                <a:off x="6480795" y="16422360"/>
                <a:ext cx="3250" cy="126954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2" name="Line 1098"/>
              <p:cNvSpPr>
                <a:spLocks noChangeShapeType="1"/>
              </p:cNvSpPr>
              <p:nvPr/>
            </p:nvSpPr>
            <p:spPr bwMode="auto">
              <a:xfrm flipH="1">
                <a:off x="6939369" y="16618697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4" name="Line 1100"/>
              <p:cNvSpPr>
                <a:spLocks noChangeShapeType="1"/>
              </p:cNvSpPr>
              <p:nvPr/>
            </p:nvSpPr>
            <p:spPr bwMode="auto">
              <a:xfrm flipH="1">
                <a:off x="6939369" y="1669693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6" name="Line 1102"/>
              <p:cNvSpPr>
                <a:spLocks noChangeShapeType="1"/>
              </p:cNvSpPr>
              <p:nvPr/>
            </p:nvSpPr>
            <p:spPr bwMode="auto">
              <a:xfrm flipH="1">
                <a:off x="6264771" y="16657078"/>
                <a:ext cx="68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7" name="Line 1103"/>
              <p:cNvSpPr>
                <a:spLocks noChangeShapeType="1"/>
              </p:cNvSpPr>
              <p:nvPr/>
            </p:nvSpPr>
            <p:spPr bwMode="auto">
              <a:xfrm>
                <a:off x="6939369" y="16618697"/>
                <a:ext cx="3250" cy="7824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9" name="Line 1105"/>
              <p:cNvSpPr>
                <a:spLocks noChangeShapeType="1"/>
              </p:cNvSpPr>
              <p:nvPr/>
            </p:nvSpPr>
            <p:spPr bwMode="auto">
              <a:xfrm flipH="1">
                <a:off x="4032523" y="16569981"/>
                <a:ext cx="223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0" name="Line 1106"/>
              <p:cNvSpPr>
                <a:spLocks noChangeShapeType="1"/>
              </p:cNvSpPr>
              <p:nvPr/>
            </p:nvSpPr>
            <p:spPr bwMode="auto">
              <a:xfrm>
                <a:off x="6264771" y="16481408"/>
                <a:ext cx="3250" cy="17567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2" name="Line 1108"/>
              <p:cNvSpPr>
                <a:spLocks noChangeShapeType="1"/>
              </p:cNvSpPr>
              <p:nvPr/>
            </p:nvSpPr>
            <p:spPr bwMode="auto">
              <a:xfrm flipH="1">
                <a:off x="3744491" y="16069545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3" name="Line 1109"/>
              <p:cNvSpPr>
                <a:spLocks noChangeShapeType="1"/>
              </p:cNvSpPr>
              <p:nvPr/>
            </p:nvSpPr>
            <p:spPr bwMode="auto">
              <a:xfrm>
                <a:off x="4029273" y="15569108"/>
                <a:ext cx="3250" cy="100087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5" name="Line 1111"/>
              <p:cNvSpPr>
                <a:spLocks noChangeShapeType="1"/>
              </p:cNvSpPr>
              <p:nvPr/>
            </p:nvSpPr>
            <p:spPr bwMode="auto">
              <a:xfrm flipH="1">
                <a:off x="3459937" y="1264768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6" name="Line 1112"/>
              <p:cNvSpPr>
                <a:spLocks noChangeShapeType="1"/>
              </p:cNvSpPr>
              <p:nvPr/>
            </p:nvSpPr>
            <p:spPr bwMode="auto">
              <a:xfrm>
                <a:off x="3743043" y="9215480"/>
                <a:ext cx="1448" cy="6854065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8" name="Line 1114"/>
              <p:cNvSpPr>
                <a:spLocks noChangeShapeType="1"/>
              </p:cNvSpPr>
              <p:nvPr/>
            </p:nvSpPr>
            <p:spPr bwMode="auto">
              <a:xfrm flipH="1">
                <a:off x="6939369" y="16764842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0" name="Line 1116"/>
              <p:cNvSpPr>
                <a:spLocks noChangeShapeType="1"/>
              </p:cNvSpPr>
              <p:nvPr/>
            </p:nvSpPr>
            <p:spPr bwMode="auto">
              <a:xfrm flipH="1">
                <a:off x="6939369" y="1683422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2" name="Line 1118"/>
              <p:cNvSpPr>
                <a:spLocks noChangeShapeType="1"/>
              </p:cNvSpPr>
              <p:nvPr/>
            </p:nvSpPr>
            <p:spPr bwMode="auto">
              <a:xfrm flipH="1">
                <a:off x="3456459" y="16804700"/>
                <a:ext cx="3492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3" name="Line 1119"/>
              <p:cNvSpPr>
                <a:spLocks noChangeShapeType="1"/>
              </p:cNvSpPr>
              <p:nvPr/>
            </p:nvSpPr>
            <p:spPr bwMode="auto">
              <a:xfrm>
                <a:off x="6939369" y="16764842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5" name="Line 1121"/>
              <p:cNvSpPr>
                <a:spLocks noChangeShapeType="1"/>
              </p:cNvSpPr>
              <p:nvPr/>
            </p:nvSpPr>
            <p:spPr bwMode="auto">
              <a:xfrm flipH="1">
                <a:off x="3168427" y="14726189"/>
                <a:ext cx="288000" cy="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6" name="Line 1122"/>
              <p:cNvSpPr>
                <a:spLocks noChangeShapeType="1"/>
              </p:cNvSpPr>
              <p:nvPr/>
            </p:nvSpPr>
            <p:spPr bwMode="auto">
              <a:xfrm>
                <a:off x="3456459" y="12647680"/>
                <a:ext cx="3250" cy="4157020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8" name="Line 1124"/>
              <p:cNvSpPr>
                <a:spLocks noChangeShapeType="1"/>
              </p:cNvSpPr>
              <p:nvPr/>
            </p:nvSpPr>
            <p:spPr bwMode="auto">
              <a:xfrm flipH="1">
                <a:off x="6939369" y="16912463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0" name="Line 1126"/>
              <p:cNvSpPr>
                <a:spLocks noChangeShapeType="1"/>
              </p:cNvSpPr>
              <p:nvPr/>
            </p:nvSpPr>
            <p:spPr bwMode="auto">
              <a:xfrm flipH="1">
                <a:off x="6939369" y="16981846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" name="Line 1128"/>
              <p:cNvSpPr>
                <a:spLocks noChangeShapeType="1"/>
              </p:cNvSpPr>
              <p:nvPr/>
            </p:nvSpPr>
            <p:spPr bwMode="auto">
              <a:xfrm flipH="1">
                <a:off x="6701876" y="16941987"/>
                <a:ext cx="23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3" name="Line 1129"/>
              <p:cNvSpPr>
                <a:spLocks noChangeShapeType="1"/>
              </p:cNvSpPr>
              <p:nvPr/>
            </p:nvSpPr>
            <p:spPr bwMode="auto">
              <a:xfrm>
                <a:off x="6939369" y="16912463"/>
                <a:ext cx="3250" cy="69383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5" name="Line 1131"/>
              <p:cNvSpPr>
                <a:spLocks noChangeShapeType="1"/>
              </p:cNvSpPr>
              <p:nvPr/>
            </p:nvSpPr>
            <p:spPr bwMode="auto">
              <a:xfrm flipH="1">
                <a:off x="6939369" y="17060084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7" name="Line 1133"/>
              <p:cNvSpPr>
                <a:spLocks noChangeShapeType="1"/>
              </p:cNvSpPr>
              <p:nvPr/>
            </p:nvSpPr>
            <p:spPr bwMode="auto">
              <a:xfrm flipH="1">
                <a:off x="6939369" y="17127990"/>
                <a:ext cx="28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9" name="Line 1135"/>
              <p:cNvSpPr>
                <a:spLocks noChangeShapeType="1"/>
              </p:cNvSpPr>
              <p:nvPr/>
            </p:nvSpPr>
            <p:spPr bwMode="auto">
              <a:xfrm flipH="1">
                <a:off x="6701876" y="17089609"/>
                <a:ext cx="234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0" name="Line 1136"/>
              <p:cNvSpPr>
                <a:spLocks noChangeShapeType="1"/>
              </p:cNvSpPr>
              <p:nvPr/>
            </p:nvSpPr>
            <p:spPr bwMode="auto">
              <a:xfrm>
                <a:off x="6939369" y="17060084"/>
                <a:ext cx="3250" cy="67906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2" name="Line 1138"/>
              <p:cNvSpPr>
                <a:spLocks noChangeShapeType="1"/>
              </p:cNvSpPr>
              <p:nvPr/>
            </p:nvSpPr>
            <p:spPr bwMode="auto">
              <a:xfrm flipH="1">
                <a:off x="3168427" y="17020227"/>
                <a:ext cx="3528000" cy="147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3" name="Line 1139"/>
              <p:cNvSpPr>
                <a:spLocks noChangeShapeType="1"/>
              </p:cNvSpPr>
              <p:nvPr/>
            </p:nvSpPr>
            <p:spPr bwMode="auto">
              <a:xfrm>
                <a:off x="6696819" y="16941987"/>
                <a:ext cx="3250" cy="147621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5" name="Line 1141"/>
              <p:cNvSpPr>
                <a:spLocks noChangeShapeType="1"/>
              </p:cNvSpPr>
              <p:nvPr/>
            </p:nvSpPr>
            <p:spPr bwMode="auto">
              <a:xfrm>
                <a:off x="3168427" y="14726190"/>
                <a:ext cx="3250" cy="2294037"/>
              </a:xfrm>
              <a:prstGeom prst="line">
                <a:avLst/>
              </a:prstGeom>
              <a:noFill/>
              <a:ln w="206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4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127" name="组合 3126"/>
            <p:cNvGrpSpPr/>
            <p:nvPr/>
          </p:nvGrpSpPr>
          <p:grpSpPr>
            <a:xfrm>
              <a:off x="5328667" y="802062"/>
              <a:ext cx="43200" cy="11999471"/>
              <a:chOff x="7272883" y="797300"/>
              <a:chExt cx="43200" cy="11999471"/>
            </a:xfrm>
          </p:grpSpPr>
          <p:grpSp>
            <p:nvGrpSpPr>
              <p:cNvPr id="2287" name="组合 2286"/>
              <p:cNvGrpSpPr/>
              <p:nvPr/>
            </p:nvGrpSpPr>
            <p:grpSpPr>
              <a:xfrm>
                <a:off x="7272883" y="1445534"/>
                <a:ext cx="43200" cy="43200"/>
                <a:chOff x="179512" y="0"/>
                <a:chExt cx="3413760" cy="3413760"/>
              </a:xfrm>
            </p:grpSpPr>
            <p:sp>
              <p:nvSpPr>
                <p:cNvPr id="2288" name="饼形 6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2600000"/>
                    <a:gd name="adj2" fmla="val 162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289" name="饼形 2288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6200000"/>
                    <a:gd name="adj2" fmla="val 19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290" name="饼形 2289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9000000"/>
                    <a:gd name="adj2" fmla="val 126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291" name="饼形 2290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5400000"/>
                    <a:gd name="adj2" fmla="val 9000000"/>
                  </a:avLst>
                </a:prstGeom>
                <a:solidFill>
                  <a:srgbClr val="A0D42C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292" name="饼形 2291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800000"/>
                    <a:gd name="adj2" fmla="val 54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293" name="饼形 2292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9800000"/>
                    <a:gd name="adj2" fmla="val 18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298" name="组合 2297"/>
              <p:cNvGrpSpPr/>
              <p:nvPr/>
            </p:nvGrpSpPr>
            <p:grpSpPr>
              <a:xfrm>
                <a:off x="7272883" y="797300"/>
                <a:ext cx="43200" cy="43200"/>
                <a:chOff x="936179" y="4752330"/>
                <a:chExt cx="720080" cy="720000"/>
              </a:xfrm>
            </p:grpSpPr>
            <p:sp>
              <p:nvSpPr>
                <p:cNvPr id="2299" name="饼形 2298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00" name="饼形 2299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01" name="饼形 2300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02" name="组合 2301"/>
              <p:cNvGrpSpPr/>
              <p:nvPr/>
            </p:nvGrpSpPr>
            <p:grpSpPr>
              <a:xfrm>
                <a:off x="7272883" y="869326"/>
                <a:ext cx="43200" cy="43200"/>
                <a:chOff x="936179" y="4752330"/>
                <a:chExt cx="720080" cy="720000"/>
              </a:xfrm>
            </p:grpSpPr>
            <p:sp>
              <p:nvSpPr>
                <p:cNvPr id="2303" name="饼形 2302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04" name="饼形 2303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05" name="饼形 2304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10" name="组合 2309"/>
              <p:cNvGrpSpPr/>
              <p:nvPr/>
            </p:nvGrpSpPr>
            <p:grpSpPr>
              <a:xfrm>
                <a:off x="7272883" y="941352"/>
                <a:ext cx="43200" cy="43200"/>
                <a:chOff x="5730240" y="3327608"/>
                <a:chExt cx="3413760" cy="3413760"/>
              </a:xfrm>
            </p:grpSpPr>
            <p:sp>
              <p:nvSpPr>
                <p:cNvPr id="2311" name="饼形 231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12" name="饼形 231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13" name="组合 2312"/>
              <p:cNvGrpSpPr/>
              <p:nvPr/>
            </p:nvGrpSpPr>
            <p:grpSpPr>
              <a:xfrm>
                <a:off x="7272883" y="1013378"/>
                <a:ext cx="43200" cy="43200"/>
                <a:chOff x="5730240" y="3327608"/>
                <a:chExt cx="3413760" cy="3413760"/>
              </a:xfrm>
            </p:grpSpPr>
            <p:sp>
              <p:nvSpPr>
                <p:cNvPr id="2314" name="饼形 231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15" name="饼形 231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16" name="组合 2315"/>
              <p:cNvGrpSpPr/>
              <p:nvPr/>
            </p:nvGrpSpPr>
            <p:grpSpPr>
              <a:xfrm>
                <a:off x="7272883" y="1085404"/>
                <a:ext cx="43200" cy="43200"/>
                <a:chOff x="5730240" y="3327608"/>
                <a:chExt cx="3413760" cy="3413760"/>
              </a:xfrm>
            </p:grpSpPr>
            <p:sp>
              <p:nvSpPr>
                <p:cNvPr id="2317" name="饼形 231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18" name="饼形 231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19" name="组合 2318"/>
              <p:cNvGrpSpPr/>
              <p:nvPr/>
            </p:nvGrpSpPr>
            <p:grpSpPr>
              <a:xfrm>
                <a:off x="7272883" y="1157430"/>
                <a:ext cx="43200" cy="43200"/>
                <a:chOff x="936179" y="4752330"/>
                <a:chExt cx="720080" cy="720000"/>
              </a:xfrm>
            </p:grpSpPr>
            <p:sp>
              <p:nvSpPr>
                <p:cNvPr id="2320" name="饼形 2319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21" name="饼形 2320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22" name="饼形 2321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23" name="组合 2322"/>
              <p:cNvGrpSpPr/>
              <p:nvPr/>
            </p:nvGrpSpPr>
            <p:grpSpPr>
              <a:xfrm>
                <a:off x="7272883" y="1229456"/>
                <a:ext cx="43200" cy="43200"/>
                <a:chOff x="936179" y="4752330"/>
                <a:chExt cx="720080" cy="720000"/>
              </a:xfrm>
            </p:grpSpPr>
            <p:sp>
              <p:nvSpPr>
                <p:cNvPr id="2324" name="饼形 2323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25" name="饼形 2324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26" name="饼形 2325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27" name="组合 2326"/>
              <p:cNvGrpSpPr/>
              <p:nvPr/>
            </p:nvGrpSpPr>
            <p:grpSpPr>
              <a:xfrm>
                <a:off x="7272883" y="1301482"/>
                <a:ext cx="43200" cy="43200"/>
                <a:chOff x="936179" y="4752330"/>
                <a:chExt cx="720080" cy="720000"/>
              </a:xfrm>
            </p:grpSpPr>
            <p:sp>
              <p:nvSpPr>
                <p:cNvPr id="2328" name="饼形 2327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29" name="饼形 2328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30" name="饼形 2329"/>
                <p:cNvSpPr/>
                <p:nvPr/>
              </p:nvSpPr>
              <p:spPr>
                <a:xfrm>
                  <a:off x="936179" y="4752330"/>
                  <a:ext cx="719996" cy="720000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31" name="组合 2330"/>
              <p:cNvGrpSpPr/>
              <p:nvPr/>
            </p:nvGrpSpPr>
            <p:grpSpPr>
              <a:xfrm>
                <a:off x="7272883" y="1373508"/>
                <a:ext cx="43200" cy="43200"/>
                <a:chOff x="936179" y="4752330"/>
                <a:chExt cx="720080" cy="720000"/>
              </a:xfrm>
            </p:grpSpPr>
            <p:sp>
              <p:nvSpPr>
                <p:cNvPr id="2332" name="饼形 2331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33" name="饼形 2332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34" name="饼形 2333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44" name="组合 2343"/>
              <p:cNvGrpSpPr/>
              <p:nvPr/>
            </p:nvGrpSpPr>
            <p:grpSpPr>
              <a:xfrm>
                <a:off x="7272883" y="1517560"/>
                <a:ext cx="43200" cy="43200"/>
                <a:chOff x="-2016252" y="9791781"/>
                <a:chExt cx="4032504" cy="4034061"/>
              </a:xfrm>
            </p:grpSpPr>
            <p:sp>
              <p:nvSpPr>
                <p:cNvPr id="2345" name="饼形 2344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1188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46" name="饼形 2345"/>
                <p:cNvSpPr/>
                <p:nvPr/>
              </p:nvSpPr>
              <p:spPr>
                <a:xfrm>
                  <a:off x="-2016252" y="9793338"/>
                  <a:ext cx="4032504" cy="4032504"/>
                </a:xfrm>
                <a:prstGeom prst="pie">
                  <a:avLst>
                    <a:gd name="adj1" fmla="val 16200000"/>
                    <a:gd name="adj2" fmla="val 2052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47" name="饼形 2346"/>
                <p:cNvSpPr/>
                <p:nvPr/>
              </p:nvSpPr>
              <p:spPr>
                <a:xfrm>
                  <a:off x="-2016252" y="9791781"/>
                  <a:ext cx="4032504" cy="4032504"/>
                </a:xfrm>
                <a:prstGeom prst="pie">
                  <a:avLst>
                    <a:gd name="adj1" fmla="val 20520000"/>
                    <a:gd name="adj2" fmla="val 3240000"/>
                  </a:avLst>
                </a:prstGeom>
                <a:solidFill>
                  <a:srgbClr val="A0D42C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48" name="饼形 2347"/>
                <p:cNvSpPr/>
                <p:nvPr/>
              </p:nvSpPr>
              <p:spPr>
                <a:xfrm>
                  <a:off x="-2016252" y="9791781"/>
                  <a:ext cx="4032504" cy="4032504"/>
                </a:xfrm>
                <a:prstGeom prst="pie">
                  <a:avLst>
                    <a:gd name="adj1" fmla="val 3240000"/>
                    <a:gd name="adj2" fmla="val 756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49" name="饼形 2348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7560000"/>
                    <a:gd name="adj2" fmla="val 11880000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50" name="组合 2349"/>
              <p:cNvGrpSpPr/>
              <p:nvPr/>
            </p:nvGrpSpPr>
            <p:grpSpPr>
              <a:xfrm>
                <a:off x="7272883" y="1589586"/>
                <a:ext cx="43200" cy="43200"/>
                <a:chOff x="-2016252" y="9791781"/>
                <a:chExt cx="4032504" cy="4034061"/>
              </a:xfrm>
            </p:grpSpPr>
            <p:sp>
              <p:nvSpPr>
                <p:cNvPr id="2351" name="饼形 2350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1188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52" name="饼形 2351"/>
                <p:cNvSpPr/>
                <p:nvPr/>
              </p:nvSpPr>
              <p:spPr>
                <a:xfrm>
                  <a:off x="-2016252" y="9793338"/>
                  <a:ext cx="4032504" cy="4032504"/>
                </a:xfrm>
                <a:prstGeom prst="pie">
                  <a:avLst>
                    <a:gd name="adj1" fmla="val 16200000"/>
                    <a:gd name="adj2" fmla="val 2052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53" name="饼形 2352"/>
                <p:cNvSpPr/>
                <p:nvPr/>
              </p:nvSpPr>
              <p:spPr>
                <a:xfrm>
                  <a:off x="-2016252" y="9791781"/>
                  <a:ext cx="4032504" cy="4032504"/>
                </a:xfrm>
                <a:prstGeom prst="pie">
                  <a:avLst>
                    <a:gd name="adj1" fmla="val 20520000"/>
                    <a:gd name="adj2" fmla="val 3240000"/>
                  </a:avLst>
                </a:prstGeom>
                <a:solidFill>
                  <a:srgbClr val="A0D42C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54" name="饼形 2353"/>
                <p:cNvSpPr/>
                <p:nvPr/>
              </p:nvSpPr>
              <p:spPr>
                <a:xfrm>
                  <a:off x="-2016252" y="9791781"/>
                  <a:ext cx="4032504" cy="4032506"/>
                </a:xfrm>
                <a:prstGeom prst="pie">
                  <a:avLst>
                    <a:gd name="adj1" fmla="val 3240000"/>
                    <a:gd name="adj2" fmla="val 756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55" name="饼形 2354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7560000"/>
                    <a:gd name="adj2" fmla="val 11880000"/>
                  </a:avLst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71" name="组合 2370"/>
              <p:cNvGrpSpPr/>
              <p:nvPr/>
            </p:nvGrpSpPr>
            <p:grpSpPr>
              <a:xfrm>
                <a:off x="7272883" y="1661612"/>
                <a:ext cx="43200" cy="43200"/>
                <a:chOff x="179512" y="0"/>
                <a:chExt cx="3413760" cy="3413760"/>
              </a:xfrm>
            </p:grpSpPr>
            <p:sp>
              <p:nvSpPr>
                <p:cNvPr id="2372" name="饼形 6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2600000"/>
                    <a:gd name="adj2" fmla="val 162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73" name="饼形 2372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6200000"/>
                    <a:gd name="adj2" fmla="val 19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74" name="饼形 2373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9000000"/>
                    <a:gd name="adj2" fmla="val 12600000"/>
                  </a:avLst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75" name="饼形 2374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5400000"/>
                    <a:gd name="adj2" fmla="val 9000000"/>
                  </a:avLst>
                </a:prstGeom>
                <a:solidFill>
                  <a:srgbClr val="A0D42C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76" name="饼形 2375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800000"/>
                    <a:gd name="adj2" fmla="val 54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77" name="饼形 2376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9800000"/>
                    <a:gd name="adj2" fmla="val 18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85" name="组合 2384"/>
              <p:cNvGrpSpPr/>
              <p:nvPr/>
            </p:nvGrpSpPr>
            <p:grpSpPr>
              <a:xfrm>
                <a:off x="7272883" y="2165794"/>
                <a:ext cx="43200" cy="43200"/>
                <a:chOff x="0" y="3456186"/>
                <a:chExt cx="4033027" cy="4032952"/>
              </a:xfrm>
            </p:grpSpPr>
            <p:sp>
              <p:nvSpPr>
                <p:cNvPr id="2386" name="饼形 2385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87" name="饼形 2386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88" name="饼形 2387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89" name="饼形 2388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90" name="组合 2389"/>
              <p:cNvGrpSpPr/>
              <p:nvPr/>
            </p:nvGrpSpPr>
            <p:grpSpPr>
              <a:xfrm>
                <a:off x="7272883" y="2237820"/>
                <a:ext cx="43200" cy="43200"/>
                <a:chOff x="0" y="3456186"/>
                <a:chExt cx="4033027" cy="4032952"/>
              </a:xfrm>
            </p:grpSpPr>
            <p:sp>
              <p:nvSpPr>
                <p:cNvPr id="2391" name="饼形 2390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92" name="饼形 2391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93" name="饼形 2392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94" name="饼形 2393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95" name="组合 2394"/>
              <p:cNvGrpSpPr/>
              <p:nvPr/>
            </p:nvGrpSpPr>
            <p:grpSpPr>
              <a:xfrm>
                <a:off x="7272883" y="1733638"/>
                <a:ext cx="43200" cy="43200"/>
                <a:chOff x="936179" y="4752330"/>
                <a:chExt cx="720080" cy="720000"/>
              </a:xfrm>
            </p:grpSpPr>
            <p:sp>
              <p:nvSpPr>
                <p:cNvPr id="2396" name="饼形 2395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97" name="饼形 2396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398" name="饼形 2397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399" name="组合 2398"/>
              <p:cNvGrpSpPr/>
              <p:nvPr/>
            </p:nvGrpSpPr>
            <p:grpSpPr>
              <a:xfrm>
                <a:off x="7272883" y="1805664"/>
                <a:ext cx="43200" cy="43200"/>
                <a:chOff x="0" y="3456186"/>
                <a:chExt cx="4033027" cy="4032952"/>
              </a:xfrm>
            </p:grpSpPr>
            <p:sp>
              <p:nvSpPr>
                <p:cNvPr id="2400" name="饼形 2399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01" name="饼形 2400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02" name="饼形 2401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03" name="饼形 2402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04" name="组合 2403"/>
              <p:cNvGrpSpPr/>
              <p:nvPr/>
            </p:nvGrpSpPr>
            <p:grpSpPr>
              <a:xfrm>
                <a:off x="7272883" y="1877690"/>
                <a:ext cx="43200" cy="43200"/>
                <a:chOff x="936179" y="4752330"/>
                <a:chExt cx="720080" cy="720000"/>
              </a:xfrm>
            </p:grpSpPr>
            <p:sp>
              <p:nvSpPr>
                <p:cNvPr id="2405" name="饼形 2404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06" name="饼形 2405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07" name="饼形 2406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rgbClr val="D0ADA2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08" name="组合 2407"/>
              <p:cNvGrpSpPr/>
              <p:nvPr/>
            </p:nvGrpSpPr>
            <p:grpSpPr>
              <a:xfrm>
                <a:off x="7272883" y="2021742"/>
                <a:ext cx="43200" cy="43200"/>
                <a:chOff x="936179" y="4752330"/>
                <a:chExt cx="720080" cy="720000"/>
              </a:xfrm>
            </p:grpSpPr>
            <p:sp>
              <p:nvSpPr>
                <p:cNvPr id="2409" name="饼形 2408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10" name="饼形 2409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11" name="饼形 2410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12" name="组合 2411"/>
              <p:cNvGrpSpPr/>
              <p:nvPr/>
            </p:nvGrpSpPr>
            <p:grpSpPr>
              <a:xfrm>
                <a:off x="7272883" y="1949716"/>
                <a:ext cx="43200" cy="43200"/>
                <a:chOff x="936179" y="4752330"/>
                <a:chExt cx="720080" cy="720000"/>
              </a:xfrm>
            </p:grpSpPr>
            <p:sp>
              <p:nvSpPr>
                <p:cNvPr id="2413" name="饼形 2412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14" name="饼形 2413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15" name="饼形 2414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rgbClr val="D0ADA2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16" name="组合 2415"/>
              <p:cNvGrpSpPr/>
              <p:nvPr/>
            </p:nvGrpSpPr>
            <p:grpSpPr>
              <a:xfrm>
                <a:off x="7272883" y="2093768"/>
                <a:ext cx="43200" cy="43200"/>
                <a:chOff x="936179" y="4752330"/>
                <a:chExt cx="720080" cy="720000"/>
              </a:xfrm>
            </p:grpSpPr>
            <p:sp>
              <p:nvSpPr>
                <p:cNvPr id="2417" name="饼形 2416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18" name="饼形 2417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19" name="饼形 2418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20" name="组合 2419"/>
              <p:cNvGrpSpPr/>
              <p:nvPr/>
            </p:nvGrpSpPr>
            <p:grpSpPr>
              <a:xfrm>
                <a:off x="7272883" y="2309846"/>
                <a:ext cx="43200" cy="43200"/>
                <a:chOff x="936179" y="4752330"/>
                <a:chExt cx="720080" cy="720000"/>
              </a:xfrm>
            </p:grpSpPr>
            <p:sp>
              <p:nvSpPr>
                <p:cNvPr id="2421" name="饼形 2420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22" name="饼形 2421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23" name="饼形 2422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24" name="组合 2423"/>
              <p:cNvGrpSpPr/>
              <p:nvPr/>
            </p:nvGrpSpPr>
            <p:grpSpPr>
              <a:xfrm>
                <a:off x="7272883" y="2381872"/>
                <a:ext cx="43200" cy="43200"/>
                <a:chOff x="936179" y="4752330"/>
                <a:chExt cx="720080" cy="720000"/>
              </a:xfrm>
            </p:grpSpPr>
            <p:sp>
              <p:nvSpPr>
                <p:cNvPr id="2425" name="饼形 2424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26" name="饼形 2425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27" name="饼形 2426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28" name="组合 2427"/>
              <p:cNvGrpSpPr/>
              <p:nvPr/>
            </p:nvGrpSpPr>
            <p:grpSpPr>
              <a:xfrm>
                <a:off x="7272883" y="2453898"/>
                <a:ext cx="43200" cy="43200"/>
                <a:chOff x="936179" y="4752330"/>
                <a:chExt cx="720080" cy="720000"/>
              </a:xfrm>
            </p:grpSpPr>
            <p:sp>
              <p:nvSpPr>
                <p:cNvPr id="2429" name="饼形 2428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30" name="饼形 2429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31" name="饼形 2430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47" name="组合 2446"/>
              <p:cNvGrpSpPr/>
              <p:nvPr/>
            </p:nvGrpSpPr>
            <p:grpSpPr>
              <a:xfrm>
                <a:off x="7272883" y="2525924"/>
                <a:ext cx="43200" cy="43200"/>
                <a:chOff x="936179" y="4752330"/>
                <a:chExt cx="720080" cy="720000"/>
              </a:xfrm>
            </p:grpSpPr>
            <p:sp>
              <p:nvSpPr>
                <p:cNvPr id="2448" name="饼形 2447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49" name="饼形 2448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50" name="饼形 2449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51" name="组合 2450"/>
              <p:cNvGrpSpPr/>
              <p:nvPr/>
            </p:nvGrpSpPr>
            <p:grpSpPr>
              <a:xfrm>
                <a:off x="7272883" y="2597950"/>
                <a:ext cx="43200" cy="43200"/>
                <a:chOff x="5730240" y="3327608"/>
                <a:chExt cx="3413760" cy="3413760"/>
              </a:xfrm>
            </p:grpSpPr>
            <p:sp>
              <p:nvSpPr>
                <p:cNvPr id="2452" name="饼形 245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53" name="饼形 245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54" name="组合 2453"/>
              <p:cNvGrpSpPr/>
              <p:nvPr/>
            </p:nvGrpSpPr>
            <p:grpSpPr>
              <a:xfrm>
                <a:off x="7272883" y="2669976"/>
                <a:ext cx="43200" cy="43200"/>
                <a:chOff x="2814424" y="3212976"/>
                <a:chExt cx="3413760" cy="3413760"/>
              </a:xfrm>
            </p:grpSpPr>
            <p:sp>
              <p:nvSpPr>
                <p:cNvPr id="2474" name="饼形 2473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3114284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72" name="饼形 2471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0028574"/>
                    <a:gd name="adj2" fmla="val 1311428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70" name="饼形 2469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6942858"/>
                    <a:gd name="adj2" fmla="val 10028574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68" name="饼形 2467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3857226"/>
                    <a:gd name="adj2" fmla="val 6942858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66" name="饼形 2465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771428"/>
                    <a:gd name="adj2" fmla="val 3857143"/>
                  </a:avLst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64" name="饼形 2463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9285716"/>
                    <a:gd name="adj2" fmla="val 771428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62" name="饼形 2461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6200000"/>
                    <a:gd name="adj2" fmla="val 19285716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76" name="组合 2475"/>
              <p:cNvGrpSpPr/>
              <p:nvPr/>
            </p:nvGrpSpPr>
            <p:grpSpPr>
              <a:xfrm>
                <a:off x="7272883" y="2742002"/>
                <a:ext cx="43200" cy="43200"/>
                <a:chOff x="2814424" y="3212976"/>
                <a:chExt cx="3413760" cy="3413760"/>
              </a:xfrm>
            </p:grpSpPr>
            <p:sp>
              <p:nvSpPr>
                <p:cNvPr id="2477" name="饼形 2476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3114284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78" name="饼形 2477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0028574"/>
                    <a:gd name="adj2" fmla="val 1311428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79" name="饼形 2478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6942858"/>
                    <a:gd name="adj2" fmla="val 10028574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80" name="饼形 2479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3857226"/>
                    <a:gd name="adj2" fmla="val 6942858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81" name="饼形 2480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771428"/>
                    <a:gd name="adj2" fmla="val 3857143"/>
                  </a:avLst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82" name="饼形 2481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9285716"/>
                    <a:gd name="adj2" fmla="val 771428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83" name="饼形 2482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6200000"/>
                    <a:gd name="adj2" fmla="val 19285716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84" name="组合 2483"/>
              <p:cNvGrpSpPr/>
              <p:nvPr/>
            </p:nvGrpSpPr>
            <p:grpSpPr>
              <a:xfrm>
                <a:off x="7272883" y="2814028"/>
                <a:ext cx="43200" cy="43200"/>
                <a:chOff x="2814424" y="3212976"/>
                <a:chExt cx="3413760" cy="3413760"/>
              </a:xfrm>
            </p:grpSpPr>
            <p:sp>
              <p:nvSpPr>
                <p:cNvPr id="2485" name="饼形 2484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3114284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86" name="饼形 2485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0028574"/>
                    <a:gd name="adj2" fmla="val 1311428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87" name="饼形 2486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6942858"/>
                    <a:gd name="adj2" fmla="val 10028574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88" name="饼形 2487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3857226"/>
                    <a:gd name="adj2" fmla="val 6942858"/>
                  </a:avLst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89" name="饼形 2488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771428"/>
                    <a:gd name="adj2" fmla="val 3857143"/>
                  </a:avLst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90" name="饼形 2489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9285716"/>
                    <a:gd name="adj2" fmla="val 771428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91" name="饼形 2490"/>
                <p:cNvSpPr/>
                <p:nvPr/>
              </p:nvSpPr>
              <p:spPr>
                <a:xfrm>
                  <a:off x="2814424" y="3212976"/>
                  <a:ext cx="3413760" cy="3413760"/>
                </a:xfrm>
                <a:prstGeom prst="pie">
                  <a:avLst>
                    <a:gd name="adj1" fmla="val 16200000"/>
                    <a:gd name="adj2" fmla="val 19285716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92" name="组合 2491"/>
              <p:cNvGrpSpPr/>
              <p:nvPr/>
            </p:nvGrpSpPr>
            <p:grpSpPr>
              <a:xfrm>
                <a:off x="7272883" y="2886054"/>
                <a:ext cx="43200" cy="43200"/>
                <a:chOff x="0" y="3456186"/>
                <a:chExt cx="4033027" cy="4032952"/>
              </a:xfrm>
            </p:grpSpPr>
            <p:sp>
              <p:nvSpPr>
                <p:cNvPr id="2493" name="饼形 2492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94" name="饼形 2493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95" name="饼形 2494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96" name="饼形 2495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497" name="组合 2496"/>
              <p:cNvGrpSpPr/>
              <p:nvPr/>
            </p:nvGrpSpPr>
            <p:grpSpPr>
              <a:xfrm>
                <a:off x="7272883" y="2958080"/>
                <a:ext cx="43200" cy="43200"/>
                <a:chOff x="-2016252" y="9791781"/>
                <a:chExt cx="4032504" cy="4034061"/>
              </a:xfrm>
            </p:grpSpPr>
            <p:sp>
              <p:nvSpPr>
                <p:cNvPr id="2498" name="饼形 2497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1188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99" name="饼形 2498"/>
                <p:cNvSpPr/>
                <p:nvPr/>
              </p:nvSpPr>
              <p:spPr>
                <a:xfrm>
                  <a:off x="-2016252" y="9793338"/>
                  <a:ext cx="4032504" cy="4032504"/>
                </a:xfrm>
                <a:prstGeom prst="pie">
                  <a:avLst>
                    <a:gd name="adj1" fmla="val 16200000"/>
                    <a:gd name="adj2" fmla="val 2052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00" name="饼形 2499"/>
                <p:cNvSpPr/>
                <p:nvPr/>
              </p:nvSpPr>
              <p:spPr>
                <a:xfrm>
                  <a:off x="-2016252" y="9791781"/>
                  <a:ext cx="4032504" cy="4032504"/>
                </a:xfrm>
                <a:prstGeom prst="pie">
                  <a:avLst>
                    <a:gd name="adj1" fmla="val 20520000"/>
                    <a:gd name="adj2" fmla="val 3240000"/>
                  </a:avLst>
                </a:prstGeom>
                <a:solidFill>
                  <a:srgbClr val="A0D42C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01" name="饼形 2500"/>
                <p:cNvSpPr/>
                <p:nvPr/>
              </p:nvSpPr>
              <p:spPr>
                <a:xfrm>
                  <a:off x="-2016252" y="9791781"/>
                  <a:ext cx="4032504" cy="4032506"/>
                </a:xfrm>
                <a:prstGeom prst="pie">
                  <a:avLst>
                    <a:gd name="adj1" fmla="val 3240000"/>
                    <a:gd name="adj2" fmla="val 756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02" name="饼形 2501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7560000"/>
                    <a:gd name="adj2" fmla="val 1188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03" name="组合 2502"/>
              <p:cNvGrpSpPr/>
              <p:nvPr/>
            </p:nvGrpSpPr>
            <p:grpSpPr>
              <a:xfrm>
                <a:off x="7272883" y="3030106"/>
                <a:ext cx="43200" cy="43200"/>
                <a:chOff x="-2016252" y="9791781"/>
                <a:chExt cx="4032504" cy="4034061"/>
              </a:xfrm>
            </p:grpSpPr>
            <p:sp>
              <p:nvSpPr>
                <p:cNvPr id="2504" name="饼形 2503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1188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05" name="饼形 2504"/>
                <p:cNvSpPr/>
                <p:nvPr/>
              </p:nvSpPr>
              <p:spPr>
                <a:xfrm>
                  <a:off x="-2016252" y="9793338"/>
                  <a:ext cx="4032504" cy="4032504"/>
                </a:xfrm>
                <a:prstGeom prst="pie">
                  <a:avLst>
                    <a:gd name="adj1" fmla="val 16200000"/>
                    <a:gd name="adj2" fmla="val 2052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06" name="饼形 2505"/>
                <p:cNvSpPr/>
                <p:nvPr/>
              </p:nvSpPr>
              <p:spPr>
                <a:xfrm>
                  <a:off x="-2016252" y="9791781"/>
                  <a:ext cx="4032504" cy="4032504"/>
                </a:xfrm>
                <a:prstGeom prst="pie">
                  <a:avLst>
                    <a:gd name="adj1" fmla="val 20520000"/>
                    <a:gd name="adj2" fmla="val 3240000"/>
                  </a:avLst>
                </a:prstGeom>
                <a:solidFill>
                  <a:srgbClr val="A0D42C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07" name="饼形 2506"/>
                <p:cNvSpPr/>
                <p:nvPr/>
              </p:nvSpPr>
              <p:spPr>
                <a:xfrm>
                  <a:off x="-2016252" y="9791781"/>
                  <a:ext cx="4032504" cy="4032506"/>
                </a:xfrm>
                <a:prstGeom prst="pie">
                  <a:avLst>
                    <a:gd name="adj1" fmla="val 3240000"/>
                    <a:gd name="adj2" fmla="val 756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08" name="饼形 2507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7560000"/>
                    <a:gd name="adj2" fmla="val 1188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09" name="组合 2508"/>
              <p:cNvGrpSpPr/>
              <p:nvPr/>
            </p:nvGrpSpPr>
            <p:grpSpPr>
              <a:xfrm>
                <a:off x="7272883" y="3102132"/>
                <a:ext cx="43200" cy="43200"/>
                <a:chOff x="-2016252" y="9791781"/>
                <a:chExt cx="4032504" cy="4034061"/>
              </a:xfrm>
            </p:grpSpPr>
            <p:sp>
              <p:nvSpPr>
                <p:cNvPr id="2510" name="饼形 2509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1188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11" name="饼形 2510"/>
                <p:cNvSpPr/>
                <p:nvPr/>
              </p:nvSpPr>
              <p:spPr>
                <a:xfrm>
                  <a:off x="-2016252" y="9793338"/>
                  <a:ext cx="4032504" cy="4032504"/>
                </a:xfrm>
                <a:prstGeom prst="pie">
                  <a:avLst>
                    <a:gd name="adj1" fmla="val 16200000"/>
                    <a:gd name="adj2" fmla="val 2052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12" name="饼形 2511"/>
                <p:cNvSpPr/>
                <p:nvPr/>
              </p:nvSpPr>
              <p:spPr>
                <a:xfrm>
                  <a:off x="-2016252" y="9791781"/>
                  <a:ext cx="4032504" cy="4032504"/>
                </a:xfrm>
                <a:prstGeom prst="pie">
                  <a:avLst>
                    <a:gd name="adj1" fmla="val 20520000"/>
                    <a:gd name="adj2" fmla="val 324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13" name="饼形 2512"/>
                <p:cNvSpPr/>
                <p:nvPr/>
              </p:nvSpPr>
              <p:spPr>
                <a:xfrm>
                  <a:off x="-2016252" y="9791781"/>
                  <a:ext cx="4032504" cy="4032506"/>
                </a:xfrm>
                <a:prstGeom prst="pie">
                  <a:avLst>
                    <a:gd name="adj1" fmla="val 3240000"/>
                    <a:gd name="adj2" fmla="val 756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14" name="饼形 2513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7560000"/>
                    <a:gd name="adj2" fmla="val 1188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15" name="组合 2514"/>
              <p:cNvGrpSpPr/>
              <p:nvPr/>
            </p:nvGrpSpPr>
            <p:grpSpPr>
              <a:xfrm>
                <a:off x="7272883" y="3174158"/>
                <a:ext cx="43200" cy="43200"/>
                <a:chOff x="-2016252" y="9791781"/>
                <a:chExt cx="4032504" cy="4034061"/>
              </a:xfrm>
            </p:grpSpPr>
            <p:sp>
              <p:nvSpPr>
                <p:cNvPr id="2516" name="饼形 2515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1188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17" name="饼形 2516"/>
                <p:cNvSpPr/>
                <p:nvPr/>
              </p:nvSpPr>
              <p:spPr>
                <a:xfrm>
                  <a:off x="-2016252" y="9793338"/>
                  <a:ext cx="4032504" cy="4032504"/>
                </a:xfrm>
                <a:prstGeom prst="pie">
                  <a:avLst>
                    <a:gd name="adj1" fmla="val 16200000"/>
                    <a:gd name="adj2" fmla="val 2052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18" name="饼形 2517"/>
                <p:cNvSpPr/>
                <p:nvPr/>
              </p:nvSpPr>
              <p:spPr>
                <a:xfrm>
                  <a:off x="-2016252" y="9791781"/>
                  <a:ext cx="4032504" cy="4032504"/>
                </a:xfrm>
                <a:prstGeom prst="pie">
                  <a:avLst>
                    <a:gd name="adj1" fmla="val 20520000"/>
                    <a:gd name="adj2" fmla="val 3240000"/>
                  </a:avLst>
                </a:prstGeom>
                <a:solidFill>
                  <a:srgbClr val="0819B8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19" name="饼形 2518"/>
                <p:cNvSpPr/>
                <p:nvPr/>
              </p:nvSpPr>
              <p:spPr>
                <a:xfrm>
                  <a:off x="-2016252" y="9791781"/>
                  <a:ext cx="4032504" cy="4032506"/>
                </a:xfrm>
                <a:prstGeom prst="pie">
                  <a:avLst>
                    <a:gd name="adj1" fmla="val 3240000"/>
                    <a:gd name="adj2" fmla="val 756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20" name="饼形 2519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7560000"/>
                    <a:gd name="adj2" fmla="val 1188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21" name="组合 2520"/>
              <p:cNvGrpSpPr/>
              <p:nvPr/>
            </p:nvGrpSpPr>
            <p:grpSpPr>
              <a:xfrm>
                <a:off x="7272883" y="3246184"/>
                <a:ext cx="43200" cy="43200"/>
                <a:chOff x="0" y="3456186"/>
                <a:chExt cx="4033027" cy="4032952"/>
              </a:xfrm>
            </p:grpSpPr>
            <p:sp>
              <p:nvSpPr>
                <p:cNvPr id="2522" name="饼形 2521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23" name="饼形 2522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24" name="饼形 2523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25" name="饼形 2524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27" name="组合 2526"/>
              <p:cNvGrpSpPr/>
              <p:nvPr/>
            </p:nvGrpSpPr>
            <p:grpSpPr>
              <a:xfrm>
                <a:off x="7272883" y="3318210"/>
                <a:ext cx="43200" cy="43200"/>
                <a:chOff x="0" y="3456186"/>
                <a:chExt cx="4033027" cy="4032952"/>
              </a:xfrm>
            </p:grpSpPr>
            <p:sp>
              <p:nvSpPr>
                <p:cNvPr id="2528" name="饼形 2527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29" name="饼形 2528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30" name="饼形 2529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31" name="饼形 2530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32" name="组合 2531"/>
              <p:cNvGrpSpPr/>
              <p:nvPr/>
            </p:nvGrpSpPr>
            <p:grpSpPr>
              <a:xfrm>
                <a:off x="7272883" y="3390236"/>
                <a:ext cx="43200" cy="43200"/>
                <a:chOff x="936179" y="4752330"/>
                <a:chExt cx="720080" cy="720000"/>
              </a:xfrm>
            </p:grpSpPr>
            <p:sp>
              <p:nvSpPr>
                <p:cNvPr id="2533" name="饼形 2532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34" name="饼形 2533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35" name="饼形 2534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37" name="组合 2536"/>
              <p:cNvGrpSpPr/>
              <p:nvPr/>
            </p:nvGrpSpPr>
            <p:grpSpPr>
              <a:xfrm>
                <a:off x="7272883" y="3462262"/>
                <a:ext cx="43200" cy="43200"/>
                <a:chOff x="936179" y="4752330"/>
                <a:chExt cx="720080" cy="720000"/>
              </a:xfrm>
            </p:grpSpPr>
            <p:sp>
              <p:nvSpPr>
                <p:cNvPr id="2538" name="饼形 2537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39" name="饼形 2538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40" name="饼形 2539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41" name="组合 2540"/>
              <p:cNvGrpSpPr/>
              <p:nvPr/>
            </p:nvGrpSpPr>
            <p:grpSpPr>
              <a:xfrm>
                <a:off x="7272883" y="3534288"/>
                <a:ext cx="43200" cy="43200"/>
                <a:chOff x="936179" y="4752330"/>
                <a:chExt cx="720080" cy="720000"/>
              </a:xfrm>
            </p:grpSpPr>
            <p:sp>
              <p:nvSpPr>
                <p:cNvPr id="2542" name="饼形 2541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43" name="饼形 2542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44" name="饼形 2543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45" name="组合 2544"/>
              <p:cNvGrpSpPr/>
              <p:nvPr/>
            </p:nvGrpSpPr>
            <p:grpSpPr>
              <a:xfrm>
                <a:off x="7272883" y="3606314"/>
                <a:ext cx="43200" cy="43200"/>
                <a:chOff x="936179" y="4752330"/>
                <a:chExt cx="720080" cy="720000"/>
              </a:xfrm>
            </p:grpSpPr>
            <p:sp>
              <p:nvSpPr>
                <p:cNvPr id="2546" name="饼形 2545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47" name="饼形 2546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48" name="饼形 2547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49" name="组合 2548"/>
              <p:cNvGrpSpPr/>
              <p:nvPr/>
            </p:nvGrpSpPr>
            <p:grpSpPr>
              <a:xfrm>
                <a:off x="7272883" y="3750366"/>
                <a:ext cx="43200" cy="43200"/>
                <a:chOff x="936179" y="4752330"/>
                <a:chExt cx="720080" cy="720000"/>
              </a:xfrm>
            </p:grpSpPr>
            <p:sp>
              <p:nvSpPr>
                <p:cNvPr id="2550" name="饼形 2549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51" name="饼形 2550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52" name="饼形 2551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54" name="组合 2553"/>
              <p:cNvGrpSpPr/>
              <p:nvPr/>
            </p:nvGrpSpPr>
            <p:grpSpPr>
              <a:xfrm>
                <a:off x="7272883" y="3678340"/>
                <a:ext cx="43200" cy="43200"/>
                <a:chOff x="936179" y="4752330"/>
                <a:chExt cx="720080" cy="720000"/>
              </a:xfrm>
            </p:grpSpPr>
            <p:sp>
              <p:nvSpPr>
                <p:cNvPr id="2555" name="饼形 2554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56" name="饼形 2555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57" name="饼形 2556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73" name="组合 2572"/>
              <p:cNvGrpSpPr/>
              <p:nvPr/>
            </p:nvGrpSpPr>
            <p:grpSpPr>
              <a:xfrm>
                <a:off x="7272883" y="3822392"/>
                <a:ext cx="43200" cy="43200"/>
                <a:chOff x="0" y="3456186"/>
                <a:chExt cx="4033027" cy="4032952"/>
              </a:xfrm>
            </p:grpSpPr>
            <p:sp>
              <p:nvSpPr>
                <p:cNvPr id="2574" name="饼形 2573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75" name="饼形 2574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76" name="饼形 2575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77" name="饼形 2576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78" name="组合 2577"/>
              <p:cNvGrpSpPr/>
              <p:nvPr/>
            </p:nvGrpSpPr>
            <p:grpSpPr>
              <a:xfrm>
                <a:off x="7272883" y="3894418"/>
                <a:ext cx="43200" cy="43200"/>
                <a:chOff x="0" y="3456186"/>
                <a:chExt cx="4033027" cy="4032952"/>
              </a:xfrm>
            </p:grpSpPr>
            <p:sp>
              <p:nvSpPr>
                <p:cNvPr id="2579" name="饼形 2578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80" name="饼形 2579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81" name="饼形 2580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82" name="饼形 2581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83" name="组合 2582"/>
              <p:cNvGrpSpPr/>
              <p:nvPr/>
            </p:nvGrpSpPr>
            <p:grpSpPr>
              <a:xfrm>
                <a:off x="7272883" y="3966444"/>
                <a:ext cx="43200" cy="43200"/>
                <a:chOff x="936179" y="4752330"/>
                <a:chExt cx="720080" cy="720000"/>
              </a:xfrm>
            </p:grpSpPr>
            <p:sp>
              <p:nvSpPr>
                <p:cNvPr id="2584" name="饼形 2583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85" name="饼形 2584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86" name="饼形 2585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87" name="组合 2586"/>
              <p:cNvGrpSpPr/>
              <p:nvPr/>
            </p:nvGrpSpPr>
            <p:grpSpPr>
              <a:xfrm>
                <a:off x="7272883" y="4038470"/>
                <a:ext cx="43200" cy="43200"/>
                <a:chOff x="936179" y="4752330"/>
                <a:chExt cx="720080" cy="720000"/>
              </a:xfrm>
            </p:grpSpPr>
            <p:sp>
              <p:nvSpPr>
                <p:cNvPr id="2588" name="饼形 2587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89" name="饼形 2588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90" name="饼形 2589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91" name="组合 2590"/>
              <p:cNvGrpSpPr/>
              <p:nvPr/>
            </p:nvGrpSpPr>
            <p:grpSpPr>
              <a:xfrm>
                <a:off x="7272883" y="4110496"/>
                <a:ext cx="43200" cy="43200"/>
                <a:chOff x="936179" y="4752330"/>
                <a:chExt cx="720080" cy="720000"/>
              </a:xfrm>
            </p:grpSpPr>
            <p:sp>
              <p:nvSpPr>
                <p:cNvPr id="2592" name="饼形 2591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93" name="饼形 2592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94" name="饼形 2593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95" name="组合 2594"/>
              <p:cNvGrpSpPr/>
              <p:nvPr/>
            </p:nvGrpSpPr>
            <p:grpSpPr>
              <a:xfrm>
                <a:off x="7272883" y="4182522"/>
                <a:ext cx="43200" cy="43200"/>
                <a:chOff x="936179" y="4752330"/>
                <a:chExt cx="720080" cy="720000"/>
              </a:xfrm>
            </p:grpSpPr>
            <p:sp>
              <p:nvSpPr>
                <p:cNvPr id="2596" name="饼形 2595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97" name="饼形 2596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598" name="饼形 2597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599" name="组合 2598"/>
              <p:cNvGrpSpPr/>
              <p:nvPr/>
            </p:nvGrpSpPr>
            <p:grpSpPr>
              <a:xfrm>
                <a:off x="7272883" y="4254548"/>
                <a:ext cx="43200" cy="43200"/>
                <a:chOff x="0" y="3456186"/>
                <a:chExt cx="4033027" cy="4032952"/>
              </a:xfrm>
            </p:grpSpPr>
            <p:sp>
              <p:nvSpPr>
                <p:cNvPr id="2600" name="饼形 2599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01" name="饼形 2600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02" name="饼形 2601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03" name="饼形 2602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05" name="组合 2604"/>
              <p:cNvGrpSpPr/>
              <p:nvPr/>
            </p:nvGrpSpPr>
            <p:grpSpPr>
              <a:xfrm>
                <a:off x="7272883" y="4326574"/>
                <a:ext cx="43200" cy="43200"/>
                <a:chOff x="0" y="3456186"/>
                <a:chExt cx="4033027" cy="4032952"/>
              </a:xfrm>
            </p:grpSpPr>
            <p:sp>
              <p:nvSpPr>
                <p:cNvPr id="2606" name="饼形 2605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07" name="饼形 2606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08" name="饼形 2607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09" name="饼形 2608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10" name="组合 2609"/>
              <p:cNvGrpSpPr/>
              <p:nvPr/>
            </p:nvGrpSpPr>
            <p:grpSpPr>
              <a:xfrm>
                <a:off x="7272883" y="4470626"/>
                <a:ext cx="43200" cy="43200"/>
                <a:chOff x="0" y="3456186"/>
                <a:chExt cx="4033027" cy="4032952"/>
              </a:xfrm>
            </p:grpSpPr>
            <p:sp>
              <p:nvSpPr>
                <p:cNvPr id="2611" name="饼形 2610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12" name="饼形 2611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13" name="饼形 2612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14" name="饼形 2613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15" name="组合 2614"/>
              <p:cNvGrpSpPr/>
              <p:nvPr/>
            </p:nvGrpSpPr>
            <p:grpSpPr>
              <a:xfrm>
                <a:off x="7272883" y="4398600"/>
                <a:ext cx="43200" cy="43200"/>
                <a:chOff x="-2016252" y="9791781"/>
                <a:chExt cx="4032504" cy="4034061"/>
              </a:xfrm>
            </p:grpSpPr>
            <p:sp>
              <p:nvSpPr>
                <p:cNvPr id="2616" name="饼形 2615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1188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17" name="饼形 2616"/>
                <p:cNvSpPr/>
                <p:nvPr/>
              </p:nvSpPr>
              <p:spPr>
                <a:xfrm>
                  <a:off x="-2016252" y="9793338"/>
                  <a:ext cx="4032504" cy="4032504"/>
                </a:xfrm>
                <a:prstGeom prst="pie">
                  <a:avLst>
                    <a:gd name="adj1" fmla="val 16200000"/>
                    <a:gd name="adj2" fmla="val 2052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18" name="饼形 2617"/>
                <p:cNvSpPr/>
                <p:nvPr/>
              </p:nvSpPr>
              <p:spPr>
                <a:xfrm>
                  <a:off x="-2016252" y="9791781"/>
                  <a:ext cx="4032504" cy="4032504"/>
                </a:xfrm>
                <a:prstGeom prst="pie">
                  <a:avLst>
                    <a:gd name="adj1" fmla="val 20520000"/>
                    <a:gd name="adj2" fmla="val 324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19" name="饼形 2618"/>
                <p:cNvSpPr/>
                <p:nvPr/>
              </p:nvSpPr>
              <p:spPr>
                <a:xfrm>
                  <a:off x="-2016252" y="9791781"/>
                  <a:ext cx="4032504" cy="4032506"/>
                </a:xfrm>
                <a:prstGeom prst="pie">
                  <a:avLst>
                    <a:gd name="adj1" fmla="val 3240000"/>
                    <a:gd name="adj2" fmla="val 756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20" name="饼形 2619"/>
                <p:cNvSpPr/>
                <p:nvPr/>
              </p:nvSpPr>
              <p:spPr>
                <a:xfrm>
                  <a:off x="-2016252" y="9792890"/>
                  <a:ext cx="4032504" cy="4032504"/>
                </a:xfrm>
                <a:prstGeom prst="pie">
                  <a:avLst>
                    <a:gd name="adj1" fmla="val 7560000"/>
                    <a:gd name="adj2" fmla="val 1188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21" name="组合 2620"/>
              <p:cNvGrpSpPr/>
              <p:nvPr/>
            </p:nvGrpSpPr>
            <p:grpSpPr>
              <a:xfrm>
                <a:off x="7272883" y="4542652"/>
                <a:ext cx="43200" cy="43200"/>
                <a:chOff x="5730240" y="3327608"/>
                <a:chExt cx="3413760" cy="3413760"/>
              </a:xfrm>
            </p:grpSpPr>
            <p:sp>
              <p:nvSpPr>
                <p:cNvPr id="2622" name="饼形 262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23" name="饼形 262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24" name="组合 2623"/>
              <p:cNvGrpSpPr/>
              <p:nvPr/>
            </p:nvGrpSpPr>
            <p:grpSpPr>
              <a:xfrm>
                <a:off x="7272883" y="4614678"/>
                <a:ext cx="43200" cy="43200"/>
                <a:chOff x="5730240" y="3327608"/>
                <a:chExt cx="3413760" cy="3413760"/>
              </a:xfrm>
            </p:grpSpPr>
            <p:sp>
              <p:nvSpPr>
                <p:cNvPr id="2625" name="饼形 262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26" name="饼形 262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42" name="组合 2641"/>
              <p:cNvGrpSpPr/>
              <p:nvPr/>
            </p:nvGrpSpPr>
            <p:grpSpPr>
              <a:xfrm>
                <a:off x="7272883" y="4686704"/>
                <a:ext cx="43200" cy="43200"/>
                <a:chOff x="5730240" y="3327608"/>
                <a:chExt cx="3413760" cy="3413760"/>
              </a:xfrm>
            </p:grpSpPr>
            <p:sp>
              <p:nvSpPr>
                <p:cNvPr id="2643" name="饼形 264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44" name="饼形 264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45" name="组合 2644"/>
              <p:cNvGrpSpPr/>
              <p:nvPr/>
            </p:nvGrpSpPr>
            <p:grpSpPr>
              <a:xfrm>
                <a:off x="7272883" y="4758730"/>
                <a:ext cx="43200" cy="43200"/>
                <a:chOff x="5730240" y="3327608"/>
                <a:chExt cx="3413760" cy="3413760"/>
              </a:xfrm>
            </p:grpSpPr>
            <p:sp>
              <p:nvSpPr>
                <p:cNvPr id="2646" name="饼形 264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47" name="饼形 264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48" name="组合 2647"/>
              <p:cNvGrpSpPr/>
              <p:nvPr/>
            </p:nvGrpSpPr>
            <p:grpSpPr>
              <a:xfrm>
                <a:off x="7272883" y="4830756"/>
                <a:ext cx="43200" cy="43200"/>
                <a:chOff x="5730240" y="3327608"/>
                <a:chExt cx="3413760" cy="3413760"/>
              </a:xfrm>
            </p:grpSpPr>
            <p:sp>
              <p:nvSpPr>
                <p:cNvPr id="2649" name="饼形 264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50" name="饼形 264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51" name="组合 2650"/>
              <p:cNvGrpSpPr/>
              <p:nvPr/>
            </p:nvGrpSpPr>
            <p:grpSpPr>
              <a:xfrm>
                <a:off x="7272883" y="4902782"/>
                <a:ext cx="43200" cy="43200"/>
                <a:chOff x="5730240" y="3327608"/>
                <a:chExt cx="3413760" cy="3413760"/>
              </a:xfrm>
            </p:grpSpPr>
            <p:sp>
              <p:nvSpPr>
                <p:cNvPr id="2652" name="饼形 265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53" name="饼形 265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54" name="组合 2653"/>
              <p:cNvGrpSpPr/>
              <p:nvPr/>
            </p:nvGrpSpPr>
            <p:grpSpPr>
              <a:xfrm>
                <a:off x="7272883" y="4974808"/>
                <a:ext cx="43200" cy="43200"/>
                <a:chOff x="5730240" y="3327608"/>
                <a:chExt cx="3413760" cy="3413760"/>
              </a:xfrm>
            </p:grpSpPr>
            <p:sp>
              <p:nvSpPr>
                <p:cNvPr id="2655" name="饼形 265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56" name="饼形 265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57" name="组合 2656"/>
              <p:cNvGrpSpPr/>
              <p:nvPr/>
            </p:nvGrpSpPr>
            <p:grpSpPr>
              <a:xfrm>
                <a:off x="7272883" y="5046834"/>
                <a:ext cx="43200" cy="43200"/>
                <a:chOff x="5730240" y="3327608"/>
                <a:chExt cx="3413760" cy="3413760"/>
              </a:xfrm>
            </p:grpSpPr>
            <p:sp>
              <p:nvSpPr>
                <p:cNvPr id="2658" name="饼形 265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59" name="饼形 265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60" name="组合 2659"/>
              <p:cNvGrpSpPr/>
              <p:nvPr/>
            </p:nvGrpSpPr>
            <p:grpSpPr>
              <a:xfrm>
                <a:off x="7272883" y="5118860"/>
                <a:ext cx="43200" cy="43200"/>
                <a:chOff x="936179" y="4752330"/>
                <a:chExt cx="720080" cy="720000"/>
              </a:xfrm>
            </p:grpSpPr>
            <p:sp>
              <p:nvSpPr>
                <p:cNvPr id="2661" name="饼形 2660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62" name="饼形 2661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63" name="饼形 2662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sp>
            <p:nvSpPr>
              <p:cNvPr id="2664" name="椭圆 2663"/>
              <p:cNvSpPr/>
              <p:nvPr/>
            </p:nvSpPr>
            <p:spPr>
              <a:xfrm>
                <a:off x="7272883" y="5190886"/>
                <a:ext cx="43200" cy="4320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673" name="组合 2672"/>
              <p:cNvGrpSpPr/>
              <p:nvPr/>
            </p:nvGrpSpPr>
            <p:grpSpPr>
              <a:xfrm>
                <a:off x="7272883" y="5262912"/>
                <a:ext cx="43200" cy="43200"/>
                <a:chOff x="179512" y="0"/>
                <a:chExt cx="3413760" cy="3413760"/>
              </a:xfrm>
            </p:grpSpPr>
            <p:sp>
              <p:nvSpPr>
                <p:cNvPr id="2674" name="饼形 6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2600000"/>
                    <a:gd name="adj2" fmla="val 16200000"/>
                  </a:avLst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75" name="饼形 2674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6200000"/>
                    <a:gd name="adj2" fmla="val 19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76" name="饼形 2675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9000000"/>
                    <a:gd name="adj2" fmla="val 126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77" name="饼形 2676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54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78" name="饼形 2677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800000"/>
                    <a:gd name="adj2" fmla="val 5400000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79" name="饼形 2678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9800000"/>
                    <a:gd name="adj2" fmla="val 18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80" name="组合 2679"/>
              <p:cNvGrpSpPr/>
              <p:nvPr/>
            </p:nvGrpSpPr>
            <p:grpSpPr>
              <a:xfrm>
                <a:off x="7272883" y="5334938"/>
                <a:ext cx="43200" cy="43200"/>
                <a:chOff x="179512" y="0"/>
                <a:chExt cx="3413760" cy="3413760"/>
              </a:xfrm>
            </p:grpSpPr>
            <p:sp>
              <p:nvSpPr>
                <p:cNvPr id="2681" name="饼形 6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2600000"/>
                    <a:gd name="adj2" fmla="val 16200000"/>
                  </a:avLst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82" name="饼形 2681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6200000"/>
                    <a:gd name="adj2" fmla="val 19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83" name="饼形 2682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9000000"/>
                    <a:gd name="adj2" fmla="val 126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84" name="饼形 2683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54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85" name="饼形 2684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800000"/>
                    <a:gd name="adj2" fmla="val 5400000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86" name="饼形 2685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9800000"/>
                    <a:gd name="adj2" fmla="val 18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87" name="组合 2686"/>
              <p:cNvGrpSpPr/>
              <p:nvPr/>
            </p:nvGrpSpPr>
            <p:grpSpPr>
              <a:xfrm>
                <a:off x="7272883" y="5406964"/>
                <a:ext cx="43200" cy="43200"/>
                <a:chOff x="179512" y="0"/>
                <a:chExt cx="3413760" cy="3413760"/>
              </a:xfrm>
            </p:grpSpPr>
            <p:sp>
              <p:nvSpPr>
                <p:cNvPr id="2688" name="饼形 6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2600000"/>
                    <a:gd name="adj2" fmla="val 16200000"/>
                  </a:avLst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89" name="饼形 2688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6200000"/>
                    <a:gd name="adj2" fmla="val 19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90" name="饼形 2689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9000000"/>
                    <a:gd name="adj2" fmla="val 126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91" name="饼形 2690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54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92" name="饼形 2691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800000"/>
                    <a:gd name="adj2" fmla="val 5400000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93" name="饼形 2692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9800000"/>
                    <a:gd name="adj2" fmla="val 18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694" name="组合 2693"/>
              <p:cNvGrpSpPr/>
              <p:nvPr/>
            </p:nvGrpSpPr>
            <p:grpSpPr>
              <a:xfrm>
                <a:off x="7272883" y="5478990"/>
                <a:ext cx="43200" cy="43200"/>
                <a:chOff x="179512" y="0"/>
                <a:chExt cx="3413760" cy="3413760"/>
              </a:xfrm>
            </p:grpSpPr>
            <p:sp>
              <p:nvSpPr>
                <p:cNvPr id="2695" name="饼形 6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2600000"/>
                    <a:gd name="adj2" fmla="val 16200000"/>
                  </a:avLst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96" name="饼形 2695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6200000"/>
                    <a:gd name="adj2" fmla="val 19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97" name="饼形 2696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9000000"/>
                    <a:gd name="adj2" fmla="val 126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98" name="饼形 2697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54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699" name="饼形 2698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800000"/>
                    <a:gd name="adj2" fmla="val 5400000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00" name="饼形 2699"/>
                <p:cNvSpPr/>
                <p:nvPr/>
              </p:nvSpPr>
              <p:spPr>
                <a:xfrm>
                  <a:off x="179512" y="0"/>
                  <a:ext cx="3413760" cy="3413760"/>
                </a:xfrm>
                <a:prstGeom prst="pie">
                  <a:avLst>
                    <a:gd name="adj1" fmla="val 19800000"/>
                    <a:gd name="adj2" fmla="val 18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01" name="组合 2700"/>
              <p:cNvGrpSpPr/>
              <p:nvPr/>
            </p:nvGrpSpPr>
            <p:grpSpPr>
              <a:xfrm>
                <a:off x="7272883" y="5551016"/>
                <a:ext cx="43200" cy="43200"/>
                <a:chOff x="936179" y="4752330"/>
                <a:chExt cx="720080" cy="720000"/>
              </a:xfrm>
            </p:grpSpPr>
            <p:sp>
              <p:nvSpPr>
                <p:cNvPr id="2702" name="饼形 2701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03" name="饼形 2702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04" name="饼形 2703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05" name="组合 2704"/>
              <p:cNvGrpSpPr/>
              <p:nvPr/>
            </p:nvGrpSpPr>
            <p:grpSpPr>
              <a:xfrm>
                <a:off x="7272883" y="5623042"/>
                <a:ext cx="43200" cy="43200"/>
                <a:chOff x="5730240" y="3327608"/>
                <a:chExt cx="3413760" cy="3413760"/>
              </a:xfrm>
            </p:grpSpPr>
            <p:sp>
              <p:nvSpPr>
                <p:cNvPr id="2706" name="饼形 270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07" name="饼形 270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08" name="组合 2707"/>
              <p:cNvGrpSpPr/>
              <p:nvPr/>
            </p:nvGrpSpPr>
            <p:grpSpPr>
              <a:xfrm>
                <a:off x="7272883" y="5695068"/>
                <a:ext cx="43200" cy="43200"/>
                <a:chOff x="5730240" y="3327608"/>
                <a:chExt cx="3413760" cy="3413760"/>
              </a:xfrm>
            </p:grpSpPr>
            <p:sp>
              <p:nvSpPr>
                <p:cNvPr id="2709" name="饼形 270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10" name="饼形 270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26" name="组合 2725"/>
              <p:cNvGrpSpPr/>
              <p:nvPr/>
            </p:nvGrpSpPr>
            <p:grpSpPr>
              <a:xfrm>
                <a:off x="7272883" y="5767094"/>
                <a:ext cx="43200" cy="43200"/>
                <a:chOff x="5730240" y="3327608"/>
                <a:chExt cx="3413760" cy="3413760"/>
              </a:xfrm>
            </p:grpSpPr>
            <p:sp>
              <p:nvSpPr>
                <p:cNvPr id="2727" name="饼形 272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28" name="饼形 272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29" name="组合 2728"/>
              <p:cNvGrpSpPr/>
              <p:nvPr/>
            </p:nvGrpSpPr>
            <p:grpSpPr>
              <a:xfrm>
                <a:off x="7272883" y="5839120"/>
                <a:ext cx="43200" cy="43200"/>
                <a:chOff x="5730240" y="3327608"/>
                <a:chExt cx="3413760" cy="3413760"/>
              </a:xfrm>
            </p:grpSpPr>
            <p:sp>
              <p:nvSpPr>
                <p:cNvPr id="2730" name="饼形 272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31" name="饼形 273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32" name="组合 2731"/>
              <p:cNvGrpSpPr/>
              <p:nvPr/>
            </p:nvGrpSpPr>
            <p:grpSpPr>
              <a:xfrm>
                <a:off x="7272883" y="5911146"/>
                <a:ext cx="43200" cy="43200"/>
                <a:chOff x="5730240" y="3327608"/>
                <a:chExt cx="3413760" cy="3413760"/>
              </a:xfrm>
            </p:grpSpPr>
            <p:sp>
              <p:nvSpPr>
                <p:cNvPr id="2733" name="饼形 273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34" name="饼形 273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35" name="组合 2734"/>
              <p:cNvGrpSpPr/>
              <p:nvPr/>
            </p:nvGrpSpPr>
            <p:grpSpPr>
              <a:xfrm>
                <a:off x="7272883" y="5983172"/>
                <a:ext cx="43200" cy="43200"/>
                <a:chOff x="5730240" y="3327608"/>
                <a:chExt cx="3413760" cy="3413760"/>
              </a:xfrm>
            </p:grpSpPr>
            <p:sp>
              <p:nvSpPr>
                <p:cNvPr id="2736" name="饼形 273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37" name="饼形 273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38" name="组合 2737"/>
              <p:cNvGrpSpPr/>
              <p:nvPr/>
            </p:nvGrpSpPr>
            <p:grpSpPr>
              <a:xfrm>
                <a:off x="7272883" y="6055198"/>
                <a:ext cx="43200" cy="43200"/>
                <a:chOff x="936179" y="4752330"/>
                <a:chExt cx="720080" cy="720000"/>
              </a:xfrm>
            </p:grpSpPr>
            <p:sp>
              <p:nvSpPr>
                <p:cNvPr id="2739" name="饼形 2738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40" name="饼形 2739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41" name="饼形 2740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42" name="组合 2741"/>
              <p:cNvGrpSpPr/>
              <p:nvPr/>
            </p:nvGrpSpPr>
            <p:grpSpPr>
              <a:xfrm>
                <a:off x="7272883" y="6127224"/>
                <a:ext cx="43200" cy="43200"/>
                <a:chOff x="936179" y="4752330"/>
                <a:chExt cx="720080" cy="720000"/>
              </a:xfrm>
            </p:grpSpPr>
            <p:sp>
              <p:nvSpPr>
                <p:cNvPr id="2743" name="饼形 2742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44" name="饼形 2743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45" name="饼形 2744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46" name="组合 2745"/>
              <p:cNvGrpSpPr/>
              <p:nvPr/>
            </p:nvGrpSpPr>
            <p:grpSpPr>
              <a:xfrm>
                <a:off x="7272883" y="6199250"/>
                <a:ext cx="43200" cy="43200"/>
                <a:chOff x="0" y="3456186"/>
                <a:chExt cx="4033027" cy="4032952"/>
              </a:xfrm>
            </p:grpSpPr>
            <p:sp>
              <p:nvSpPr>
                <p:cNvPr id="2747" name="饼形 2746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48" name="饼形 2747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49" name="饼形 2748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50" name="饼形 2749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51" name="组合 2750"/>
              <p:cNvGrpSpPr/>
              <p:nvPr/>
            </p:nvGrpSpPr>
            <p:grpSpPr>
              <a:xfrm>
                <a:off x="7272883" y="6271276"/>
                <a:ext cx="43200" cy="43200"/>
                <a:chOff x="5730240" y="3327608"/>
                <a:chExt cx="3413760" cy="3413760"/>
              </a:xfrm>
            </p:grpSpPr>
            <p:sp>
              <p:nvSpPr>
                <p:cNvPr id="2752" name="饼形 275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53" name="饼形 275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54" name="组合 2753"/>
              <p:cNvGrpSpPr/>
              <p:nvPr/>
            </p:nvGrpSpPr>
            <p:grpSpPr>
              <a:xfrm>
                <a:off x="7272883" y="6343302"/>
                <a:ext cx="43200" cy="43200"/>
                <a:chOff x="5730240" y="3327608"/>
                <a:chExt cx="3413760" cy="3413760"/>
              </a:xfrm>
            </p:grpSpPr>
            <p:sp>
              <p:nvSpPr>
                <p:cNvPr id="2755" name="饼形 275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56" name="饼形 275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57" name="组合 2756"/>
              <p:cNvGrpSpPr/>
              <p:nvPr/>
            </p:nvGrpSpPr>
            <p:grpSpPr>
              <a:xfrm>
                <a:off x="7272883" y="6415328"/>
                <a:ext cx="43200" cy="43200"/>
                <a:chOff x="5730240" y="3327608"/>
                <a:chExt cx="3413760" cy="3413760"/>
              </a:xfrm>
            </p:grpSpPr>
            <p:sp>
              <p:nvSpPr>
                <p:cNvPr id="2758" name="饼形 275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59" name="饼形 275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60" name="组合 2759"/>
              <p:cNvGrpSpPr/>
              <p:nvPr/>
            </p:nvGrpSpPr>
            <p:grpSpPr>
              <a:xfrm>
                <a:off x="7272883" y="6487354"/>
                <a:ext cx="43200" cy="43200"/>
                <a:chOff x="5730240" y="3327608"/>
                <a:chExt cx="3413760" cy="3413760"/>
              </a:xfrm>
            </p:grpSpPr>
            <p:sp>
              <p:nvSpPr>
                <p:cNvPr id="2761" name="饼形 276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62" name="饼形 276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63" name="组合 2762"/>
              <p:cNvGrpSpPr/>
              <p:nvPr/>
            </p:nvGrpSpPr>
            <p:grpSpPr>
              <a:xfrm>
                <a:off x="7272883" y="6559380"/>
                <a:ext cx="43200" cy="43200"/>
                <a:chOff x="5730240" y="3327608"/>
                <a:chExt cx="3413760" cy="3413760"/>
              </a:xfrm>
            </p:grpSpPr>
            <p:sp>
              <p:nvSpPr>
                <p:cNvPr id="2764" name="饼形 276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65" name="饼形 276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66" name="组合 2765"/>
              <p:cNvGrpSpPr/>
              <p:nvPr/>
            </p:nvGrpSpPr>
            <p:grpSpPr>
              <a:xfrm>
                <a:off x="7272883" y="6631406"/>
                <a:ext cx="43200" cy="43200"/>
                <a:chOff x="5730240" y="3327608"/>
                <a:chExt cx="3413760" cy="3413760"/>
              </a:xfrm>
            </p:grpSpPr>
            <p:sp>
              <p:nvSpPr>
                <p:cNvPr id="2767" name="饼形 276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68" name="饼形 276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69" name="组合 2768"/>
              <p:cNvGrpSpPr/>
              <p:nvPr/>
            </p:nvGrpSpPr>
            <p:grpSpPr>
              <a:xfrm>
                <a:off x="7272883" y="6703432"/>
                <a:ext cx="43200" cy="43200"/>
                <a:chOff x="5730240" y="3327608"/>
                <a:chExt cx="3413760" cy="3413760"/>
              </a:xfrm>
            </p:grpSpPr>
            <p:sp>
              <p:nvSpPr>
                <p:cNvPr id="2770" name="饼形 276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71" name="饼形 277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72" name="组合 2771"/>
              <p:cNvGrpSpPr/>
              <p:nvPr/>
            </p:nvGrpSpPr>
            <p:grpSpPr>
              <a:xfrm>
                <a:off x="7272883" y="6775458"/>
                <a:ext cx="43200" cy="43200"/>
                <a:chOff x="5730240" y="3327608"/>
                <a:chExt cx="3413760" cy="3413760"/>
              </a:xfrm>
            </p:grpSpPr>
            <p:sp>
              <p:nvSpPr>
                <p:cNvPr id="2773" name="饼形 277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74" name="饼形 277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75" name="组合 2774"/>
              <p:cNvGrpSpPr/>
              <p:nvPr/>
            </p:nvGrpSpPr>
            <p:grpSpPr>
              <a:xfrm>
                <a:off x="7272883" y="6847484"/>
                <a:ext cx="43200" cy="43200"/>
                <a:chOff x="5730240" y="3327608"/>
                <a:chExt cx="3413760" cy="3413760"/>
              </a:xfrm>
            </p:grpSpPr>
            <p:sp>
              <p:nvSpPr>
                <p:cNvPr id="2776" name="饼形 277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77" name="饼形 277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78" name="组合 2777"/>
              <p:cNvGrpSpPr/>
              <p:nvPr/>
            </p:nvGrpSpPr>
            <p:grpSpPr>
              <a:xfrm>
                <a:off x="7272883" y="6919510"/>
                <a:ext cx="43200" cy="43200"/>
                <a:chOff x="5730240" y="3327608"/>
                <a:chExt cx="3413760" cy="3413760"/>
              </a:xfrm>
            </p:grpSpPr>
            <p:sp>
              <p:nvSpPr>
                <p:cNvPr id="2779" name="饼形 277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80" name="饼形 277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81" name="组合 2780"/>
              <p:cNvGrpSpPr/>
              <p:nvPr/>
            </p:nvGrpSpPr>
            <p:grpSpPr>
              <a:xfrm>
                <a:off x="7272883" y="6991536"/>
                <a:ext cx="43200" cy="43200"/>
                <a:chOff x="5730240" y="3327608"/>
                <a:chExt cx="3413760" cy="3413760"/>
              </a:xfrm>
            </p:grpSpPr>
            <p:sp>
              <p:nvSpPr>
                <p:cNvPr id="2782" name="饼形 278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83" name="饼形 278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84" name="组合 2783"/>
              <p:cNvGrpSpPr/>
              <p:nvPr/>
            </p:nvGrpSpPr>
            <p:grpSpPr>
              <a:xfrm>
                <a:off x="7272883" y="7063562"/>
                <a:ext cx="43200" cy="43200"/>
                <a:chOff x="5730240" y="3327608"/>
                <a:chExt cx="3413760" cy="3413760"/>
              </a:xfrm>
            </p:grpSpPr>
            <p:sp>
              <p:nvSpPr>
                <p:cNvPr id="2785" name="饼形 278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86" name="饼形 278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87" name="组合 2786"/>
              <p:cNvGrpSpPr/>
              <p:nvPr/>
            </p:nvGrpSpPr>
            <p:grpSpPr>
              <a:xfrm>
                <a:off x="7272883" y="7279640"/>
                <a:ext cx="43200" cy="43200"/>
                <a:chOff x="5730240" y="3327608"/>
                <a:chExt cx="3413760" cy="3413760"/>
              </a:xfrm>
            </p:grpSpPr>
            <p:sp>
              <p:nvSpPr>
                <p:cNvPr id="2788" name="饼形 278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89" name="饼形 278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90" name="组合 2789"/>
              <p:cNvGrpSpPr/>
              <p:nvPr/>
            </p:nvGrpSpPr>
            <p:grpSpPr>
              <a:xfrm>
                <a:off x="7272883" y="7135588"/>
                <a:ext cx="43200" cy="43200"/>
                <a:chOff x="936179" y="4752330"/>
                <a:chExt cx="720080" cy="720000"/>
              </a:xfrm>
            </p:grpSpPr>
            <p:sp>
              <p:nvSpPr>
                <p:cNvPr id="2791" name="饼形 2790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92" name="饼形 2791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93" name="饼形 2792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94" name="组合 2793"/>
              <p:cNvGrpSpPr/>
              <p:nvPr/>
            </p:nvGrpSpPr>
            <p:grpSpPr>
              <a:xfrm>
                <a:off x="7272883" y="7207614"/>
                <a:ext cx="43200" cy="43200"/>
                <a:chOff x="936179" y="4752330"/>
                <a:chExt cx="720080" cy="720000"/>
              </a:xfrm>
            </p:grpSpPr>
            <p:sp>
              <p:nvSpPr>
                <p:cNvPr id="2795" name="饼形 2794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96" name="饼形 2795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97" name="饼形 2796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798" name="组合 2797"/>
              <p:cNvGrpSpPr/>
              <p:nvPr/>
            </p:nvGrpSpPr>
            <p:grpSpPr>
              <a:xfrm>
                <a:off x="7272883" y="7351666"/>
                <a:ext cx="43200" cy="43200"/>
                <a:chOff x="936179" y="4752330"/>
                <a:chExt cx="720080" cy="720000"/>
              </a:xfrm>
            </p:grpSpPr>
            <p:sp>
              <p:nvSpPr>
                <p:cNvPr id="2799" name="饼形 2798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00" name="饼形 2799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01" name="饼形 2800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02" name="组合 2801"/>
              <p:cNvGrpSpPr/>
              <p:nvPr/>
            </p:nvGrpSpPr>
            <p:grpSpPr>
              <a:xfrm>
                <a:off x="7272883" y="7423692"/>
                <a:ext cx="43200" cy="43200"/>
                <a:chOff x="5730240" y="3327608"/>
                <a:chExt cx="3413760" cy="3413760"/>
              </a:xfrm>
            </p:grpSpPr>
            <p:sp>
              <p:nvSpPr>
                <p:cNvPr id="2803" name="饼形 280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04" name="饼形 280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05" name="组合 2804"/>
              <p:cNvGrpSpPr/>
              <p:nvPr/>
            </p:nvGrpSpPr>
            <p:grpSpPr>
              <a:xfrm>
                <a:off x="7272883" y="7567744"/>
                <a:ext cx="43200" cy="43200"/>
                <a:chOff x="936179" y="4752330"/>
                <a:chExt cx="720080" cy="720000"/>
              </a:xfrm>
            </p:grpSpPr>
            <p:sp>
              <p:nvSpPr>
                <p:cNvPr id="2806" name="饼形 2805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07" name="饼形 2806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08" name="饼形 2807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09" name="组合 2808"/>
              <p:cNvGrpSpPr/>
              <p:nvPr/>
            </p:nvGrpSpPr>
            <p:grpSpPr>
              <a:xfrm>
                <a:off x="7272883" y="7495718"/>
                <a:ext cx="43200" cy="43200"/>
                <a:chOff x="5730240" y="3327608"/>
                <a:chExt cx="3413760" cy="3413760"/>
              </a:xfrm>
            </p:grpSpPr>
            <p:sp>
              <p:nvSpPr>
                <p:cNvPr id="2810" name="饼形 280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11" name="饼形 281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12" name="组合 2811"/>
              <p:cNvGrpSpPr/>
              <p:nvPr/>
            </p:nvGrpSpPr>
            <p:grpSpPr>
              <a:xfrm>
                <a:off x="7272883" y="7639770"/>
                <a:ext cx="43200" cy="43200"/>
                <a:chOff x="0" y="3456186"/>
                <a:chExt cx="4033027" cy="4032952"/>
              </a:xfrm>
            </p:grpSpPr>
            <p:sp>
              <p:nvSpPr>
                <p:cNvPr id="2813" name="饼形 2812"/>
                <p:cNvSpPr/>
                <p:nvPr/>
              </p:nvSpPr>
              <p:spPr>
                <a:xfrm>
                  <a:off x="521" y="3456186"/>
                  <a:ext cx="4032506" cy="4032504"/>
                </a:xfrm>
                <a:prstGeom prst="pie">
                  <a:avLst>
                    <a:gd name="adj1" fmla="val 108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14" name="饼形 2813"/>
                <p:cNvSpPr/>
                <p:nvPr/>
              </p:nvSpPr>
              <p:spPr>
                <a:xfrm>
                  <a:off x="0" y="3456653"/>
                  <a:ext cx="4032467" cy="4032485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15" name="饼形 2814"/>
                <p:cNvSpPr/>
                <p:nvPr/>
              </p:nvSpPr>
              <p:spPr>
                <a:xfrm>
                  <a:off x="0" y="3456634"/>
                  <a:ext cx="4032506" cy="4032504"/>
                </a:xfrm>
                <a:prstGeom prst="pie">
                  <a:avLst>
                    <a:gd name="adj1" fmla="val 5400000"/>
                    <a:gd name="adj2" fmla="val 10800000"/>
                  </a:avLst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16" name="饼形 2815"/>
                <p:cNvSpPr/>
                <p:nvPr/>
              </p:nvSpPr>
              <p:spPr>
                <a:xfrm>
                  <a:off x="73" y="3456186"/>
                  <a:ext cx="4032506" cy="4032504"/>
                </a:xfrm>
                <a:prstGeom prst="pie">
                  <a:avLst>
                    <a:gd name="adj1" fmla="val 1620000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17" name="组合 2816"/>
              <p:cNvGrpSpPr/>
              <p:nvPr/>
            </p:nvGrpSpPr>
            <p:grpSpPr>
              <a:xfrm>
                <a:off x="7272883" y="7711796"/>
                <a:ext cx="43200" cy="43200"/>
                <a:chOff x="5730240" y="3327608"/>
                <a:chExt cx="3413760" cy="3413760"/>
              </a:xfrm>
            </p:grpSpPr>
            <p:sp>
              <p:nvSpPr>
                <p:cNvPr id="2818" name="饼形 281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19" name="饼形 281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20" name="组合 2819"/>
              <p:cNvGrpSpPr/>
              <p:nvPr/>
            </p:nvGrpSpPr>
            <p:grpSpPr>
              <a:xfrm>
                <a:off x="7272883" y="7783822"/>
                <a:ext cx="43200" cy="43200"/>
                <a:chOff x="5730240" y="3327608"/>
                <a:chExt cx="3413760" cy="3413760"/>
              </a:xfrm>
            </p:grpSpPr>
            <p:sp>
              <p:nvSpPr>
                <p:cNvPr id="2821" name="饼形 282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22" name="饼形 282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23" name="组合 2822"/>
              <p:cNvGrpSpPr/>
              <p:nvPr/>
            </p:nvGrpSpPr>
            <p:grpSpPr>
              <a:xfrm>
                <a:off x="7272883" y="7927874"/>
                <a:ext cx="43200" cy="43200"/>
                <a:chOff x="5730240" y="3327608"/>
                <a:chExt cx="3413760" cy="3413760"/>
              </a:xfrm>
            </p:grpSpPr>
            <p:sp>
              <p:nvSpPr>
                <p:cNvPr id="2824" name="饼形 282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25" name="饼形 282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26" name="组合 2825"/>
              <p:cNvGrpSpPr/>
              <p:nvPr/>
            </p:nvGrpSpPr>
            <p:grpSpPr>
              <a:xfrm>
                <a:off x="7272883" y="7855848"/>
                <a:ext cx="43200" cy="43200"/>
                <a:chOff x="5730240" y="3327608"/>
                <a:chExt cx="3413760" cy="3413760"/>
              </a:xfrm>
            </p:grpSpPr>
            <p:sp>
              <p:nvSpPr>
                <p:cNvPr id="2827" name="饼形 282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28" name="饼形 282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29" name="组合 2828"/>
              <p:cNvGrpSpPr/>
              <p:nvPr/>
            </p:nvGrpSpPr>
            <p:grpSpPr>
              <a:xfrm>
                <a:off x="7272883" y="8071926"/>
                <a:ext cx="43200" cy="43200"/>
                <a:chOff x="5730240" y="3327608"/>
                <a:chExt cx="3413760" cy="3413760"/>
              </a:xfrm>
            </p:grpSpPr>
            <p:sp>
              <p:nvSpPr>
                <p:cNvPr id="2830" name="饼形 282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31" name="饼形 283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32" name="组合 2831"/>
              <p:cNvGrpSpPr/>
              <p:nvPr/>
            </p:nvGrpSpPr>
            <p:grpSpPr>
              <a:xfrm>
                <a:off x="7272883" y="7999900"/>
                <a:ext cx="43200" cy="43200"/>
                <a:chOff x="5730240" y="3327608"/>
                <a:chExt cx="3413760" cy="3413760"/>
              </a:xfrm>
            </p:grpSpPr>
            <p:sp>
              <p:nvSpPr>
                <p:cNvPr id="2833" name="饼形 283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34" name="饼形 283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35" name="组合 2834"/>
              <p:cNvGrpSpPr/>
              <p:nvPr/>
            </p:nvGrpSpPr>
            <p:grpSpPr>
              <a:xfrm>
                <a:off x="7272883" y="8143952"/>
                <a:ext cx="43200" cy="43200"/>
                <a:chOff x="5730240" y="3327608"/>
                <a:chExt cx="3413760" cy="3413760"/>
              </a:xfrm>
            </p:grpSpPr>
            <p:sp>
              <p:nvSpPr>
                <p:cNvPr id="2836" name="饼形 283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37" name="饼形 283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38" name="组合 2837"/>
              <p:cNvGrpSpPr/>
              <p:nvPr/>
            </p:nvGrpSpPr>
            <p:grpSpPr>
              <a:xfrm>
                <a:off x="7272883" y="8288004"/>
                <a:ext cx="43200" cy="43200"/>
                <a:chOff x="5730240" y="3327608"/>
                <a:chExt cx="3413760" cy="3413760"/>
              </a:xfrm>
            </p:grpSpPr>
            <p:sp>
              <p:nvSpPr>
                <p:cNvPr id="2839" name="饼形 283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40" name="饼形 283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41" name="组合 2840"/>
              <p:cNvGrpSpPr/>
              <p:nvPr/>
            </p:nvGrpSpPr>
            <p:grpSpPr>
              <a:xfrm>
                <a:off x="7272883" y="8215978"/>
                <a:ext cx="43200" cy="43200"/>
                <a:chOff x="5730240" y="3327608"/>
                <a:chExt cx="3413760" cy="3413760"/>
              </a:xfrm>
            </p:grpSpPr>
            <p:sp>
              <p:nvSpPr>
                <p:cNvPr id="2842" name="饼形 284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43" name="饼形 284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44" name="组合 2843"/>
              <p:cNvGrpSpPr/>
              <p:nvPr/>
            </p:nvGrpSpPr>
            <p:grpSpPr>
              <a:xfrm>
                <a:off x="7272883" y="8360030"/>
                <a:ext cx="43200" cy="43200"/>
                <a:chOff x="5730240" y="3327608"/>
                <a:chExt cx="3413760" cy="3413760"/>
              </a:xfrm>
            </p:grpSpPr>
            <p:sp>
              <p:nvSpPr>
                <p:cNvPr id="2845" name="饼形 284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46" name="饼形 284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47" name="组合 2846"/>
              <p:cNvGrpSpPr/>
              <p:nvPr/>
            </p:nvGrpSpPr>
            <p:grpSpPr>
              <a:xfrm>
                <a:off x="7272883" y="8432056"/>
                <a:ext cx="43200" cy="43200"/>
                <a:chOff x="5730240" y="3327608"/>
                <a:chExt cx="3413760" cy="3413760"/>
              </a:xfrm>
            </p:grpSpPr>
            <p:sp>
              <p:nvSpPr>
                <p:cNvPr id="2848" name="饼形 284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49" name="饼形 284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50" name="组合 2849"/>
              <p:cNvGrpSpPr/>
              <p:nvPr/>
            </p:nvGrpSpPr>
            <p:grpSpPr>
              <a:xfrm>
                <a:off x="7272883" y="8504082"/>
                <a:ext cx="43200" cy="43200"/>
                <a:chOff x="5730240" y="3327608"/>
                <a:chExt cx="3413760" cy="3413760"/>
              </a:xfrm>
            </p:grpSpPr>
            <p:sp>
              <p:nvSpPr>
                <p:cNvPr id="2851" name="饼形 285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52" name="饼形 285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53" name="组合 2852"/>
              <p:cNvGrpSpPr/>
              <p:nvPr/>
            </p:nvGrpSpPr>
            <p:grpSpPr>
              <a:xfrm>
                <a:off x="7272883" y="8576108"/>
                <a:ext cx="43200" cy="43200"/>
                <a:chOff x="5730240" y="3327608"/>
                <a:chExt cx="3413760" cy="3413760"/>
              </a:xfrm>
            </p:grpSpPr>
            <p:sp>
              <p:nvSpPr>
                <p:cNvPr id="2854" name="饼形 285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55" name="饼形 285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56" name="组合 2855"/>
              <p:cNvGrpSpPr/>
              <p:nvPr/>
            </p:nvGrpSpPr>
            <p:grpSpPr>
              <a:xfrm>
                <a:off x="7272883" y="8648134"/>
                <a:ext cx="43200" cy="43200"/>
                <a:chOff x="5730240" y="3327608"/>
                <a:chExt cx="3413760" cy="3413760"/>
              </a:xfrm>
            </p:grpSpPr>
            <p:sp>
              <p:nvSpPr>
                <p:cNvPr id="2857" name="饼形 285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58" name="饼形 285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59" name="组合 2858"/>
              <p:cNvGrpSpPr/>
              <p:nvPr/>
            </p:nvGrpSpPr>
            <p:grpSpPr>
              <a:xfrm>
                <a:off x="7272883" y="8720160"/>
                <a:ext cx="43200" cy="43200"/>
                <a:chOff x="5730240" y="3327608"/>
                <a:chExt cx="3413760" cy="3413760"/>
              </a:xfrm>
            </p:grpSpPr>
            <p:sp>
              <p:nvSpPr>
                <p:cNvPr id="2860" name="饼形 285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61" name="饼形 286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62" name="组合 2861"/>
              <p:cNvGrpSpPr/>
              <p:nvPr/>
            </p:nvGrpSpPr>
            <p:grpSpPr>
              <a:xfrm>
                <a:off x="7272883" y="8792186"/>
                <a:ext cx="43200" cy="43200"/>
                <a:chOff x="5730240" y="3327608"/>
                <a:chExt cx="3413760" cy="3413760"/>
              </a:xfrm>
            </p:grpSpPr>
            <p:sp>
              <p:nvSpPr>
                <p:cNvPr id="2863" name="饼形 286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64" name="饼形 286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65" name="组合 2864"/>
              <p:cNvGrpSpPr/>
              <p:nvPr/>
            </p:nvGrpSpPr>
            <p:grpSpPr>
              <a:xfrm>
                <a:off x="7272883" y="8864212"/>
                <a:ext cx="43200" cy="43200"/>
                <a:chOff x="5730240" y="3327608"/>
                <a:chExt cx="3413760" cy="3413760"/>
              </a:xfrm>
            </p:grpSpPr>
            <p:sp>
              <p:nvSpPr>
                <p:cNvPr id="2866" name="饼形 286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67" name="饼形 286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68" name="组合 2867"/>
              <p:cNvGrpSpPr/>
              <p:nvPr/>
            </p:nvGrpSpPr>
            <p:grpSpPr>
              <a:xfrm>
                <a:off x="7272883" y="8936238"/>
                <a:ext cx="43200" cy="43200"/>
                <a:chOff x="5730240" y="3327608"/>
                <a:chExt cx="3413760" cy="3413760"/>
              </a:xfrm>
            </p:grpSpPr>
            <p:sp>
              <p:nvSpPr>
                <p:cNvPr id="2869" name="饼形 286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70" name="饼形 286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74" name="组合 2873"/>
              <p:cNvGrpSpPr/>
              <p:nvPr/>
            </p:nvGrpSpPr>
            <p:grpSpPr>
              <a:xfrm>
                <a:off x="7272883" y="9080290"/>
                <a:ext cx="43200" cy="43200"/>
                <a:chOff x="5730240" y="3327608"/>
                <a:chExt cx="3413760" cy="3413760"/>
              </a:xfrm>
            </p:grpSpPr>
            <p:sp>
              <p:nvSpPr>
                <p:cNvPr id="2875" name="饼形 287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76" name="饼形 287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77" name="组合 2876"/>
              <p:cNvGrpSpPr/>
              <p:nvPr/>
            </p:nvGrpSpPr>
            <p:grpSpPr>
              <a:xfrm>
                <a:off x="7272883" y="9224342"/>
                <a:ext cx="43200" cy="43200"/>
                <a:chOff x="5730240" y="3327608"/>
                <a:chExt cx="3413760" cy="3413760"/>
              </a:xfrm>
            </p:grpSpPr>
            <p:sp>
              <p:nvSpPr>
                <p:cNvPr id="2878" name="饼形 287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79" name="饼形 287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80" name="组合 2879"/>
              <p:cNvGrpSpPr/>
              <p:nvPr/>
            </p:nvGrpSpPr>
            <p:grpSpPr>
              <a:xfrm>
                <a:off x="7272883" y="9296368"/>
                <a:ext cx="43200" cy="43200"/>
                <a:chOff x="5730240" y="3327608"/>
                <a:chExt cx="3413760" cy="3413760"/>
              </a:xfrm>
            </p:grpSpPr>
            <p:sp>
              <p:nvSpPr>
                <p:cNvPr id="2881" name="饼形 288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82" name="饼形 288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83" name="组合 2882"/>
              <p:cNvGrpSpPr/>
              <p:nvPr/>
            </p:nvGrpSpPr>
            <p:grpSpPr>
              <a:xfrm>
                <a:off x="7272883" y="9368394"/>
                <a:ext cx="43200" cy="43200"/>
                <a:chOff x="5730240" y="3327608"/>
                <a:chExt cx="3413760" cy="3413760"/>
              </a:xfrm>
            </p:grpSpPr>
            <p:sp>
              <p:nvSpPr>
                <p:cNvPr id="2884" name="饼形 288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85" name="饼形 288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86" name="组合 2885"/>
              <p:cNvGrpSpPr/>
              <p:nvPr/>
            </p:nvGrpSpPr>
            <p:grpSpPr>
              <a:xfrm>
                <a:off x="7272883" y="9440420"/>
                <a:ext cx="43200" cy="43200"/>
                <a:chOff x="5730240" y="3327608"/>
                <a:chExt cx="3413760" cy="3413760"/>
              </a:xfrm>
            </p:grpSpPr>
            <p:sp>
              <p:nvSpPr>
                <p:cNvPr id="2887" name="饼形 288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88" name="饼形 288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89" name="组合 2888"/>
              <p:cNvGrpSpPr/>
              <p:nvPr/>
            </p:nvGrpSpPr>
            <p:grpSpPr>
              <a:xfrm>
                <a:off x="7272883" y="9512446"/>
                <a:ext cx="43200" cy="43200"/>
                <a:chOff x="5730240" y="3327608"/>
                <a:chExt cx="3413760" cy="3413760"/>
              </a:xfrm>
            </p:grpSpPr>
            <p:sp>
              <p:nvSpPr>
                <p:cNvPr id="2890" name="饼形 288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91" name="饼形 289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92" name="组合 2891"/>
              <p:cNvGrpSpPr/>
              <p:nvPr/>
            </p:nvGrpSpPr>
            <p:grpSpPr>
              <a:xfrm>
                <a:off x="7272883" y="9584472"/>
                <a:ext cx="43200" cy="43200"/>
                <a:chOff x="5730240" y="3327608"/>
                <a:chExt cx="3413760" cy="3413760"/>
              </a:xfrm>
            </p:grpSpPr>
            <p:sp>
              <p:nvSpPr>
                <p:cNvPr id="2893" name="饼形 289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94" name="饼形 289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95" name="组合 2894"/>
              <p:cNvGrpSpPr/>
              <p:nvPr/>
            </p:nvGrpSpPr>
            <p:grpSpPr>
              <a:xfrm>
                <a:off x="7272883" y="9656498"/>
                <a:ext cx="43200" cy="43200"/>
                <a:chOff x="5730240" y="3327608"/>
                <a:chExt cx="3413760" cy="3413760"/>
              </a:xfrm>
            </p:grpSpPr>
            <p:sp>
              <p:nvSpPr>
                <p:cNvPr id="2896" name="饼形 289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897" name="饼形 289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898" name="组合 2897"/>
              <p:cNvGrpSpPr/>
              <p:nvPr/>
            </p:nvGrpSpPr>
            <p:grpSpPr>
              <a:xfrm>
                <a:off x="7272883" y="9728524"/>
                <a:ext cx="43200" cy="43200"/>
                <a:chOff x="5730240" y="3327608"/>
                <a:chExt cx="3413760" cy="3413760"/>
              </a:xfrm>
            </p:grpSpPr>
            <p:sp>
              <p:nvSpPr>
                <p:cNvPr id="2899" name="饼形 289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00" name="饼形 2899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901" name="组合 2900"/>
              <p:cNvGrpSpPr/>
              <p:nvPr/>
            </p:nvGrpSpPr>
            <p:grpSpPr>
              <a:xfrm>
                <a:off x="7272883" y="9800550"/>
                <a:ext cx="43200" cy="43200"/>
                <a:chOff x="5730240" y="3327608"/>
                <a:chExt cx="3413760" cy="3413760"/>
              </a:xfrm>
            </p:grpSpPr>
            <p:sp>
              <p:nvSpPr>
                <p:cNvPr id="2902" name="饼形 290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03" name="饼形 2902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904" name="组合 2903"/>
              <p:cNvGrpSpPr/>
              <p:nvPr/>
            </p:nvGrpSpPr>
            <p:grpSpPr>
              <a:xfrm>
                <a:off x="7272883" y="9872576"/>
                <a:ext cx="43200" cy="43200"/>
                <a:chOff x="5730240" y="3327608"/>
                <a:chExt cx="3413760" cy="3413760"/>
              </a:xfrm>
            </p:grpSpPr>
            <p:sp>
              <p:nvSpPr>
                <p:cNvPr id="2905" name="饼形 290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06" name="饼形 2905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907" name="组合 2906"/>
              <p:cNvGrpSpPr/>
              <p:nvPr/>
            </p:nvGrpSpPr>
            <p:grpSpPr>
              <a:xfrm>
                <a:off x="7272883" y="9944602"/>
                <a:ext cx="43200" cy="43200"/>
                <a:chOff x="5730240" y="3327608"/>
                <a:chExt cx="3413760" cy="3413760"/>
              </a:xfrm>
            </p:grpSpPr>
            <p:sp>
              <p:nvSpPr>
                <p:cNvPr id="2908" name="饼形 290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09" name="饼形 2908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910" name="组合 2909"/>
              <p:cNvGrpSpPr/>
              <p:nvPr/>
            </p:nvGrpSpPr>
            <p:grpSpPr>
              <a:xfrm>
                <a:off x="7272883" y="10088654"/>
                <a:ext cx="43200" cy="43200"/>
                <a:chOff x="5730240" y="3327608"/>
                <a:chExt cx="3413760" cy="3413760"/>
              </a:xfrm>
            </p:grpSpPr>
            <p:sp>
              <p:nvSpPr>
                <p:cNvPr id="2911" name="饼形 291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12" name="饼形 291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913" name="组合 2912"/>
              <p:cNvGrpSpPr/>
              <p:nvPr/>
            </p:nvGrpSpPr>
            <p:grpSpPr>
              <a:xfrm>
                <a:off x="7272883" y="10016628"/>
                <a:ext cx="43200" cy="43200"/>
                <a:chOff x="5730240" y="3327608"/>
                <a:chExt cx="3413760" cy="3413760"/>
              </a:xfrm>
            </p:grpSpPr>
            <p:sp>
              <p:nvSpPr>
                <p:cNvPr id="2914" name="饼形 291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15" name="饼形 291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916" name="组合 2915"/>
              <p:cNvGrpSpPr/>
              <p:nvPr/>
            </p:nvGrpSpPr>
            <p:grpSpPr>
              <a:xfrm>
                <a:off x="7272883" y="9008264"/>
                <a:ext cx="43200" cy="43200"/>
                <a:chOff x="936179" y="4752330"/>
                <a:chExt cx="720080" cy="720000"/>
              </a:xfrm>
            </p:grpSpPr>
            <p:sp>
              <p:nvSpPr>
                <p:cNvPr id="2917" name="饼形 2916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18" name="饼形 2917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19" name="饼形 2918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920" name="组合 2919"/>
              <p:cNvGrpSpPr/>
              <p:nvPr/>
            </p:nvGrpSpPr>
            <p:grpSpPr>
              <a:xfrm>
                <a:off x="7272883" y="9152316"/>
                <a:ext cx="43200" cy="43200"/>
                <a:chOff x="936179" y="4752330"/>
                <a:chExt cx="720080" cy="720000"/>
              </a:xfrm>
            </p:grpSpPr>
            <p:sp>
              <p:nvSpPr>
                <p:cNvPr id="2921" name="饼形 2920"/>
                <p:cNvSpPr/>
                <p:nvPr/>
              </p:nvSpPr>
              <p:spPr>
                <a:xfrm>
                  <a:off x="936259" y="4752330"/>
                  <a:ext cx="720000" cy="720000"/>
                </a:xfrm>
                <a:prstGeom prst="pie">
                  <a:avLst>
                    <a:gd name="adj1" fmla="val 9000000"/>
                    <a:gd name="adj2" fmla="val 1620000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22" name="饼形 2921"/>
                <p:cNvSpPr/>
                <p:nvPr/>
              </p:nvSpPr>
              <p:spPr>
                <a:xfrm>
                  <a:off x="936179" y="4752330"/>
                  <a:ext cx="720000" cy="720000"/>
                </a:xfrm>
                <a:prstGeom prst="pie">
                  <a:avLst>
                    <a:gd name="adj1" fmla="val 16200000"/>
                    <a:gd name="adj2" fmla="val 18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23" name="饼形 2922"/>
                <p:cNvSpPr/>
                <p:nvPr/>
              </p:nvSpPr>
              <p:spPr>
                <a:xfrm>
                  <a:off x="936183" y="4752330"/>
                  <a:ext cx="719999" cy="719999"/>
                </a:xfrm>
                <a:prstGeom prst="pie">
                  <a:avLst>
                    <a:gd name="adj1" fmla="val 1800000"/>
                    <a:gd name="adj2" fmla="val 9000000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sp>
            <p:nvSpPr>
              <p:cNvPr id="2924" name="椭圆 2923"/>
              <p:cNvSpPr/>
              <p:nvPr/>
            </p:nvSpPr>
            <p:spPr>
              <a:xfrm>
                <a:off x="7272883" y="10160680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25" name="椭圆 2924"/>
              <p:cNvSpPr/>
              <p:nvPr/>
            </p:nvSpPr>
            <p:spPr>
              <a:xfrm>
                <a:off x="7272883" y="10232706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26" name="椭圆 2925"/>
              <p:cNvSpPr/>
              <p:nvPr/>
            </p:nvSpPr>
            <p:spPr>
              <a:xfrm>
                <a:off x="7272883" y="10304732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27" name="椭圆 2926"/>
              <p:cNvSpPr/>
              <p:nvPr/>
            </p:nvSpPr>
            <p:spPr>
              <a:xfrm>
                <a:off x="7272883" y="10376758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28" name="椭圆 2927"/>
              <p:cNvSpPr/>
              <p:nvPr/>
            </p:nvSpPr>
            <p:spPr>
              <a:xfrm>
                <a:off x="7272883" y="10736888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29" name="椭圆 2928"/>
              <p:cNvSpPr/>
              <p:nvPr/>
            </p:nvSpPr>
            <p:spPr>
              <a:xfrm>
                <a:off x="7272883" y="10880940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0" name="椭圆 2929"/>
              <p:cNvSpPr/>
              <p:nvPr/>
            </p:nvSpPr>
            <p:spPr>
              <a:xfrm>
                <a:off x="7272883" y="10952966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1" name="椭圆 2930"/>
              <p:cNvSpPr/>
              <p:nvPr/>
            </p:nvSpPr>
            <p:spPr>
              <a:xfrm>
                <a:off x="7272883" y="11024992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2" name="椭圆 2931"/>
              <p:cNvSpPr/>
              <p:nvPr/>
            </p:nvSpPr>
            <p:spPr>
              <a:xfrm>
                <a:off x="7272883" y="11097018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3" name="椭圆 2932"/>
              <p:cNvSpPr/>
              <p:nvPr/>
            </p:nvSpPr>
            <p:spPr>
              <a:xfrm>
                <a:off x="7272883" y="11601200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4" name="椭圆 2933"/>
              <p:cNvSpPr/>
              <p:nvPr/>
            </p:nvSpPr>
            <p:spPr>
              <a:xfrm>
                <a:off x="7272883" y="11673226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5" name="椭圆 2934"/>
              <p:cNvSpPr/>
              <p:nvPr/>
            </p:nvSpPr>
            <p:spPr>
              <a:xfrm>
                <a:off x="7272883" y="11529174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6" name="椭圆 2935"/>
              <p:cNvSpPr/>
              <p:nvPr/>
            </p:nvSpPr>
            <p:spPr>
              <a:xfrm>
                <a:off x="7272883" y="11817278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7" name="椭圆 2936"/>
              <p:cNvSpPr/>
              <p:nvPr/>
            </p:nvSpPr>
            <p:spPr>
              <a:xfrm>
                <a:off x="7272883" y="11745252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8" name="椭圆 2937"/>
              <p:cNvSpPr/>
              <p:nvPr/>
            </p:nvSpPr>
            <p:spPr>
              <a:xfrm>
                <a:off x="7272883" y="11961330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39" name="椭圆 2938"/>
              <p:cNvSpPr/>
              <p:nvPr/>
            </p:nvSpPr>
            <p:spPr>
              <a:xfrm>
                <a:off x="7272883" y="11889304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40" name="椭圆 2939"/>
              <p:cNvSpPr/>
              <p:nvPr/>
            </p:nvSpPr>
            <p:spPr>
              <a:xfrm>
                <a:off x="7272883" y="12105382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41" name="椭圆 2940"/>
              <p:cNvSpPr/>
              <p:nvPr/>
            </p:nvSpPr>
            <p:spPr>
              <a:xfrm>
                <a:off x="7272883" y="12033356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42" name="椭圆 2941"/>
              <p:cNvSpPr/>
              <p:nvPr/>
            </p:nvSpPr>
            <p:spPr>
              <a:xfrm>
                <a:off x="7272883" y="12249434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43" name="椭圆 2942"/>
              <p:cNvSpPr/>
              <p:nvPr/>
            </p:nvSpPr>
            <p:spPr>
              <a:xfrm>
                <a:off x="7272883" y="12177408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44" name="椭圆 2943"/>
              <p:cNvSpPr/>
              <p:nvPr/>
            </p:nvSpPr>
            <p:spPr>
              <a:xfrm>
                <a:off x="7272883" y="12465512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45" name="椭圆 2944"/>
              <p:cNvSpPr/>
              <p:nvPr/>
            </p:nvSpPr>
            <p:spPr>
              <a:xfrm>
                <a:off x="7272883" y="12393486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46" name="椭圆 2945"/>
              <p:cNvSpPr/>
              <p:nvPr/>
            </p:nvSpPr>
            <p:spPr>
              <a:xfrm>
                <a:off x="7272883" y="12681590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47" name="椭圆 2946"/>
              <p:cNvSpPr/>
              <p:nvPr/>
            </p:nvSpPr>
            <p:spPr>
              <a:xfrm>
                <a:off x="7272883" y="12609564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49" name="椭圆 2948"/>
              <p:cNvSpPr/>
              <p:nvPr/>
            </p:nvSpPr>
            <p:spPr>
              <a:xfrm>
                <a:off x="7272883" y="12753571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50" name="椭圆 2949"/>
              <p:cNvSpPr/>
              <p:nvPr/>
            </p:nvSpPr>
            <p:spPr>
              <a:xfrm>
                <a:off x="7272883" y="10448784"/>
                <a:ext cx="43200" cy="4320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51" name="椭圆 2950"/>
              <p:cNvSpPr/>
              <p:nvPr/>
            </p:nvSpPr>
            <p:spPr>
              <a:xfrm>
                <a:off x="7272883" y="10520810"/>
                <a:ext cx="43200" cy="4320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52" name="椭圆 2951"/>
              <p:cNvSpPr/>
              <p:nvPr/>
            </p:nvSpPr>
            <p:spPr>
              <a:xfrm>
                <a:off x="7272883" y="10592836"/>
                <a:ext cx="43200" cy="4320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53" name="椭圆 2952"/>
              <p:cNvSpPr/>
              <p:nvPr/>
            </p:nvSpPr>
            <p:spPr>
              <a:xfrm>
                <a:off x="7272883" y="10664862"/>
                <a:ext cx="43200" cy="4320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54" name="椭圆 2953"/>
              <p:cNvSpPr/>
              <p:nvPr/>
            </p:nvSpPr>
            <p:spPr>
              <a:xfrm>
                <a:off x="7272883" y="10808914"/>
                <a:ext cx="43200" cy="4320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55" name="椭圆 2954"/>
              <p:cNvSpPr/>
              <p:nvPr/>
            </p:nvSpPr>
            <p:spPr>
              <a:xfrm>
                <a:off x="7272883" y="11169044"/>
                <a:ext cx="43200" cy="4320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56" name="椭圆 2955"/>
              <p:cNvSpPr/>
              <p:nvPr/>
            </p:nvSpPr>
            <p:spPr>
              <a:xfrm>
                <a:off x="7272883" y="11241070"/>
                <a:ext cx="43200" cy="4320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57" name="椭圆 2956"/>
              <p:cNvSpPr/>
              <p:nvPr/>
            </p:nvSpPr>
            <p:spPr>
              <a:xfrm>
                <a:off x="7272883" y="11457148"/>
                <a:ext cx="43200" cy="43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973" name="组合 2972"/>
              <p:cNvGrpSpPr/>
              <p:nvPr/>
            </p:nvGrpSpPr>
            <p:grpSpPr>
              <a:xfrm>
                <a:off x="7272883" y="11313096"/>
                <a:ext cx="43200" cy="43200"/>
                <a:chOff x="5730240" y="3327608"/>
                <a:chExt cx="3413760" cy="3413760"/>
              </a:xfrm>
            </p:grpSpPr>
            <p:sp>
              <p:nvSpPr>
                <p:cNvPr id="2974" name="饼形 2973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75" name="饼形 2974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2976" name="组合 2975"/>
              <p:cNvGrpSpPr/>
              <p:nvPr/>
            </p:nvGrpSpPr>
            <p:grpSpPr>
              <a:xfrm>
                <a:off x="7272883" y="11385122"/>
                <a:ext cx="43200" cy="43200"/>
                <a:chOff x="5730240" y="3327608"/>
                <a:chExt cx="3413760" cy="3413760"/>
              </a:xfrm>
            </p:grpSpPr>
            <p:sp>
              <p:nvSpPr>
                <p:cNvPr id="2977" name="饼形 2976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FC02DE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78" name="饼形 2977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sp>
            <p:nvSpPr>
              <p:cNvPr id="2979" name="椭圆 2978"/>
              <p:cNvSpPr/>
              <p:nvPr/>
            </p:nvSpPr>
            <p:spPr>
              <a:xfrm>
                <a:off x="7272883" y="12321460"/>
                <a:ext cx="43200" cy="4320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grpSp>
            <p:nvGrpSpPr>
              <p:cNvPr id="2980" name="组合 2979"/>
              <p:cNvGrpSpPr/>
              <p:nvPr/>
            </p:nvGrpSpPr>
            <p:grpSpPr>
              <a:xfrm>
                <a:off x="7272883" y="12537538"/>
                <a:ext cx="43200" cy="43200"/>
                <a:chOff x="5730240" y="3327608"/>
                <a:chExt cx="3413760" cy="3413760"/>
              </a:xfrm>
            </p:grpSpPr>
            <p:sp>
              <p:nvSpPr>
                <p:cNvPr id="2981" name="饼形 2980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16200000"/>
                    <a:gd name="adj2" fmla="val 540000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982" name="饼形 2981"/>
                <p:cNvSpPr/>
                <p:nvPr/>
              </p:nvSpPr>
              <p:spPr>
                <a:xfrm>
                  <a:off x="5730240" y="3327608"/>
                  <a:ext cx="3413760" cy="3413760"/>
                </a:xfrm>
                <a:prstGeom prst="pie">
                  <a:avLst>
                    <a:gd name="adj1" fmla="val 5400000"/>
                    <a:gd name="adj2" fmla="val 1620000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</p:grpSp>
        <p:sp>
          <p:nvSpPr>
            <p:cNvPr id="3130" name="椭圆 3129"/>
            <p:cNvSpPr/>
            <p:nvPr/>
          </p:nvSpPr>
          <p:spPr>
            <a:xfrm>
              <a:off x="5259727" y="83791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31" name="椭圆 3130"/>
            <p:cNvSpPr/>
            <p:nvPr/>
          </p:nvSpPr>
          <p:spPr>
            <a:xfrm>
              <a:off x="5153971" y="88537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32" name="椭圆 3131"/>
            <p:cNvSpPr/>
            <p:nvPr/>
          </p:nvSpPr>
          <p:spPr>
            <a:xfrm>
              <a:off x="5222911" y="105537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33" name="椭圆 3132"/>
            <p:cNvSpPr/>
            <p:nvPr/>
          </p:nvSpPr>
          <p:spPr>
            <a:xfrm>
              <a:off x="5213459" y="120471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34" name="椭圆 3133"/>
            <p:cNvSpPr/>
            <p:nvPr/>
          </p:nvSpPr>
          <p:spPr>
            <a:xfrm>
              <a:off x="5213459" y="134790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35" name="椭圆 3134"/>
            <p:cNvSpPr/>
            <p:nvPr/>
          </p:nvSpPr>
          <p:spPr>
            <a:xfrm>
              <a:off x="5106259" y="126808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36" name="椭圆 3135"/>
            <p:cNvSpPr/>
            <p:nvPr/>
          </p:nvSpPr>
          <p:spPr>
            <a:xfrm>
              <a:off x="5282399" y="148104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37" name="椭圆 3136"/>
            <p:cNvSpPr/>
            <p:nvPr/>
          </p:nvSpPr>
          <p:spPr>
            <a:xfrm>
              <a:off x="5288783" y="162894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38" name="椭圆 3137"/>
            <p:cNvSpPr/>
            <p:nvPr/>
          </p:nvSpPr>
          <p:spPr>
            <a:xfrm>
              <a:off x="5080519" y="174333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39" name="椭圆 3138"/>
            <p:cNvSpPr/>
            <p:nvPr/>
          </p:nvSpPr>
          <p:spPr>
            <a:xfrm>
              <a:off x="5228799" y="155305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0" name="椭圆 3139"/>
            <p:cNvSpPr/>
            <p:nvPr/>
          </p:nvSpPr>
          <p:spPr>
            <a:xfrm>
              <a:off x="5159859" y="164678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1" name="椭圆 3140"/>
            <p:cNvSpPr/>
            <p:nvPr/>
          </p:nvSpPr>
          <p:spPr>
            <a:xfrm>
              <a:off x="5085031" y="96965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2" name="椭圆 3141"/>
            <p:cNvSpPr/>
            <p:nvPr/>
          </p:nvSpPr>
          <p:spPr>
            <a:xfrm>
              <a:off x="4950219" y="112205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3" name="椭圆 3142"/>
            <p:cNvSpPr/>
            <p:nvPr/>
          </p:nvSpPr>
          <p:spPr>
            <a:xfrm>
              <a:off x="4853419" y="142130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4" name="椭圆 3143"/>
            <p:cNvSpPr/>
            <p:nvPr/>
          </p:nvSpPr>
          <p:spPr>
            <a:xfrm>
              <a:off x="5232115" y="184333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5" name="椭圆 3144"/>
            <p:cNvSpPr/>
            <p:nvPr/>
          </p:nvSpPr>
          <p:spPr>
            <a:xfrm>
              <a:off x="5238499" y="199123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6" name="椭圆 3145"/>
            <p:cNvSpPr/>
            <p:nvPr/>
          </p:nvSpPr>
          <p:spPr>
            <a:xfrm>
              <a:off x="5109575" y="204339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7" name="椭圆 3146"/>
            <p:cNvSpPr/>
            <p:nvPr/>
          </p:nvSpPr>
          <p:spPr>
            <a:xfrm>
              <a:off x="5131051" y="220870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8" name="椭圆 3147"/>
            <p:cNvSpPr/>
            <p:nvPr/>
          </p:nvSpPr>
          <p:spPr>
            <a:xfrm>
              <a:off x="5040635" y="212936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49" name="椭圆 3148"/>
            <p:cNvSpPr/>
            <p:nvPr/>
          </p:nvSpPr>
          <p:spPr>
            <a:xfrm>
              <a:off x="4734195" y="187959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0" name="椭圆 3149"/>
            <p:cNvSpPr/>
            <p:nvPr/>
          </p:nvSpPr>
          <p:spPr>
            <a:xfrm>
              <a:off x="4905575" y="221339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1" name="椭圆 3150"/>
            <p:cNvSpPr/>
            <p:nvPr/>
          </p:nvSpPr>
          <p:spPr>
            <a:xfrm>
              <a:off x="4846087" y="232284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2" name="椭圆 3151"/>
            <p:cNvSpPr/>
            <p:nvPr/>
          </p:nvSpPr>
          <p:spPr>
            <a:xfrm>
              <a:off x="5104635" y="242659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3" name="椭圆 3152"/>
            <p:cNvSpPr/>
            <p:nvPr/>
          </p:nvSpPr>
          <p:spPr>
            <a:xfrm>
              <a:off x="4584043" y="221671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4" name="椭圆 3153"/>
            <p:cNvSpPr/>
            <p:nvPr/>
          </p:nvSpPr>
          <p:spPr>
            <a:xfrm>
              <a:off x="4421371" y="240487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5" name="椭圆 3154"/>
            <p:cNvSpPr/>
            <p:nvPr/>
          </p:nvSpPr>
          <p:spPr>
            <a:xfrm>
              <a:off x="4104531" y="288012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6" name="椭圆 3155"/>
            <p:cNvSpPr/>
            <p:nvPr/>
          </p:nvSpPr>
          <p:spPr>
            <a:xfrm>
              <a:off x="5047967" y="270824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7" name="椭圆 3156"/>
            <p:cNvSpPr/>
            <p:nvPr/>
          </p:nvSpPr>
          <p:spPr>
            <a:xfrm>
              <a:off x="4801263" y="276065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8" name="椭圆 3157"/>
            <p:cNvSpPr/>
            <p:nvPr/>
          </p:nvSpPr>
          <p:spPr>
            <a:xfrm>
              <a:off x="4633131" y="283410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59" name="椭圆 3158"/>
            <p:cNvSpPr/>
            <p:nvPr/>
          </p:nvSpPr>
          <p:spPr>
            <a:xfrm>
              <a:off x="4536579" y="295213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0" name="椭圆 3159"/>
            <p:cNvSpPr/>
            <p:nvPr/>
          </p:nvSpPr>
          <p:spPr>
            <a:xfrm>
              <a:off x="5054103" y="299627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1" name="椭圆 3160"/>
            <p:cNvSpPr/>
            <p:nvPr/>
          </p:nvSpPr>
          <p:spPr>
            <a:xfrm>
              <a:off x="4680595" y="305294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2" name="椭圆 3161"/>
            <p:cNvSpPr/>
            <p:nvPr/>
          </p:nvSpPr>
          <p:spPr>
            <a:xfrm>
              <a:off x="4420175" y="305626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3" name="椭圆 3162"/>
            <p:cNvSpPr/>
            <p:nvPr/>
          </p:nvSpPr>
          <p:spPr>
            <a:xfrm>
              <a:off x="4354303" y="317429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4" name="椭圆 3163"/>
            <p:cNvSpPr/>
            <p:nvPr/>
          </p:nvSpPr>
          <p:spPr>
            <a:xfrm>
              <a:off x="5044899" y="328004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5" name="椭圆 3164"/>
            <p:cNvSpPr/>
            <p:nvPr/>
          </p:nvSpPr>
          <p:spPr>
            <a:xfrm>
              <a:off x="5049839" y="343139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6" name="椭圆 3165"/>
            <p:cNvSpPr/>
            <p:nvPr/>
          </p:nvSpPr>
          <p:spPr>
            <a:xfrm>
              <a:off x="4824611" y="348499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7" name="椭圆 3166"/>
            <p:cNvSpPr/>
            <p:nvPr/>
          </p:nvSpPr>
          <p:spPr>
            <a:xfrm>
              <a:off x="4464571" y="355393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8" name="椭圆 3167"/>
            <p:cNvSpPr/>
            <p:nvPr/>
          </p:nvSpPr>
          <p:spPr>
            <a:xfrm>
              <a:off x="4236275" y="336577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69" name="椭圆 3168"/>
            <p:cNvSpPr/>
            <p:nvPr/>
          </p:nvSpPr>
          <p:spPr>
            <a:xfrm>
              <a:off x="5047967" y="371329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0" name="椭圆 3169"/>
            <p:cNvSpPr/>
            <p:nvPr/>
          </p:nvSpPr>
          <p:spPr>
            <a:xfrm>
              <a:off x="4802887" y="377302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1" name="椭圆 3170"/>
            <p:cNvSpPr/>
            <p:nvPr/>
          </p:nvSpPr>
          <p:spPr>
            <a:xfrm>
              <a:off x="4668323" y="384221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2" name="椭圆 3171"/>
            <p:cNvSpPr/>
            <p:nvPr/>
          </p:nvSpPr>
          <p:spPr>
            <a:xfrm>
              <a:off x="5043703" y="400381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3" name="椭圆 3172"/>
            <p:cNvSpPr/>
            <p:nvPr/>
          </p:nvSpPr>
          <p:spPr>
            <a:xfrm>
              <a:off x="4320555" y="391704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4" name="椭圆 3173"/>
            <p:cNvSpPr/>
            <p:nvPr/>
          </p:nvSpPr>
          <p:spPr>
            <a:xfrm>
              <a:off x="4254683" y="403958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5" name="椭圆 3174"/>
            <p:cNvSpPr/>
            <p:nvPr/>
          </p:nvSpPr>
          <p:spPr>
            <a:xfrm>
              <a:off x="4133339" y="420507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6" name="椭圆 3175"/>
            <p:cNvSpPr/>
            <p:nvPr/>
          </p:nvSpPr>
          <p:spPr>
            <a:xfrm>
              <a:off x="4521239" y="436361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7" name="椭圆 3176"/>
            <p:cNvSpPr/>
            <p:nvPr/>
          </p:nvSpPr>
          <p:spPr>
            <a:xfrm>
              <a:off x="5054103" y="443975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8" name="椭圆 3177"/>
            <p:cNvSpPr/>
            <p:nvPr/>
          </p:nvSpPr>
          <p:spPr>
            <a:xfrm>
              <a:off x="5044899" y="429549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79" name="椭圆 3178"/>
            <p:cNvSpPr/>
            <p:nvPr/>
          </p:nvSpPr>
          <p:spPr>
            <a:xfrm>
              <a:off x="5043703" y="415147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80" name="椭圆 3179"/>
            <p:cNvSpPr/>
            <p:nvPr/>
          </p:nvSpPr>
          <p:spPr>
            <a:xfrm>
              <a:off x="3779435" y="362167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79" name="椭圆 3878"/>
            <p:cNvSpPr/>
            <p:nvPr/>
          </p:nvSpPr>
          <p:spPr>
            <a:xfrm>
              <a:off x="4018379" y="437056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0" name="椭圆 3879"/>
            <p:cNvSpPr/>
            <p:nvPr/>
          </p:nvSpPr>
          <p:spPr>
            <a:xfrm>
              <a:off x="5057171" y="464325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1" name="椭圆 3880"/>
            <p:cNvSpPr/>
            <p:nvPr/>
          </p:nvSpPr>
          <p:spPr>
            <a:xfrm>
              <a:off x="4608587" y="470913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2" name="椭圆 3881"/>
            <p:cNvSpPr/>
            <p:nvPr/>
          </p:nvSpPr>
          <p:spPr>
            <a:xfrm>
              <a:off x="4452299" y="477073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3" name="椭圆 3882"/>
            <p:cNvSpPr/>
            <p:nvPr/>
          </p:nvSpPr>
          <p:spPr>
            <a:xfrm>
              <a:off x="3575683" y="432028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4" name="椭圆 3883"/>
            <p:cNvSpPr/>
            <p:nvPr/>
          </p:nvSpPr>
          <p:spPr>
            <a:xfrm>
              <a:off x="3392031" y="493742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5" name="椭圆 3884"/>
            <p:cNvSpPr/>
            <p:nvPr/>
          </p:nvSpPr>
          <p:spPr>
            <a:xfrm>
              <a:off x="3213666" y="532601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6" name="椭圆 3885"/>
            <p:cNvSpPr/>
            <p:nvPr/>
          </p:nvSpPr>
          <p:spPr>
            <a:xfrm>
              <a:off x="5050395" y="494216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7" name="椭圆 3886"/>
            <p:cNvSpPr/>
            <p:nvPr/>
          </p:nvSpPr>
          <p:spPr>
            <a:xfrm>
              <a:off x="4661547" y="499692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8" name="椭圆 3887"/>
            <p:cNvSpPr/>
            <p:nvPr/>
          </p:nvSpPr>
          <p:spPr>
            <a:xfrm>
              <a:off x="4339603" y="489396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89" name="椭圆 3888"/>
            <p:cNvSpPr/>
            <p:nvPr/>
          </p:nvSpPr>
          <p:spPr>
            <a:xfrm>
              <a:off x="4159872" y="503207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0" name="椭圆 3889"/>
            <p:cNvSpPr/>
            <p:nvPr/>
          </p:nvSpPr>
          <p:spPr>
            <a:xfrm>
              <a:off x="5049817" y="516781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1" name="椭圆 3890"/>
            <p:cNvSpPr/>
            <p:nvPr/>
          </p:nvSpPr>
          <p:spPr>
            <a:xfrm>
              <a:off x="5045397" y="530186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2" name="椭圆 3891"/>
            <p:cNvSpPr/>
            <p:nvPr/>
          </p:nvSpPr>
          <p:spPr>
            <a:xfrm>
              <a:off x="4802840" y="535220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3" name="椭圆 3892"/>
            <p:cNvSpPr/>
            <p:nvPr/>
          </p:nvSpPr>
          <p:spPr>
            <a:xfrm>
              <a:off x="4411611" y="541945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4" name="椭圆 3893"/>
            <p:cNvSpPr/>
            <p:nvPr/>
          </p:nvSpPr>
          <p:spPr>
            <a:xfrm>
              <a:off x="4227118" y="5489077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5" name="椭圆 3894"/>
            <p:cNvSpPr/>
            <p:nvPr/>
          </p:nvSpPr>
          <p:spPr>
            <a:xfrm>
              <a:off x="4018237" y="557084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6" name="椭圆 3895"/>
            <p:cNvSpPr/>
            <p:nvPr/>
          </p:nvSpPr>
          <p:spPr>
            <a:xfrm>
              <a:off x="5055735" y="581067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7" name="椭圆 3896"/>
            <p:cNvSpPr/>
            <p:nvPr/>
          </p:nvSpPr>
          <p:spPr>
            <a:xfrm>
              <a:off x="4608587" y="586125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8" name="椭圆 3897"/>
            <p:cNvSpPr/>
            <p:nvPr/>
          </p:nvSpPr>
          <p:spPr>
            <a:xfrm>
              <a:off x="4418754" y="593088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99" name="椭圆 3898"/>
            <p:cNvSpPr/>
            <p:nvPr/>
          </p:nvSpPr>
          <p:spPr>
            <a:xfrm>
              <a:off x="5052776" y="610381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0" name="椭圆 3899"/>
            <p:cNvSpPr/>
            <p:nvPr/>
          </p:nvSpPr>
          <p:spPr>
            <a:xfrm>
              <a:off x="4824611" y="614929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1" name="椭圆 3900"/>
            <p:cNvSpPr/>
            <p:nvPr/>
          </p:nvSpPr>
          <p:spPr>
            <a:xfrm>
              <a:off x="4610968" y="621415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2" name="椭圆 3901"/>
            <p:cNvSpPr/>
            <p:nvPr/>
          </p:nvSpPr>
          <p:spPr>
            <a:xfrm>
              <a:off x="5050395" y="637846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3" name="椭圆 3902"/>
            <p:cNvSpPr/>
            <p:nvPr/>
          </p:nvSpPr>
          <p:spPr>
            <a:xfrm>
              <a:off x="5043016" y="6593007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4" name="椭圆 3903"/>
            <p:cNvSpPr/>
            <p:nvPr/>
          </p:nvSpPr>
          <p:spPr>
            <a:xfrm>
              <a:off x="4675833" y="665334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5" name="椭圆 3904"/>
            <p:cNvSpPr/>
            <p:nvPr/>
          </p:nvSpPr>
          <p:spPr>
            <a:xfrm>
              <a:off x="3043459" y="562595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6" name="椭圆 3905"/>
            <p:cNvSpPr/>
            <p:nvPr/>
          </p:nvSpPr>
          <p:spPr>
            <a:xfrm>
              <a:off x="2918727" y="591421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7" name="椭圆 3906"/>
            <p:cNvSpPr/>
            <p:nvPr/>
          </p:nvSpPr>
          <p:spPr>
            <a:xfrm>
              <a:off x="2789339" y="614929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8" name="椭圆 3907"/>
            <p:cNvSpPr/>
            <p:nvPr/>
          </p:nvSpPr>
          <p:spPr>
            <a:xfrm>
              <a:off x="2642942" y="632311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09" name="椭圆 3908"/>
            <p:cNvSpPr/>
            <p:nvPr/>
          </p:nvSpPr>
          <p:spPr>
            <a:xfrm>
              <a:off x="4370556" y="672035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0" name="椭圆 3909"/>
            <p:cNvSpPr/>
            <p:nvPr/>
          </p:nvSpPr>
          <p:spPr>
            <a:xfrm>
              <a:off x="4111332" y="678045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1" name="椭圆 3910"/>
            <p:cNvSpPr/>
            <p:nvPr/>
          </p:nvSpPr>
          <p:spPr>
            <a:xfrm>
              <a:off x="3814118" y="684056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2" name="椭圆 3911"/>
            <p:cNvSpPr/>
            <p:nvPr/>
          </p:nvSpPr>
          <p:spPr>
            <a:xfrm>
              <a:off x="3528467" y="693638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3" name="椭圆 3912"/>
            <p:cNvSpPr/>
            <p:nvPr/>
          </p:nvSpPr>
          <p:spPr>
            <a:xfrm>
              <a:off x="3662959" y="724369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4" name="椭圆 3913"/>
            <p:cNvSpPr/>
            <p:nvPr/>
          </p:nvSpPr>
          <p:spPr>
            <a:xfrm>
              <a:off x="3393975" y="7092537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5" name="椭圆 3914"/>
            <p:cNvSpPr/>
            <p:nvPr/>
          </p:nvSpPr>
          <p:spPr>
            <a:xfrm>
              <a:off x="3230911" y="734938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6" name="椭圆 3915"/>
            <p:cNvSpPr/>
            <p:nvPr/>
          </p:nvSpPr>
          <p:spPr>
            <a:xfrm>
              <a:off x="3624521" y="759897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7" name="椭圆 3916"/>
            <p:cNvSpPr/>
            <p:nvPr/>
          </p:nvSpPr>
          <p:spPr>
            <a:xfrm>
              <a:off x="3917315" y="752082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8" name="椭圆 3917"/>
            <p:cNvSpPr/>
            <p:nvPr/>
          </p:nvSpPr>
          <p:spPr>
            <a:xfrm>
              <a:off x="5045055" y="702811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19" name="椭圆 3918"/>
            <p:cNvSpPr/>
            <p:nvPr/>
          </p:nvSpPr>
          <p:spPr>
            <a:xfrm>
              <a:off x="5054921" y="717406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0" name="椭圆 3919"/>
            <p:cNvSpPr/>
            <p:nvPr/>
          </p:nvSpPr>
          <p:spPr>
            <a:xfrm>
              <a:off x="5055157" y="7318427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1" name="椭圆 3920"/>
            <p:cNvSpPr/>
            <p:nvPr/>
          </p:nvSpPr>
          <p:spPr>
            <a:xfrm>
              <a:off x="5060261" y="745961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2" name="椭圆 3921"/>
            <p:cNvSpPr/>
            <p:nvPr/>
          </p:nvSpPr>
          <p:spPr>
            <a:xfrm>
              <a:off x="5054579" y="768094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3" name="椭圆 3922"/>
            <p:cNvSpPr/>
            <p:nvPr/>
          </p:nvSpPr>
          <p:spPr>
            <a:xfrm>
              <a:off x="5050159" y="782214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4" name="椭圆 3923"/>
            <p:cNvSpPr/>
            <p:nvPr/>
          </p:nvSpPr>
          <p:spPr>
            <a:xfrm>
              <a:off x="5047436" y="825939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5" name="椭圆 3924"/>
            <p:cNvSpPr/>
            <p:nvPr/>
          </p:nvSpPr>
          <p:spPr>
            <a:xfrm>
              <a:off x="5043016" y="840058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6" name="椭圆 3925"/>
            <p:cNvSpPr/>
            <p:nvPr/>
          </p:nvSpPr>
          <p:spPr>
            <a:xfrm>
              <a:off x="5047436" y="804337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7" name="椭圆 3926"/>
            <p:cNvSpPr/>
            <p:nvPr/>
          </p:nvSpPr>
          <p:spPr>
            <a:xfrm>
              <a:off x="4025380" y="809350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8" name="椭圆 3927"/>
            <p:cNvSpPr/>
            <p:nvPr/>
          </p:nvSpPr>
          <p:spPr>
            <a:xfrm>
              <a:off x="3665340" y="8172657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29" name="椭圆 3928"/>
            <p:cNvSpPr/>
            <p:nvPr/>
          </p:nvSpPr>
          <p:spPr>
            <a:xfrm>
              <a:off x="3141894" y="762074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0" name="椭圆 3929"/>
            <p:cNvSpPr/>
            <p:nvPr/>
          </p:nvSpPr>
          <p:spPr>
            <a:xfrm>
              <a:off x="3677245" y="787134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1" name="椭圆 3930"/>
            <p:cNvSpPr/>
            <p:nvPr/>
          </p:nvSpPr>
          <p:spPr>
            <a:xfrm>
              <a:off x="2858966" y="798078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2" name="椭圆 3931"/>
            <p:cNvSpPr/>
            <p:nvPr/>
          </p:nvSpPr>
          <p:spPr>
            <a:xfrm>
              <a:off x="3485267" y="834082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3" name="椭圆 3932"/>
            <p:cNvSpPr/>
            <p:nvPr/>
          </p:nvSpPr>
          <p:spPr>
            <a:xfrm>
              <a:off x="2493822" y="715025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4" name="椭圆 3933"/>
            <p:cNvSpPr/>
            <p:nvPr/>
          </p:nvSpPr>
          <p:spPr>
            <a:xfrm>
              <a:off x="4022999" y="8455927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5" name="椭圆 3934"/>
            <p:cNvSpPr/>
            <p:nvPr/>
          </p:nvSpPr>
          <p:spPr>
            <a:xfrm>
              <a:off x="3773299" y="852079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6" name="椭圆 3935"/>
            <p:cNvSpPr/>
            <p:nvPr/>
          </p:nvSpPr>
          <p:spPr>
            <a:xfrm>
              <a:off x="5049817" y="869620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7" name="椭圆 3936"/>
            <p:cNvSpPr/>
            <p:nvPr/>
          </p:nvSpPr>
          <p:spPr>
            <a:xfrm>
              <a:off x="5045397" y="883739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8" name="椭圆 3937"/>
            <p:cNvSpPr/>
            <p:nvPr/>
          </p:nvSpPr>
          <p:spPr>
            <a:xfrm>
              <a:off x="5047436" y="904910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39" name="椭圆 3938"/>
            <p:cNvSpPr/>
            <p:nvPr/>
          </p:nvSpPr>
          <p:spPr>
            <a:xfrm>
              <a:off x="5043016" y="919029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0" name="椭圆 3939"/>
            <p:cNvSpPr/>
            <p:nvPr/>
          </p:nvSpPr>
          <p:spPr>
            <a:xfrm>
              <a:off x="5049817" y="948114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1" name="椭圆 3940"/>
            <p:cNvSpPr/>
            <p:nvPr/>
          </p:nvSpPr>
          <p:spPr>
            <a:xfrm>
              <a:off x="5045397" y="962234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2" name="椭圆 3941"/>
            <p:cNvSpPr/>
            <p:nvPr/>
          </p:nvSpPr>
          <p:spPr>
            <a:xfrm>
              <a:off x="5052198" y="933951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3" name="椭圆 3942"/>
            <p:cNvSpPr/>
            <p:nvPr/>
          </p:nvSpPr>
          <p:spPr>
            <a:xfrm>
              <a:off x="4229157" y="955067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4" name="椭圆 3943"/>
            <p:cNvSpPr/>
            <p:nvPr/>
          </p:nvSpPr>
          <p:spPr>
            <a:xfrm>
              <a:off x="4510046" y="876106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5" name="椭圆 3944"/>
            <p:cNvSpPr/>
            <p:nvPr/>
          </p:nvSpPr>
          <p:spPr>
            <a:xfrm>
              <a:off x="4320555" y="885678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6" name="椭圆 3945"/>
            <p:cNvSpPr/>
            <p:nvPr/>
          </p:nvSpPr>
          <p:spPr>
            <a:xfrm>
              <a:off x="4202388" y="899127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7" name="椭圆 3946"/>
            <p:cNvSpPr/>
            <p:nvPr/>
          </p:nvSpPr>
          <p:spPr>
            <a:xfrm>
              <a:off x="4368411" y="912770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8" name="椭圆 3947"/>
            <p:cNvSpPr/>
            <p:nvPr/>
          </p:nvSpPr>
          <p:spPr>
            <a:xfrm>
              <a:off x="3996466" y="916216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49" name="椭圆 3948"/>
            <p:cNvSpPr/>
            <p:nvPr/>
          </p:nvSpPr>
          <p:spPr>
            <a:xfrm>
              <a:off x="3864697" y="935097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0" name="椭圆 3949"/>
            <p:cNvSpPr/>
            <p:nvPr/>
          </p:nvSpPr>
          <p:spPr>
            <a:xfrm>
              <a:off x="5045055" y="984346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1" name="椭圆 3950"/>
            <p:cNvSpPr/>
            <p:nvPr/>
          </p:nvSpPr>
          <p:spPr>
            <a:xfrm>
              <a:off x="4380658" y="989370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2" name="椭圆 3951"/>
            <p:cNvSpPr/>
            <p:nvPr/>
          </p:nvSpPr>
          <p:spPr>
            <a:xfrm>
              <a:off x="4195823" y="995891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3" name="椭圆 3952"/>
            <p:cNvSpPr/>
            <p:nvPr/>
          </p:nvSpPr>
          <p:spPr>
            <a:xfrm>
              <a:off x="3938744" y="1002943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4" name="椭圆 3953"/>
            <p:cNvSpPr/>
            <p:nvPr/>
          </p:nvSpPr>
          <p:spPr>
            <a:xfrm>
              <a:off x="3722720" y="954557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5" name="椭圆 3954"/>
            <p:cNvSpPr/>
            <p:nvPr/>
          </p:nvSpPr>
          <p:spPr>
            <a:xfrm>
              <a:off x="2280179" y="834524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6" name="椭圆 3955"/>
            <p:cNvSpPr/>
            <p:nvPr/>
          </p:nvSpPr>
          <p:spPr>
            <a:xfrm>
              <a:off x="5040635" y="1314585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7" name="椭圆 3956"/>
            <p:cNvSpPr/>
            <p:nvPr/>
          </p:nvSpPr>
          <p:spPr>
            <a:xfrm>
              <a:off x="4817468" y="1320607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8" name="椭圆 3957"/>
            <p:cNvSpPr/>
            <p:nvPr/>
          </p:nvSpPr>
          <p:spPr>
            <a:xfrm>
              <a:off x="4649300" y="1327093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59" name="椭圆 3958"/>
            <p:cNvSpPr/>
            <p:nvPr/>
          </p:nvSpPr>
          <p:spPr>
            <a:xfrm>
              <a:off x="5040293" y="1351315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0" name="椭圆 3959"/>
            <p:cNvSpPr/>
            <p:nvPr/>
          </p:nvSpPr>
          <p:spPr>
            <a:xfrm>
              <a:off x="4527055" y="1357359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1" name="椭圆 3960"/>
            <p:cNvSpPr/>
            <p:nvPr/>
          </p:nvSpPr>
          <p:spPr>
            <a:xfrm>
              <a:off x="4459809" y="1334271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2" name="椭圆 3961"/>
            <p:cNvSpPr/>
            <p:nvPr/>
          </p:nvSpPr>
          <p:spPr>
            <a:xfrm>
              <a:off x="4234261" y="1345577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3" name="椭圆 3962"/>
            <p:cNvSpPr/>
            <p:nvPr/>
          </p:nvSpPr>
          <p:spPr>
            <a:xfrm>
              <a:off x="5047436" y="1372952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4" name="椭圆 3963"/>
            <p:cNvSpPr/>
            <p:nvPr/>
          </p:nvSpPr>
          <p:spPr>
            <a:xfrm>
              <a:off x="4593959" y="1380187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5" name="椭圆 3964"/>
            <p:cNvSpPr/>
            <p:nvPr/>
          </p:nvSpPr>
          <p:spPr>
            <a:xfrm>
              <a:off x="5045397" y="1387081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6" name="椭圆 3965"/>
            <p:cNvSpPr/>
            <p:nvPr/>
          </p:nvSpPr>
          <p:spPr>
            <a:xfrm>
              <a:off x="5045397" y="1401482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7" name="椭圆 3966"/>
            <p:cNvSpPr/>
            <p:nvPr/>
          </p:nvSpPr>
          <p:spPr>
            <a:xfrm>
              <a:off x="4610968" y="1407493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8" name="椭圆 3967"/>
            <p:cNvSpPr/>
            <p:nvPr/>
          </p:nvSpPr>
          <p:spPr>
            <a:xfrm>
              <a:off x="4320555" y="1393805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69" name="椭圆 3968"/>
            <p:cNvSpPr/>
            <p:nvPr/>
          </p:nvSpPr>
          <p:spPr>
            <a:xfrm>
              <a:off x="5042674" y="14228814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0" name="椭圆 3969"/>
            <p:cNvSpPr/>
            <p:nvPr/>
          </p:nvSpPr>
          <p:spPr>
            <a:xfrm>
              <a:off x="5045397" y="1452126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1" name="椭圆 3970"/>
            <p:cNvSpPr/>
            <p:nvPr/>
          </p:nvSpPr>
          <p:spPr>
            <a:xfrm>
              <a:off x="5045397" y="1466528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2" name="椭圆 3971"/>
            <p:cNvSpPr/>
            <p:nvPr/>
          </p:nvSpPr>
          <p:spPr>
            <a:xfrm>
              <a:off x="4877571" y="1428653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3" name="椭圆 3972"/>
            <p:cNvSpPr/>
            <p:nvPr/>
          </p:nvSpPr>
          <p:spPr>
            <a:xfrm>
              <a:off x="4671071" y="1435105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4" name="椭圆 3973"/>
            <p:cNvSpPr/>
            <p:nvPr/>
          </p:nvSpPr>
          <p:spPr>
            <a:xfrm>
              <a:off x="4205347" y="1443497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5" name="椭圆 3974"/>
            <p:cNvSpPr/>
            <p:nvPr/>
          </p:nvSpPr>
          <p:spPr>
            <a:xfrm>
              <a:off x="4133339" y="1454541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6" name="椭圆 3975"/>
            <p:cNvSpPr/>
            <p:nvPr/>
          </p:nvSpPr>
          <p:spPr>
            <a:xfrm>
              <a:off x="3917315" y="1412551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7" name="椭圆 3976"/>
            <p:cNvSpPr/>
            <p:nvPr/>
          </p:nvSpPr>
          <p:spPr>
            <a:xfrm>
              <a:off x="5055157" y="1495627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8" name="椭圆 3977"/>
            <p:cNvSpPr/>
            <p:nvPr/>
          </p:nvSpPr>
          <p:spPr>
            <a:xfrm>
              <a:off x="4231880" y="1522229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79" name="椭圆 3978"/>
            <p:cNvSpPr/>
            <p:nvPr/>
          </p:nvSpPr>
          <p:spPr>
            <a:xfrm>
              <a:off x="5048120" y="1516899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0" name="椭圆 3979"/>
            <p:cNvSpPr/>
            <p:nvPr/>
          </p:nvSpPr>
          <p:spPr>
            <a:xfrm>
              <a:off x="5045397" y="1538298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1" name="椭圆 3980"/>
            <p:cNvSpPr/>
            <p:nvPr/>
          </p:nvSpPr>
          <p:spPr>
            <a:xfrm>
              <a:off x="3710921" y="1444177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2" name="椭圆 3981"/>
            <p:cNvSpPr/>
            <p:nvPr/>
          </p:nvSpPr>
          <p:spPr>
            <a:xfrm>
              <a:off x="3549896" y="1464385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3" name="椭圆 3982"/>
            <p:cNvSpPr/>
            <p:nvPr/>
          </p:nvSpPr>
          <p:spPr>
            <a:xfrm>
              <a:off x="3346119" y="1479025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4" name="椭圆 3983"/>
            <p:cNvSpPr/>
            <p:nvPr/>
          </p:nvSpPr>
          <p:spPr>
            <a:xfrm>
              <a:off x="3168427" y="1493426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5" name="椭圆 3984"/>
            <p:cNvSpPr/>
            <p:nvPr/>
          </p:nvSpPr>
          <p:spPr>
            <a:xfrm>
              <a:off x="3641294" y="1529872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6" name="椭圆 3985"/>
            <p:cNvSpPr/>
            <p:nvPr/>
          </p:nvSpPr>
          <p:spPr>
            <a:xfrm>
              <a:off x="3650712" y="1557757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7" name="椭圆 3986"/>
            <p:cNvSpPr/>
            <p:nvPr/>
          </p:nvSpPr>
          <p:spPr>
            <a:xfrm>
              <a:off x="3033935" y="1517886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8" name="椭圆 3987"/>
            <p:cNvSpPr/>
            <p:nvPr/>
          </p:nvSpPr>
          <p:spPr>
            <a:xfrm>
              <a:off x="3269007" y="1543832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89" name="椭圆 3988"/>
            <p:cNvSpPr/>
            <p:nvPr/>
          </p:nvSpPr>
          <p:spPr>
            <a:xfrm>
              <a:off x="5050395" y="15529720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90" name="椭圆 3989"/>
            <p:cNvSpPr/>
            <p:nvPr/>
          </p:nvSpPr>
          <p:spPr>
            <a:xfrm>
              <a:off x="2935736" y="15469617"/>
              <a:ext cx="43200" cy="43200"/>
            </a:xfrm>
            <a:prstGeom prst="ellipse">
              <a:avLst/>
            </a:prstGeom>
            <a:solidFill>
              <a:srgbClr val="2BD5C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93" name="椭圆 3992"/>
            <p:cNvSpPr/>
            <p:nvPr/>
          </p:nvSpPr>
          <p:spPr>
            <a:xfrm>
              <a:off x="5045397" y="15743021"/>
              <a:ext cx="43200" cy="4320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4000" name="组合 3999"/>
            <p:cNvGrpSpPr/>
            <p:nvPr/>
          </p:nvGrpSpPr>
          <p:grpSpPr>
            <a:xfrm>
              <a:off x="5328667" y="12826750"/>
              <a:ext cx="45581" cy="2990766"/>
              <a:chOff x="7272883" y="12826750"/>
              <a:chExt cx="45581" cy="2990766"/>
            </a:xfrm>
          </p:grpSpPr>
          <p:grpSp>
            <p:nvGrpSpPr>
              <p:cNvPr id="3994" name="组合 3993"/>
              <p:cNvGrpSpPr/>
              <p:nvPr/>
            </p:nvGrpSpPr>
            <p:grpSpPr>
              <a:xfrm>
                <a:off x="7272883" y="13110868"/>
                <a:ext cx="43200" cy="2706648"/>
                <a:chOff x="7272883" y="13110868"/>
                <a:chExt cx="43200" cy="2706648"/>
              </a:xfrm>
            </p:grpSpPr>
            <p:grpSp>
              <p:nvGrpSpPr>
                <p:cNvPr id="3128" name="组合 3127"/>
                <p:cNvGrpSpPr/>
                <p:nvPr/>
              </p:nvGrpSpPr>
              <p:grpSpPr>
                <a:xfrm>
                  <a:off x="7272883" y="13110868"/>
                  <a:ext cx="43200" cy="2567630"/>
                  <a:chOff x="7373699" y="13110868"/>
                  <a:chExt cx="43200" cy="2567630"/>
                </a:xfrm>
              </p:grpSpPr>
              <p:sp>
                <p:nvSpPr>
                  <p:cNvPr id="2983" name="椭圆 2982"/>
                  <p:cNvSpPr/>
                  <p:nvPr/>
                </p:nvSpPr>
                <p:spPr>
                  <a:xfrm>
                    <a:off x="7373699" y="13110868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84" name="椭圆 2983"/>
                  <p:cNvSpPr/>
                  <p:nvPr/>
                </p:nvSpPr>
                <p:spPr>
                  <a:xfrm>
                    <a:off x="7373699" y="13182995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85" name="椭圆 2984"/>
                  <p:cNvSpPr/>
                  <p:nvPr/>
                </p:nvSpPr>
                <p:spPr>
                  <a:xfrm>
                    <a:off x="7373699" y="13255122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86" name="椭圆 2985"/>
                  <p:cNvSpPr/>
                  <p:nvPr/>
                </p:nvSpPr>
                <p:spPr>
                  <a:xfrm>
                    <a:off x="7373699" y="13327249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87" name="椭圆 2986"/>
                  <p:cNvSpPr/>
                  <p:nvPr/>
                </p:nvSpPr>
                <p:spPr>
                  <a:xfrm>
                    <a:off x="7373699" y="13399376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88" name="椭圆 2987"/>
                  <p:cNvSpPr/>
                  <p:nvPr/>
                </p:nvSpPr>
                <p:spPr>
                  <a:xfrm>
                    <a:off x="7373699" y="13471503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89" name="椭圆 2988"/>
                  <p:cNvSpPr/>
                  <p:nvPr/>
                </p:nvSpPr>
                <p:spPr>
                  <a:xfrm>
                    <a:off x="7373699" y="13543630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90" name="椭圆 2989"/>
                  <p:cNvSpPr/>
                  <p:nvPr/>
                </p:nvSpPr>
                <p:spPr>
                  <a:xfrm>
                    <a:off x="7373699" y="13615757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91" name="椭圆 2990"/>
                  <p:cNvSpPr/>
                  <p:nvPr/>
                </p:nvSpPr>
                <p:spPr>
                  <a:xfrm>
                    <a:off x="7373699" y="13687884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92" name="椭圆 2991"/>
                  <p:cNvSpPr/>
                  <p:nvPr/>
                </p:nvSpPr>
                <p:spPr>
                  <a:xfrm>
                    <a:off x="7373699" y="13760011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93" name="椭圆 2992"/>
                  <p:cNvSpPr/>
                  <p:nvPr/>
                </p:nvSpPr>
                <p:spPr>
                  <a:xfrm>
                    <a:off x="7373699" y="13904265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94" name="椭圆 2993"/>
                  <p:cNvSpPr/>
                  <p:nvPr/>
                </p:nvSpPr>
                <p:spPr>
                  <a:xfrm>
                    <a:off x="7373699" y="13976392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95" name="椭圆 2994"/>
                  <p:cNvSpPr/>
                  <p:nvPr/>
                </p:nvSpPr>
                <p:spPr>
                  <a:xfrm>
                    <a:off x="7373699" y="14048519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2996" name="椭圆 2995"/>
                  <p:cNvSpPr/>
                  <p:nvPr/>
                </p:nvSpPr>
                <p:spPr>
                  <a:xfrm>
                    <a:off x="7373699" y="14120646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3012" name="组合 3011"/>
                  <p:cNvGrpSpPr/>
                  <p:nvPr/>
                </p:nvGrpSpPr>
                <p:grpSpPr>
                  <a:xfrm>
                    <a:off x="7373699" y="13832138"/>
                    <a:ext cx="43200" cy="43200"/>
                    <a:chOff x="5730240" y="3327608"/>
                    <a:chExt cx="3413760" cy="3413760"/>
                  </a:xfrm>
                </p:grpSpPr>
                <p:sp>
                  <p:nvSpPr>
                    <p:cNvPr id="3013" name="饼形 3012"/>
                    <p:cNvSpPr/>
                    <p:nvPr/>
                  </p:nvSpPr>
                  <p:spPr>
                    <a:xfrm>
                      <a:off x="5730240" y="3327608"/>
                      <a:ext cx="3413760" cy="3413760"/>
                    </a:xfrm>
                    <a:prstGeom prst="pie">
                      <a:avLst>
                        <a:gd name="adj1" fmla="val 16200000"/>
                        <a:gd name="adj2" fmla="val 540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14" name="饼形 3013"/>
                    <p:cNvSpPr/>
                    <p:nvPr/>
                  </p:nvSpPr>
                  <p:spPr>
                    <a:xfrm>
                      <a:off x="5730240" y="3327608"/>
                      <a:ext cx="3413760" cy="3413760"/>
                    </a:xfrm>
                    <a:prstGeom prst="pie">
                      <a:avLst>
                        <a:gd name="adj1" fmla="val 5400000"/>
                        <a:gd name="adj2" fmla="val 162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15" name="组合 3014"/>
                  <p:cNvGrpSpPr/>
                  <p:nvPr/>
                </p:nvGrpSpPr>
                <p:grpSpPr>
                  <a:xfrm>
                    <a:off x="7373699" y="14192773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016" name="饼形 3015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FC02DE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17" name="饼形 3016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18" name="饼形 3017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19" name="组合 3018"/>
                  <p:cNvGrpSpPr/>
                  <p:nvPr/>
                </p:nvGrpSpPr>
                <p:grpSpPr>
                  <a:xfrm>
                    <a:off x="7373699" y="14264900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020" name="饼形 3019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FC02DE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21" name="饼形 3020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22" name="饼形 3021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23" name="组合 3022"/>
                  <p:cNvGrpSpPr/>
                  <p:nvPr/>
                </p:nvGrpSpPr>
                <p:grpSpPr>
                  <a:xfrm>
                    <a:off x="7373699" y="14337027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024" name="饼形 3023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FC02DE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25" name="饼形 3024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26" name="饼形 3025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27" name="组合 3026"/>
                  <p:cNvGrpSpPr/>
                  <p:nvPr/>
                </p:nvGrpSpPr>
                <p:grpSpPr>
                  <a:xfrm>
                    <a:off x="7373699" y="14409154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028" name="饼形 3027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FC02DE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29" name="饼形 3028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30" name="饼形 3029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31" name="组合 3030"/>
                  <p:cNvGrpSpPr/>
                  <p:nvPr/>
                </p:nvGrpSpPr>
                <p:grpSpPr>
                  <a:xfrm>
                    <a:off x="7373699" y="14481281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032" name="饼形 3031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FC02DE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33" name="饼形 3032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34" name="饼形 3033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35" name="组合 3034"/>
                  <p:cNvGrpSpPr/>
                  <p:nvPr/>
                </p:nvGrpSpPr>
                <p:grpSpPr>
                  <a:xfrm>
                    <a:off x="7373699" y="14553408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036" name="饼形 3035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FC02DE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37" name="饼形 3036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38" name="饼形 3037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sp>
                <p:nvSpPr>
                  <p:cNvPr id="3039" name="椭圆 3038"/>
                  <p:cNvSpPr/>
                  <p:nvPr/>
                </p:nvSpPr>
                <p:spPr>
                  <a:xfrm>
                    <a:off x="7373699" y="14625535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040" name="椭圆 3039"/>
                  <p:cNvSpPr/>
                  <p:nvPr/>
                </p:nvSpPr>
                <p:spPr>
                  <a:xfrm>
                    <a:off x="7373699" y="14697662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041" name="椭圆 3040"/>
                  <p:cNvSpPr/>
                  <p:nvPr/>
                </p:nvSpPr>
                <p:spPr>
                  <a:xfrm>
                    <a:off x="7373699" y="14769789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042" name="椭圆 3041"/>
                  <p:cNvSpPr/>
                  <p:nvPr/>
                </p:nvSpPr>
                <p:spPr>
                  <a:xfrm>
                    <a:off x="7373699" y="14841916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043" name="椭圆 3042"/>
                  <p:cNvSpPr/>
                  <p:nvPr/>
                </p:nvSpPr>
                <p:spPr>
                  <a:xfrm>
                    <a:off x="7373699" y="15130424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044" name="椭圆 3043"/>
                  <p:cNvSpPr/>
                  <p:nvPr/>
                </p:nvSpPr>
                <p:spPr>
                  <a:xfrm>
                    <a:off x="7373699" y="15202551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045" name="椭圆 3044"/>
                  <p:cNvSpPr/>
                  <p:nvPr/>
                </p:nvSpPr>
                <p:spPr>
                  <a:xfrm>
                    <a:off x="7373699" y="14986170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3046" name="组合 3045"/>
                  <p:cNvGrpSpPr/>
                  <p:nvPr/>
                </p:nvGrpSpPr>
                <p:grpSpPr>
                  <a:xfrm>
                    <a:off x="7373699" y="14914043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047" name="饼形 3046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FC02DE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48" name="饼形 3047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49" name="饼形 3048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rgbClr val="92D05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50" name="组合 3049"/>
                  <p:cNvGrpSpPr/>
                  <p:nvPr/>
                </p:nvGrpSpPr>
                <p:grpSpPr>
                  <a:xfrm>
                    <a:off x="7373699" y="15058297"/>
                    <a:ext cx="43200" cy="43200"/>
                    <a:chOff x="5730240" y="3327608"/>
                    <a:chExt cx="3413760" cy="3413760"/>
                  </a:xfrm>
                </p:grpSpPr>
                <p:sp>
                  <p:nvSpPr>
                    <p:cNvPr id="3051" name="饼形 3050"/>
                    <p:cNvSpPr/>
                    <p:nvPr/>
                  </p:nvSpPr>
                  <p:spPr>
                    <a:xfrm>
                      <a:off x="5730240" y="3327608"/>
                      <a:ext cx="3413760" cy="3413760"/>
                    </a:xfrm>
                    <a:prstGeom prst="pie">
                      <a:avLst>
                        <a:gd name="adj1" fmla="val 16200000"/>
                        <a:gd name="adj2" fmla="val 540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52" name="饼形 3051"/>
                    <p:cNvSpPr/>
                    <p:nvPr/>
                  </p:nvSpPr>
                  <p:spPr>
                    <a:xfrm>
                      <a:off x="5730240" y="3327608"/>
                      <a:ext cx="3413760" cy="3413760"/>
                    </a:xfrm>
                    <a:prstGeom prst="pie">
                      <a:avLst>
                        <a:gd name="adj1" fmla="val 5400000"/>
                        <a:gd name="adj2" fmla="val 162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sp>
                <p:nvSpPr>
                  <p:cNvPr id="3053" name="椭圆 3052"/>
                  <p:cNvSpPr/>
                  <p:nvPr/>
                </p:nvSpPr>
                <p:spPr>
                  <a:xfrm>
                    <a:off x="7373699" y="15274678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054" name="椭圆 3053"/>
                  <p:cNvSpPr/>
                  <p:nvPr/>
                </p:nvSpPr>
                <p:spPr>
                  <a:xfrm>
                    <a:off x="7373699" y="15346805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055" name="椭圆 3054"/>
                  <p:cNvSpPr/>
                  <p:nvPr/>
                </p:nvSpPr>
                <p:spPr>
                  <a:xfrm>
                    <a:off x="7373699" y="15418932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3057" name="组合 3056"/>
                  <p:cNvGrpSpPr/>
                  <p:nvPr/>
                </p:nvGrpSpPr>
                <p:grpSpPr>
                  <a:xfrm>
                    <a:off x="7373699" y="15635298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058" name="饼形 3057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59" name="饼形 3058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60" name="饼形 3059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76" name="组合 3075"/>
                  <p:cNvGrpSpPr/>
                  <p:nvPr/>
                </p:nvGrpSpPr>
                <p:grpSpPr>
                  <a:xfrm>
                    <a:off x="7373699" y="15491059"/>
                    <a:ext cx="43200" cy="43200"/>
                    <a:chOff x="0" y="3456186"/>
                    <a:chExt cx="4033027" cy="4032952"/>
                  </a:xfrm>
                </p:grpSpPr>
                <p:sp>
                  <p:nvSpPr>
                    <p:cNvPr id="3077" name="饼形 3076"/>
                    <p:cNvSpPr/>
                    <p:nvPr/>
                  </p:nvSpPr>
                  <p:spPr>
                    <a:xfrm>
                      <a:off x="521" y="3456186"/>
                      <a:ext cx="4032506" cy="4032504"/>
                    </a:xfrm>
                    <a:prstGeom prst="pie">
                      <a:avLst>
                        <a:gd name="adj1" fmla="val 10800000"/>
                        <a:gd name="adj2" fmla="val 1620000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78" name="饼形 3077"/>
                    <p:cNvSpPr/>
                    <p:nvPr/>
                  </p:nvSpPr>
                  <p:spPr>
                    <a:xfrm>
                      <a:off x="0" y="3456653"/>
                      <a:ext cx="4032467" cy="4032485"/>
                    </a:xfrm>
                    <a:prstGeom prst="pie">
                      <a:avLst>
                        <a:gd name="adj1" fmla="val 0"/>
                        <a:gd name="adj2" fmla="val 5400000"/>
                      </a:avLst>
                    </a:prstGeom>
                    <a:solidFill>
                      <a:srgbClr val="7030A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79" name="饼形 3078"/>
                    <p:cNvSpPr/>
                    <p:nvPr/>
                  </p:nvSpPr>
                  <p:spPr>
                    <a:xfrm>
                      <a:off x="0" y="3456634"/>
                      <a:ext cx="4032506" cy="4032504"/>
                    </a:xfrm>
                    <a:prstGeom prst="pie">
                      <a:avLst>
                        <a:gd name="adj1" fmla="val 5400000"/>
                        <a:gd name="adj2" fmla="val 10800000"/>
                      </a:avLst>
                    </a:prstGeom>
                    <a:solidFill>
                      <a:srgbClr val="00B0F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80" name="饼形 3079"/>
                    <p:cNvSpPr/>
                    <p:nvPr/>
                  </p:nvSpPr>
                  <p:spPr>
                    <a:xfrm>
                      <a:off x="73" y="3456186"/>
                      <a:ext cx="4032506" cy="4032504"/>
                    </a:xfrm>
                    <a:prstGeom prst="pie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81" name="组合 3080"/>
                  <p:cNvGrpSpPr/>
                  <p:nvPr/>
                </p:nvGrpSpPr>
                <p:grpSpPr>
                  <a:xfrm>
                    <a:off x="7373699" y="15563186"/>
                    <a:ext cx="43200" cy="43200"/>
                    <a:chOff x="-2016252" y="9791781"/>
                    <a:chExt cx="4032504" cy="4034061"/>
                  </a:xfrm>
                </p:grpSpPr>
                <p:sp>
                  <p:nvSpPr>
                    <p:cNvPr id="3082" name="饼形 3081"/>
                    <p:cNvSpPr/>
                    <p:nvPr/>
                  </p:nvSpPr>
                  <p:spPr>
                    <a:xfrm>
                      <a:off x="-2016252" y="9792890"/>
                      <a:ext cx="4032504" cy="4032504"/>
                    </a:xfrm>
                    <a:prstGeom prst="pie">
                      <a:avLst>
                        <a:gd name="adj1" fmla="val 11880000"/>
                        <a:gd name="adj2" fmla="val 162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83" name="饼形 3082"/>
                    <p:cNvSpPr/>
                    <p:nvPr/>
                  </p:nvSpPr>
                  <p:spPr>
                    <a:xfrm>
                      <a:off x="-2016252" y="9793338"/>
                      <a:ext cx="4032504" cy="4032504"/>
                    </a:xfrm>
                    <a:prstGeom prst="pie">
                      <a:avLst>
                        <a:gd name="adj1" fmla="val 16200000"/>
                        <a:gd name="adj2" fmla="val 20520000"/>
                      </a:avLst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84" name="饼形 3083"/>
                    <p:cNvSpPr/>
                    <p:nvPr/>
                  </p:nvSpPr>
                  <p:spPr>
                    <a:xfrm>
                      <a:off x="-2016252" y="9791781"/>
                      <a:ext cx="4032504" cy="4032504"/>
                    </a:xfrm>
                    <a:prstGeom prst="pie">
                      <a:avLst>
                        <a:gd name="adj1" fmla="val 20520000"/>
                        <a:gd name="adj2" fmla="val 3240000"/>
                      </a:avLst>
                    </a:prstGeom>
                    <a:solidFill>
                      <a:srgbClr val="7030A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85" name="饼形 3084"/>
                    <p:cNvSpPr/>
                    <p:nvPr/>
                  </p:nvSpPr>
                  <p:spPr>
                    <a:xfrm>
                      <a:off x="-2016252" y="9791781"/>
                      <a:ext cx="4032504" cy="4032506"/>
                    </a:xfrm>
                    <a:prstGeom prst="pie">
                      <a:avLst>
                        <a:gd name="adj1" fmla="val 3240000"/>
                        <a:gd name="adj2" fmla="val 7560000"/>
                      </a:avLst>
                    </a:prstGeom>
                    <a:solidFill>
                      <a:srgbClr val="00B0F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86" name="饼形 3085"/>
                    <p:cNvSpPr/>
                    <p:nvPr/>
                  </p:nvSpPr>
                  <p:spPr>
                    <a:xfrm>
                      <a:off x="-2016252" y="9792890"/>
                      <a:ext cx="4032504" cy="4032504"/>
                    </a:xfrm>
                    <a:prstGeom prst="pie">
                      <a:avLst>
                        <a:gd name="adj1" fmla="val 7560000"/>
                        <a:gd name="adj2" fmla="val 1188000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</p:grpSp>
            <p:sp>
              <p:nvSpPr>
                <p:cNvPr id="3991" name="椭圆 3990"/>
                <p:cNvSpPr/>
                <p:nvPr/>
              </p:nvSpPr>
              <p:spPr>
                <a:xfrm>
                  <a:off x="7272883" y="15709687"/>
                  <a:ext cx="43200" cy="43200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3992" name="椭圆 3991"/>
                <p:cNvSpPr/>
                <p:nvPr/>
              </p:nvSpPr>
              <p:spPr>
                <a:xfrm>
                  <a:off x="7272883" y="15774316"/>
                  <a:ext cx="43200" cy="43200"/>
                </a:xfrm>
                <a:prstGeom prst="ellipse">
                  <a:avLst/>
                </a:prstGeom>
                <a:solidFill>
                  <a:schemeClr val="accent1"/>
                </a:solidFill>
                <a:ln w="12700"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sp>
            <p:nvSpPr>
              <p:cNvPr id="3995" name="椭圆 3994"/>
              <p:cNvSpPr/>
              <p:nvPr/>
            </p:nvSpPr>
            <p:spPr>
              <a:xfrm>
                <a:off x="7272883" y="12826750"/>
                <a:ext cx="43200" cy="43200"/>
              </a:xfrm>
              <a:prstGeom prst="ellipse">
                <a:avLst/>
              </a:prstGeom>
              <a:solidFill>
                <a:schemeClr val="accent1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97" name="椭圆 3996"/>
              <p:cNvSpPr/>
              <p:nvPr/>
            </p:nvSpPr>
            <p:spPr>
              <a:xfrm>
                <a:off x="7272883" y="12903756"/>
                <a:ext cx="43200" cy="43200"/>
              </a:xfrm>
              <a:prstGeom prst="ellipse">
                <a:avLst/>
              </a:prstGeom>
              <a:solidFill>
                <a:schemeClr val="accent1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98" name="椭圆 3997"/>
              <p:cNvSpPr/>
              <p:nvPr/>
            </p:nvSpPr>
            <p:spPr>
              <a:xfrm>
                <a:off x="7275264" y="13049013"/>
                <a:ext cx="43200" cy="43200"/>
              </a:xfrm>
              <a:prstGeom prst="ellipse">
                <a:avLst/>
              </a:prstGeom>
              <a:solidFill>
                <a:schemeClr val="accent1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99" name="椭圆 3998"/>
              <p:cNvSpPr/>
              <p:nvPr/>
            </p:nvSpPr>
            <p:spPr>
              <a:xfrm>
                <a:off x="7272883" y="12975528"/>
                <a:ext cx="43200" cy="43200"/>
              </a:xfrm>
              <a:prstGeom prst="ellipse">
                <a:avLst/>
              </a:prstGeom>
              <a:solidFill>
                <a:schemeClr val="accent1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4001" name="椭圆 4000"/>
            <p:cNvSpPr/>
            <p:nvPr/>
          </p:nvSpPr>
          <p:spPr>
            <a:xfrm>
              <a:off x="5045397" y="12860320"/>
              <a:ext cx="43200" cy="43200"/>
            </a:xfrm>
            <a:prstGeom prst="ellipse">
              <a:avLst/>
            </a:prstGeom>
            <a:solidFill>
              <a:srgbClr val="4F81BD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02" name="椭圆 4001"/>
            <p:cNvSpPr/>
            <p:nvPr/>
          </p:nvSpPr>
          <p:spPr>
            <a:xfrm>
              <a:off x="5045397" y="13004336"/>
              <a:ext cx="43200" cy="4320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03" name="椭圆 4002"/>
            <p:cNvSpPr/>
            <p:nvPr/>
          </p:nvSpPr>
          <p:spPr>
            <a:xfrm>
              <a:off x="4522293" y="12490538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04" name="椭圆 4003"/>
            <p:cNvSpPr/>
            <p:nvPr/>
          </p:nvSpPr>
          <p:spPr>
            <a:xfrm>
              <a:off x="5040635" y="12435757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05" name="椭圆 4004"/>
            <p:cNvSpPr/>
            <p:nvPr/>
          </p:nvSpPr>
          <p:spPr>
            <a:xfrm>
              <a:off x="4015856" y="12682734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06" name="椭圆 4005"/>
            <p:cNvSpPr/>
            <p:nvPr/>
          </p:nvSpPr>
          <p:spPr>
            <a:xfrm>
              <a:off x="4167015" y="12615488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07" name="椭圆 4006"/>
            <p:cNvSpPr/>
            <p:nvPr/>
          </p:nvSpPr>
          <p:spPr>
            <a:xfrm>
              <a:off x="4349127" y="12548242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08" name="椭圆 4007"/>
            <p:cNvSpPr/>
            <p:nvPr/>
          </p:nvSpPr>
          <p:spPr>
            <a:xfrm>
              <a:off x="4075959" y="12939813"/>
              <a:ext cx="43200" cy="4320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09" name="椭圆 4008"/>
            <p:cNvSpPr/>
            <p:nvPr/>
          </p:nvSpPr>
          <p:spPr>
            <a:xfrm>
              <a:off x="3180910" y="12116194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10" name="椭圆 4009"/>
            <p:cNvSpPr/>
            <p:nvPr/>
          </p:nvSpPr>
          <p:spPr>
            <a:xfrm>
              <a:off x="3024411" y="12394684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11" name="椭圆 4010"/>
            <p:cNvSpPr/>
            <p:nvPr/>
          </p:nvSpPr>
          <p:spPr>
            <a:xfrm>
              <a:off x="3333310" y="11936121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12" name="椭圆 4011"/>
            <p:cNvSpPr/>
            <p:nvPr/>
          </p:nvSpPr>
          <p:spPr>
            <a:xfrm>
              <a:off x="3503074" y="11705811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13" name="椭圆 4012"/>
            <p:cNvSpPr/>
            <p:nvPr/>
          </p:nvSpPr>
          <p:spPr>
            <a:xfrm>
              <a:off x="3712618" y="11341009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14" name="椭圆 4013"/>
            <p:cNvSpPr/>
            <p:nvPr/>
          </p:nvSpPr>
          <p:spPr>
            <a:xfrm>
              <a:off x="2880395" y="12673210"/>
              <a:ext cx="43200" cy="43200"/>
            </a:xfrm>
            <a:prstGeom prst="ellipse">
              <a:avLst/>
            </a:prstGeom>
            <a:solidFill>
              <a:srgbClr val="2BD5C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15" name="椭圆 4014"/>
            <p:cNvSpPr/>
            <p:nvPr/>
          </p:nvSpPr>
          <p:spPr>
            <a:xfrm>
              <a:off x="4063378" y="1369254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16" name="椭圆 4015"/>
            <p:cNvSpPr/>
            <p:nvPr/>
          </p:nvSpPr>
          <p:spPr>
            <a:xfrm>
              <a:off x="5044198" y="11138602"/>
              <a:ext cx="43200" cy="43200"/>
            </a:xfrm>
            <a:prstGeom prst="ellipse">
              <a:avLst/>
            </a:prstGeom>
            <a:solidFill>
              <a:srgbClr val="2BD5C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18" name="椭圆 4017"/>
            <p:cNvSpPr/>
            <p:nvPr/>
          </p:nvSpPr>
          <p:spPr>
            <a:xfrm>
              <a:off x="4320555" y="11186287"/>
              <a:ext cx="43200" cy="43200"/>
            </a:xfrm>
            <a:prstGeom prst="ellipse">
              <a:avLst/>
            </a:prstGeom>
            <a:solidFill>
              <a:srgbClr val="2BD5C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19" name="椭圆 4018"/>
            <p:cNvSpPr/>
            <p:nvPr/>
          </p:nvSpPr>
          <p:spPr>
            <a:xfrm>
              <a:off x="5046245" y="10483037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20" name="椭圆 4019"/>
            <p:cNvSpPr/>
            <p:nvPr/>
          </p:nvSpPr>
          <p:spPr>
            <a:xfrm>
              <a:off x="4493379" y="1054177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21" name="椭圆 4020"/>
            <p:cNvSpPr/>
            <p:nvPr/>
          </p:nvSpPr>
          <p:spPr>
            <a:xfrm>
              <a:off x="4334580" y="1060741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22" name="椭圆 4021"/>
            <p:cNvSpPr/>
            <p:nvPr/>
          </p:nvSpPr>
          <p:spPr>
            <a:xfrm>
              <a:off x="5049808" y="10202498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23" name="椭圆 4022"/>
            <p:cNvSpPr/>
            <p:nvPr/>
          </p:nvSpPr>
          <p:spPr>
            <a:xfrm>
              <a:off x="4809461" y="10257676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24" name="椭圆 4023"/>
            <p:cNvSpPr/>
            <p:nvPr/>
          </p:nvSpPr>
          <p:spPr>
            <a:xfrm>
              <a:off x="4338143" y="10316581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25" name="椭圆 4024"/>
            <p:cNvSpPr/>
            <p:nvPr/>
          </p:nvSpPr>
          <p:spPr>
            <a:xfrm>
              <a:off x="4204589" y="10463371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29" name="椭圆 4028"/>
            <p:cNvSpPr/>
            <p:nvPr/>
          </p:nvSpPr>
          <p:spPr>
            <a:xfrm>
              <a:off x="5053738" y="10774632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0" name="椭圆 4029"/>
            <p:cNvSpPr/>
            <p:nvPr/>
          </p:nvSpPr>
          <p:spPr>
            <a:xfrm>
              <a:off x="4744188" y="10829810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1" name="椭圆 4030"/>
            <p:cNvSpPr/>
            <p:nvPr/>
          </p:nvSpPr>
          <p:spPr>
            <a:xfrm>
              <a:off x="4569317" y="10891520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2" name="椭圆 4031"/>
            <p:cNvSpPr/>
            <p:nvPr/>
          </p:nvSpPr>
          <p:spPr>
            <a:xfrm>
              <a:off x="4298115" y="10962606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3" name="椭圆 4032"/>
            <p:cNvSpPr/>
            <p:nvPr/>
          </p:nvSpPr>
          <p:spPr>
            <a:xfrm>
              <a:off x="4032523" y="10712164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4" name="椭圆 4033"/>
            <p:cNvSpPr/>
            <p:nvPr/>
          </p:nvSpPr>
          <p:spPr>
            <a:xfrm>
              <a:off x="3902532" y="10959801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5" name="椭圆 4034"/>
            <p:cNvSpPr/>
            <p:nvPr/>
          </p:nvSpPr>
          <p:spPr>
            <a:xfrm>
              <a:off x="5040635" y="11350696"/>
              <a:ext cx="43200" cy="43200"/>
            </a:xfrm>
            <a:prstGeom prst="ellipse">
              <a:avLst/>
            </a:prstGeom>
            <a:solidFill>
              <a:srgbClr val="2BD5C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6" name="椭圆 4035"/>
            <p:cNvSpPr/>
            <p:nvPr/>
          </p:nvSpPr>
          <p:spPr>
            <a:xfrm>
              <a:off x="5040635" y="11493409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7" name="椭圆 4036"/>
            <p:cNvSpPr/>
            <p:nvPr/>
          </p:nvSpPr>
          <p:spPr>
            <a:xfrm>
              <a:off x="4504599" y="11421024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8" name="椭圆 4037"/>
            <p:cNvSpPr/>
            <p:nvPr/>
          </p:nvSpPr>
          <p:spPr>
            <a:xfrm>
              <a:off x="4398173" y="11555119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39" name="椭圆 4038"/>
            <p:cNvSpPr/>
            <p:nvPr/>
          </p:nvSpPr>
          <p:spPr>
            <a:xfrm>
              <a:off x="4527039" y="11693906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0" name="椭圆 4039"/>
            <p:cNvSpPr/>
            <p:nvPr/>
          </p:nvSpPr>
          <p:spPr>
            <a:xfrm>
              <a:off x="5052613" y="11641533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1" name="椭圆 4040"/>
            <p:cNvSpPr/>
            <p:nvPr/>
          </p:nvSpPr>
          <p:spPr>
            <a:xfrm>
              <a:off x="5043440" y="11857557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2" name="椭圆 4041"/>
            <p:cNvSpPr/>
            <p:nvPr/>
          </p:nvSpPr>
          <p:spPr>
            <a:xfrm>
              <a:off x="5052613" y="12077511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3" name="椭圆 4042"/>
            <p:cNvSpPr/>
            <p:nvPr/>
          </p:nvSpPr>
          <p:spPr>
            <a:xfrm>
              <a:off x="4464571" y="11909930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4" name="椭圆 4043"/>
            <p:cNvSpPr/>
            <p:nvPr/>
          </p:nvSpPr>
          <p:spPr>
            <a:xfrm>
              <a:off x="4248547" y="11737106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5" name="椭圆 4044"/>
            <p:cNvSpPr/>
            <p:nvPr/>
          </p:nvSpPr>
          <p:spPr>
            <a:xfrm>
              <a:off x="5049050" y="12286800"/>
              <a:ext cx="43200" cy="43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6" name="椭圆 4045"/>
            <p:cNvSpPr/>
            <p:nvPr/>
          </p:nvSpPr>
          <p:spPr>
            <a:xfrm>
              <a:off x="2741989" y="14058192"/>
              <a:ext cx="43200" cy="43200"/>
            </a:xfrm>
            <a:prstGeom prst="ellipse">
              <a:avLst/>
            </a:prstGeom>
            <a:solidFill>
              <a:srgbClr val="2BD5C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7" name="椭圆 4046"/>
            <p:cNvSpPr/>
            <p:nvPr/>
          </p:nvSpPr>
          <p:spPr>
            <a:xfrm>
              <a:off x="2500720" y="1496624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8" name="椭圆 4047"/>
            <p:cNvSpPr/>
            <p:nvPr/>
          </p:nvSpPr>
          <p:spPr>
            <a:xfrm>
              <a:off x="2335944" y="1551874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49" name="椭圆 4048"/>
            <p:cNvSpPr/>
            <p:nvPr/>
          </p:nvSpPr>
          <p:spPr>
            <a:xfrm>
              <a:off x="5040635" y="1595640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51" name="椭圆 4050"/>
            <p:cNvSpPr/>
            <p:nvPr/>
          </p:nvSpPr>
          <p:spPr>
            <a:xfrm>
              <a:off x="4864639" y="16019043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52" name="椭圆 4051"/>
            <p:cNvSpPr/>
            <p:nvPr/>
          </p:nvSpPr>
          <p:spPr>
            <a:xfrm>
              <a:off x="5049808" y="1617424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53" name="椭圆 4052"/>
            <p:cNvSpPr/>
            <p:nvPr/>
          </p:nvSpPr>
          <p:spPr>
            <a:xfrm>
              <a:off x="4597367" y="1610434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54" name="椭圆 4053"/>
            <p:cNvSpPr/>
            <p:nvPr/>
          </p:nvSpPr>
          <p:spPr>
            <a:xfrm>
              <a:off x="5040635" y="16321038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55" name="椭圆 4054"/>
            <p:cNvSpPr/>
            <p:nvPr/>
          </p:nvSpPr>
          <p:spPr>
            <a:xfrm>
              <a:off x="4885399" y="16374426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56" name="椭圆 4055"/>
            <p:cNvSpPr/>
            <p:nvPr/>
          </p:nvSpPr>
          <p:spPr>
            <a:xfrm>
              <a:off x="5043440" y="16614015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57" name="椭圆 4056"/>
            <p:cNvSpPr/>
            <p:nvPr/>
          </p:nvSpPr>
          <p:spPr>
            <a:xfrm>
              <a:off x="4591757" y="16432409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58" name="椭圆 4057"/>
            <p:cNvSpPr/>
            <p:nvPr/>
          </p:nvSpPr>
          <p:spPr>
            <a:xfrm>
              <a:off x="4374608" y="1651844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59" name="椭圆 4058"/>
            <p:cNvSpPr/>
            <p:nvPr/>
          </p:nvSpPr>
          <p:spPr>
            <a:xfrm>
              <a:off x="2133945" y="1602673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60" name="椭圆 4059"/>
            <p:cNvSpPr/>
            <p:nvPr/>
          </p:nvSpPr>
          <p:spPr>
            <a:xfrm>
              <a:off x="2130382" y="9185971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61" name="椭圆 4060"/>
            <p:cNvSpPr/>
            <p:nvPr/>
          </p:nvSpPr>
          <p:spPr>
            <a:xfrm>
              <a:off x="1848718" y="12601202"/>
              <a:ext cx="43200" cy="43200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cxnSp>
          <p:nvCxnSpPr>
            <p:cNvPr id="4065" name="直接连接符 4064"/>
            <p:cNvCxnSpPr/>
            <p:nvPr/>
          </p:nvCxnSpPr>
          <p:spPr>
            <a:xfrm flipH="1">
              <a:off x="1152203" y="15841562"/>
              <a:ext cx="144016" cy="0"/>
            </a:xfrm>
            <a:prstGeom prst="line">
              <a:avLst/>
            </a:prstGeom>
            <a:ln w="20701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9" name="椭圆 4068"/>
            <p:cNvSpPr/>
            <p:nvPr/>
          </p:nvSpPr>
          <p:spPr>
            <a:xfrm>
              <a:off x="5043016" y="16751475"/>
              <a:ext cx="43200" cy="43200"/>
            </a:xfrm>
            <a:prstGeom prst="ellipse">
              <a:avLst/>
            </a:prstGeom>
            <a:solidFill>
              <a:srgbClr val="80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4075" name="组合 4074"/>
            <p:cNvGrpSpPr/>
            <p:nvPr/>
          </p:nvGrpSpPr>
          <p:grpSpPr>
            <a:xfrm>
              <a:off x="5328667" y="15843943"/>
              <a:ext cx="43778" cy="1279241"/>
              <a:chOff x="7272305" y="15843943"/>
              <a:chExt cx="43778" cy="1279241"/>
            </a:xfrm>
          </p:grpSpPr>
          <p:grpSp>
            <p:nvGrpSpPr>
              <p:cNvPr id="4070" name="组合 4069"/>
              <p:cNvGrpSpPr/>
              <p:nvPr/>
            </p:nvGrpSpPr>
            <p:grpSpPr>
              <a:xfrm>
                <a:off x="7272305" y="15843943"/>
                <a:ext cx="43778" cy="988736"/>
                <a:chOff x="7272305" y="15843943"/>
                <a:chExt cx="43778" cy="988736"/>
              </a:xfrm>
            </p:grpSpPr>
            <p:grpSp>
              <p:nvGrpSpPr>
                <p:cNvPr id="3129" name="组合 3128"/>
                <p:cNvGrpSpPr/>
                <p:nvPr/>
              </p:nvGrpSpPr>
              <p:grpSpPr>
                <a:xfrm>
                  <a:off x="7272883" y="15843943"/>
                  <a:ext cx="43200" cy="843479"/>
                  <a:chOff x="7373699" y="15843943"/>
                  <a:chExt cx="43200" cy="843479"/>
                </a:xfrm>
              </p:grpSpPr>
              <p:sp>
                <p:nvSpPr>
                  <p:cNvPr id="3056" name="椭圆 3055"/>
                  <p:cNvSpPr/>
                  <p:nvPr/>
                </p:nvSpPr>
                <p:spPr>
                  <a:xfrm>
                    <a:off x="7373699" y="15843943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3087" name="组合 3086"/>
                  <p:cNvGrpSpPr/>
                  <p:nvPr/>
                </p:nvGrpSpPr>
                <p:grpSpPr>
                  <a:xfrm>
                    <a:off x="7373699" y="15916696"/>
                    <a:ext cx="43200" cy="43200"/>
                    <a:chOff x="0" y="3456186"/>
                    <a:chExt cx="4033027" cy="4032952"/>
                  </a:xfrm>
                </p:grpSpPr>
                <p:sp>
                  <p:nvSpPr>
                    <p:cNvPr id="3088" name="饼形 3087"/>
                    <p:cNvSpPr/>
                    <p:nvPr/>
                  </p:nvSpPr>
                  <p:spPr>
                    <a:xfrm>
                      <a:off x="521" y="3456186"/>
                      <a:ext cx="4032506" cy="4032504"/>
                    </a:xfrm>
                    <a:prstGeom prst="pie">
                      <a:avLst>
                        <a:gd name="adj1" fmla="val 10800000"/>
                        <a:gd name="adj2" fmla="val 1620000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89" name="饼形 3088"/>
                    <p:cNvSpPr/>
                    <p:nvPr/>
                  </p:nvSpPr>
                  <p:spPr>
                    <a:xfrm>
                      <a:off x="0" y="3456653"/>
                      <a:ext cx="4032467" cy="4032485"/>
                    </a:xfrm>
                    <a:prstGeom prst="pie">
                      <a:avLst>
                        <a:gd name="adj1" fmla="val 0"/>
                        <a:gd name="adj2" fmla="val 540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90" name="饼形 3089"/>
                    <p:cNvSpPr/>
                    <p:nvPr/>
                  </p:nvSpPr>
                  <p:spPr>
                    <a:xfrm>
                      <a:off x="0" y="3456634"/>
                      <a:ext cx="4032506" cy="4032504"/>
                    </a:xfrm>
                    <a:prstGeom prst="pie">
                      <a:avLst>
                        <a:gd name="adj1" fmla="val 5400000"/>
                        <a:gd name="adj2" fmla="val 10800000"/>
                      </a:avLst>
                    </a:prstGeom>
                    <a:solidFill>
                      <a:srgbClr val="00B0F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91" name="饼形 3090"/>
                    <p:cNvSpPr/>
                    <p:nvPr/>
                  </p:nvSpPr>
                  <p:spPr>
                    <a:xfrm>
                      <a:off x="73" y="3456186"/>
                      <a:ext cx="4032506" cy="4032504"/>
                    </a:xfrm>
                    <a:prstGeom prst="pie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92" name="组合 3091"/>
                  <p:cNvGrpSpPr/>
                  <p:nvPr/>
                </p:nvGrpSpPr>
                <p:grpSpPr>
                  <a:xfrm>
                    <a:off x="7373699" y="15989449"/>
                    <a:ext cx="43200" cy="43200"/>
                    <a:chOff x="0" y="3456186"/>
                    <a:chExt cx="4033027" cy="4032952"/>
                  </a:xfrm>
                </p:grpSpPr>
                <p:sp>
                  <p:nvSpPr>
                    <p:cNvPr id="3093" name="饼形 3092"/>
                    <p:cNvSpPr/>
                    <p:nvPr/>
                  </p:nvSpPr>
                  <p:spPr>
                    <a:xfrm>
                      <a:off x="521" y="3456186"/>
                      <a:ext cx="4032506" cy="4032504"/>
                    </a:xfrm>
                    <a:prstGeom prst="pie">
                      <a:avLst>
                        <a:gd name="adj1" fmla="val 10800000"/>
                        <a:gd name="adj2" fmla="val 1620000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94" name="饼形 3093"/>
                    <p:cNvSpPr/>
                    <p:nvPr/>
                  </p:nvSpPr>
                  <p:spPr>
                    <a:xfrm>
                      <a:off x="0" y="3456653"/>
                      <a:ext cx="4032467" cy="4032485"/>
                    </a:xfrm>
                    <a:prstGeom prst="pie">
                      <a:avLst>
                        <a:gd name="adj1" fmla="val 0"/>
                        <a:gd name="adj2" fmla="val 540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95" name="饼形 3094"/>
                    <p:cNvSpPr/>
                    <p:nvPr/>
                  </p:nvSpPr>
                  <p:spPr>
                    <a:xfrm>
                      <a:off x="0" y="3456634"/>
                      <a:ext cx="4032506" cy="4032504"/>
                    </a:xfrm>
                    <a:prstGeom prst="pie">
                      <a:avLst>
                        <a:gd name="adj1" fmla="val 5400000"/>
                        <a:gd name="adj2" fmla="val 10800000"/>
                      </a:avLst>
                    </a:prstGeom>
                    <a:solidFill>
                      <a:srgbClr val="00B0F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96" name="饼形 3095"/>
                    <p:cNvSpPr/>
                    <p:nvPr/>
                  </p:nvSpPr>
                  <p:spPr>
                    <a:xfrm>
                      <a:off x="73" y="3456186"/>
                      <a:ext cx="4032506" cy="4032504"/>
                    </a:xfrm>
                    <a:prstGeom prst="pie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097" name="组合 3096"/>
                  <p:cNvGrpSpPr/>
                  <p:nvPr/>
                </p:nvGrpSpPr>
                <p:grpSpPr>
                  <a:xfrm>
                    <a:off x="7373699" y="16062202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098" name="饼形 3097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099" name="饼形 3098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00" name="饼形 3099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102" name="组合 3101"/>
                  <p:cNvGrpSpPr/>
                  <p:nvPr/>
                </p:nvGrpSpPr>
                <p:grpSpPr>
                  <a:xfrm>
                    <a:off x="7373699" y="16134955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103" name="饼形 3102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04" name="饼形 3103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05" name="饼形 3104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106" name="组合 3105"/>
                  <p:cNvGrpSpPr/>
                  <p:nvPr/>
                </p:nvGrpSpPr>
                <p:grpSpPr>
                  <a:xfrm>
                    <a:off x="7373699" y="16207708"/>
                    <a:ext cx="43200" cy="43200"/>
                    <a:chOff x="0" y="3456186"/>
                    <a:chExt cx="4033027" cy="4032952"/>
                  </a:xfrm>
                </p:grpSpPr>
                <p:sp>
                  <p:nvSpPr>
                    <p:cNvPr id="3107" name="饼形 3106"/>
                    <p:cNvSpPr/>
                    <p:nvPr/>
                  </p:nvSpPr>
                  <p:spPr>
                    <a:xfrm>
                      <a:off x="521" y="3456186"/>
                      <a:ext cx="4032506" cy="4032504"/>
                    </a:xfrm>
                    <a:prstGeom prst="pie">
                      <a:avLst>
                        <a:gd name="adj1" fmla="val 10800000"/>
                        <a:gd name="adj2" fmla="val 1620000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08" name="饼形 3107"/>
                    <p:cNvSpPr/>
                    <p:nvPr/>
                  </p:nvSpPr>
                  <p:spPr>
                    <a:xfrm>
                      <a:off x="0" y="3456653"/>
                      <a:ext cx="4032467" cy="4032485"/>
                    </a:xfrm>
                    <a:prstGeom prst="pie">
                      <a:avLst>
                        <a:gd name="adj1" fmla="val 0"/>
                        <a:gd name="adj2" fmla="val 5400000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09" name="饼形 3108"/>
                    <p:cNvSpPr/>
                    <p:nvPr/>
                  </p:nvSpPr>
                  <p:spPr>
                    <a:xfrm>
                      <a:off x="0" y="3456634"/>
                      <a:ext cx="4032506" cy="4032504"/>
                    </a:xfrm>
                    <a:prstGeom prst="pie">
                      <a:avLst>
                        <a:gd name="adj1" fmla="val 5400000"/>
                        <a:gd name="adj2" fmla="val 10800000"/>
                      </a:avLst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10" name="饼形 3109"/>
                    <p:cNvSpPr/>
                    <p:nvPr/>
                  </p:nvSpPr>
                  <p:spPr>
                    <a:xfrm>
                      <a:off x="73" y="3456186"/>
                      <a:ext cx="4032506" cy="4032504"/>
                    </a:xfrm>
                    <a:prstGeom prst="pie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111" name="组合 3110"/>
                  <p:cNvGrpSpPr/>
                  <p:nvPr/>
                </p:nvGrpSpPr>
                <p:grpSpPr>
                  <a:xfrm>
                    <a:off x="7373699" y="16280461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112" name="饼形 3111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13" name="饼形 3112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14" name="饼形 3113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115" name="组合 3114"/>
                  <p:cNvGrpSpPr/>
                  <p:nvPr/>
                </p:nvGrpSpPr>
                <p:grpSpPr>
                  <a:xfrm>
                    <a:off x="7373699" y="16353214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116" name="饼形 3115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00B05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17" name="饼形 3116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18" name="饼形 3117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grpSp>
                <p:nvGrpSpPr>
                  <p:cNvPr id="3119" name="组合 3118"/>
                  <p:cNvGrpSpPr/>
                  <p:nvPr/>
                </p:nvGrpSpPr>
                <p:grpSpPr>
                  <a:xfrm>
                    <a:off x="7373699" y="16425967"/>
                    <a:ext cx="43200" cy="43200"/>
                    <a:chOff x="936179" y="4752330"/>
                    <a:chExt cx="720080" cy="720000"/>
                  </a:xfrm>
                </p:grpSpPr>
                <p:sp>
                  <p:nvSpPr>
                    <p:cNvPr id="3120" name="饼形 3119"/>
                    <p:cNvSpPr/>
                    <p:nvPr/>
                  </p:nvSpPr>
                  <p:spPr>
                    <a:xfrm>
                      <a:off x="936259" y="4752330"/>
                      <a:ext cx="720000" cy="720000"/>
                    </a:xfrm>
                    <a:prstGeom prst="pie">
                      <a:avLst>
                        <a:gd name="adj1" fmla="val 9000000"/>
                        <a:gd name="adj2" fmla="val 16200000"/>
                      </a:avLst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21" name="饼形 3120"/>
                    <p:cNvSpPr/>
                    <p:nvPr/>
                  </p:nvSpPr>
                  <p:spPr>
                    <a:xfrm>
                      <a:off x="936179" y="4752330"/>
                      <a:ext cx="720000" cy="720000"/>
                    </a:xfrm>
                    <a:prstGeom prst="pie">
                      <a:avLst>
                        <a:gd name="adj1" fmla="val 16200000"/>
                        <a:gd name="adj2" fmla="val 180000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122" name="饼形 3121"/>
                    <p:cNvSpPr/>
                    <p:nvPr/>
                  </p:nvSpPr>
                  <p:spPr>
                    <a:xfrm>
                      <a:off x="936183" y="4752330"/>
                      <a:ext cx="719999" cy="719999"/>
                    </a:xfrm>
                    <a:prstGeom prst="pie">
                      <a:avLst>
                        <a:gd name="adj1" fmla="val 1800000"/>
                        <a:gd name="adj2" fmla="val 9000000"/>
                      </a:avLst>
                    </a:prstGeom>
                    <a:solidFill>
                      <a:schemeClr val="accent6"/>
                    </a:solidFill>
                    <a:ln>
                      <a:noFill/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sp>
                <p:nvSpPr>
                  <p:cNvPr id="3123" name="椭圆 3122"/>
                  <p:cNvSpPr/>
                  <p:nvPr/>
                </p:nvSpPr>
                <p:spPr>
                  <a:xfrm>
                    <a:off x="7373699" y="16498720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124" name="椭圆 3123"/>
                  <p:cNvSpPr/>
                  <p:nvPr/>
                </p:nvSpPr>
                <p:spPr>
                  <a:xfrm>
                    <a:off x="7373699" y="16571473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3125" name="椭圆 3124"/>
                  <p:cNvSpPr/>
                  <p:nvPr/>
                </p:nvSpPr>
                <p:spPr>
                  <a:xfrm>
                    <a:off x="7373699" y="16644222"/>
                    <a:ext cx="43200" cy="43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</p:grpSp>
            <p:sp>
              <p:nvSpPr>
                <p:cNvPr id="4067" name="椭圆 4066"/>
                <p:cNvSpPr/>
                <p:nvPr/>
              </p:nvSpPr>
              <p:spPr>
                <a:xfrm>
                  <a:off x="7272305" y="16789479"/>
                  <a:ext cx="43200" cy="43200"/>
                </a:xfrm>
                <a:prstGeom prst="ellipse">
                  <a:avLst/>
                </a:prstGeom>
                <a:solidFill>
                  <a:srgbClr val="800000"/>
                </a:solidFill>
                <a:ln w="12700"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4068" name="椭圆 4067"/>
                <p:cNvSpPr/>
                <p:nvPr/>
              </p:nvSpPr>
              <p:spPr>
                <a:xfrm>
                  <a:off x="7272883" y="16715182"/>
                  <a:ext cx="43200" cy="43200"/>
                </a:xfrm>
                <a:prstGeom prst="ellipse">
                  <a:avLst/>
                </a:prstGeom>
                <a:solidFill>
                  <a:srgbClr val="800000"/>
                </a:solidFill>
                <a:ln w="12700"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sp>
            <p:nvSpPr>
              <p:cNvPr id="4071" name="椭圆 4070"/>
              <p:cNvSpPr/>
              <p:nvPr/>
            </p:nvSpPr>
            <p:spPr>
              <a:xfrm>
                <a:off x="7272883" y="16866577"/>
                <a:ext cx="43200" cy="43200"/>
              </a:xfrm>
              <a:prstGeom prst="ellipse">
                <a:avLst/>
              </a:prstGeom>
              <a:solidFill>
                <a:srgbClr val="FFFF99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72" name="椭圆 4071"/>
              <p:cNvSpPr/>
              <p:nvPr/>
            </p:nvSpPr>
            <p:spPr>
              <a:xfrm>
                <a:off x="7272883" y="16937713"/>
                <a:ext cx="43200" cy="43200"/>
              </a:xfrm>
              <a:prstGeom prst="ellipse">
                <a:avLst/>
              </a:prstGeom>
              <a:solidFill>
                <a:srgbClr val="800000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73" name="椭圆 4072"/>
              <p:cNvSpPr/>
              <p:nvPr/>
            </p:nvSpPr>
            <p:spPr>
              <a:xfrm>
                <a:off x="7272883" y="17008849"/>
                <a:ext cx="43200" cy="43200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74" name="椭圆 4073"/>
              <p:cNvSpPr/>
              <p:nvPr/>
            </p:nvSpPr>
            <p:spPr>
              <a:xfrm>
                <a:off x="7272883" y="17079984"/>
                <a:ext cx="43200" cy="43200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4076" name="椭圆 4075"/>
            <p:cNvSpPr/>
            <p:nvPr/>
          </p:nvSpPr>
          <p:spPr>
            <a:xfrm>
              <a:off x="5055499" y="16900253"/>
              <a:ext cx="43200" cy="43200"/>
            </a:xfrm>
            <a:prstGeom prst="ellipse">
              <a:avLst/>
            </a:prstGeom>
            <a:solidFill>
              <a:srgbClr val="80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77" name="椭圆 4076"/>
            <p:cNvSpPr/>
            <p:nvPr/>
          </p:nvSpPr>
          <p:spPr>
            <a:xfrm>
              <a:off x="5053118" y="17046308"/>
              <a:ext cx="43200" cy="43200"/>
            </a:xfrm>
            <a:prstGeom prst="ellipse">
              <a:avLst/>
            </a:prstGeom>
            <a:solidFill>
              <a:srgbClr val="FFCC99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78" name="椭圆 4077"/>
            <p:cNvSpPr/>
            <p:nvPr/>
          </p:nvSpPr>
          <p:spPr>
            <a:xfrm>
              <a:off x="4804985" y="16972261"/>
              <a:ext cx="43200" cy="43200"/>
            </a:xfrm>
            <a:prstGeom prst="ellipse">
              <a:avLst/>
            </a:prstGeom>
            <a:solidFill>
              <a:srgbClr val="80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79" name="椭圆 4078"/>
            <p:cNvSpPr/>
            <p:nvPr/>
          </p:nvSpPr>
          <p:spPr>
            <a:xfrm>
              <a:off x="1279552" y="15822514"/>
              <a:ext cx="43200" cy="43200"/>
            </a:xfrm>
            <a:prstGeom prst="ellipse">
              <a:avLst/>
            </a:prstGeom>
            <a:solidFill>
              <a:srgbClr val="80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80" name="椭圆 4079"/>
            <p:cNvSpPr/>
            <p:nvPr/>
          </p:nvSpPr>
          <p:spPr>
            <a:xfrm>
              <a:off x="1560526" y="14682291"/>
              <a:ext cx="43200" cy="43200"/>
            </a:xfrm>
            <a:prstGeom prst="ellipse">
              <a:avLst/>
            </a:prstGeom>
            <a:solidFill>
              <a:srgbClr val="800000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12" name="Rectangle 16"/>
            <p:cNvSpPr>
              <a:spLocks noChangeArrowheads="1"/>
            </p:cNvSpPr>
            <p:nvPr/>
          </p:nvSpPr>
          <p:spPr bwMode="auto">
            <a:xfrm>
              <a:off x="2091597" y="2743339"/>
              <a:ext cx="91038" cy="70847"/>
            </a:xfrm>
            <a:prstGeom prst="rect">
              <a:avLst/>
            </a:prstGeom>
            <a:solidFill>
              <a:srgbClr val="00FF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5" name="Rectangle 17"/>
            <p:cNvSpPr>
              <a:spLocks noChangeArrowheads="1"/>
            </p:cNvSpPr>
            <p:nvPr/>
          </p:nvSpPr>
          <p:spPr bwMode="auto">
            <a:xfrm>
              <a:off x="2178979" y="2743339"/>
              <a:ext cx="91038" cy="70847"/>
            </a:xfrm>
            <a:prstGeom prst="rect">
              <a:avLst/>
            </a:prstGeom>
            <a:solidFill>
              <a:srgbClr val="003366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0" name="TextBox 2019"/>
            <p:cNvSpPr txBox="1"/>
            <p:nvPr/>
          </p:nvSpPr>
          <p:spPr>
            <a:xfrm>
              <a:off x="2097160" y="2755444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E10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7" name="TextBox 2026"/>
            <p:cNvSpPr txBox="1"/>
            <p:nvPr/>
          </p:nvSpPr>
          <p:spPr>
            <a:xfrm>
              <a:off x="2189932" y="2755444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E11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5" name="Rectangle 17"/>
            <p:cNvSpPr>
              <a:spLocks noChangeArrowheads="1"/>
            </p:cNvSpPr>
            <p:nvPr/>
          </p:nvSpPr>
          <p:spPr bwMode="auto">
            <a:xfrm>
              <a:off x="2091597" y="2866045"/>
              <a:ext cx="91038" cy="72000"/>
            </a:xfrm>
            <a:prstGeom prst="rect">
              <a:avLst/>
            </a:prstGeom>
            <a:solidFill>
              <a:srgbClr val="003366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0" name="Rectangle 18"/>
            <p:cNvSpPr>
              <a:spLocks noChangeArrowheads="1"/>
            </p:cNvSpPr>
            <p:nvPr/>
          </p:nvSpPr>
          <p:spPr bwMode="auto">
            <a:xfrm>
              <a:off x="2178979" y="2866045"/>
              <a:ext cx="91038" cy="72000"/>
            </a:xfrm>
            <a:prstGeom prst="rect">
              <a:avLst/>
            </a:prstGeom>
            <a:solidFill>
              <a:srgbClr val="FF00FF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3" name="TextBox 2042"/>
            <p:cNvSpPr txBox="1"/>
            <p:nvPr/>
          </p:nvSpPr>
          <p:spPr>
            <a:xfrm>
              <a:off x="2097160" y="2879337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E11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0" name="TextBox 2049"/>
            <p:cNvSpPr txBox="1"/>
            <p:nvPr/>
          </p:nvSpPr>
          <p:spPr>
            <a:xfrm>
              <a:off x="2189932" y="2879337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E12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Rectangle 18"/>
            <p:cNvSpPr>
              <a:spLocks noChangeArrowheads="1"/>
            </p:cNvSpPr>
            <p:nvPr/>
          </p:nvSpPr>
          <p:spPr bwMode="auto">
            <a:xfrm>
              <a:off x="2091597" y="2992259"/>
              <a:ext cx="91038" cy="69808"/>
            </a:xfrm>
            <a:prstGeom prst="rect">
              <a:avLst/>
            </a:prstGeom>
            <a:solidFill>
              <a:srgbClr val="FF00FF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1" name="Rectangle 19"/>
            <p:cNvSpPr>
              <a:spLocks noChangeArrowheads="1"/>
            </p:cNvSpPr>
            <p:nvPr/>
          </p:nvSpPr>
          <p:spPr bwMode="auto">
            <a:xfrm>
              <a:off x="2178979" y="2992259"/>
              <a:ext cx="91038" cy="69808"/>
            </a:xfrm>
            <a:prstGeom prst="rect">
              <a:avLst/>
            </a:prstGeom>
            <a:solidFill>
              <a:srgbClr val="9966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8" name="TextBox 2067"/>
            <p:cNvSpPr txBox="1"/>
            <p:nvPr/>
          </p:nvSpPr>
          <p:spPr>
            <a:xfrm>
              <a:off x="2097160" y="3003230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E12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1" name="TextBox 2070"/>
            <p:cNvSpPr txBox="1"/>
            <p:nvPr/>
          </p:nvSpPr>
          <p:spPr>
            <a:xfrm>
              <a:off x="2189932" y="3003230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E13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9" name="Rectangle 19"/>
            <p:cNvSpPr>
              <a:spLocks noChangeArrowheads="1"/>
            </p:cNvSpPr>
            <p:nvPr/>
          </p:nvSpPr>
          <p:spPr bwMode="auto">
            <a:xfrm>
              <a:off x="2091597" y="3115667"/>
              <a:ext cx="91038" cy="70112"/>
            </a:xfrm>
            <a:prstGeom prst="rect">
              <a:avLst/>
            </a:prstGeom>
            <a:solidFill>
              <a:srgbClr val="9966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6" name="Rectangle 20"/>
            <p:cNvSpPr>
              <a:spLocks noChangeArrowheads="1"/>
            </p:cNvSpPr>
            <p:nvPr/>
          </p:nvSpPr>
          <p:spPr bwMode="auto">
            <a:xfrm>
              <a:off x="2178979" y="3115667"/>
              <a:ext cx="91038" cy="70112"/>
            </a:xfrm>
            <a:prstGeom prst="rect">
              <a:avLst/>
            </a:prstGeom>
            <a:solidFill>
              <a:srgbClr val="0000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1" name="TextBox 2090"/>
            <p:cNvSpPr txBox="1"/>
            <p:nvPr/>
          </p:nvSpPr>
          <p:spPr>
            <a:xfrm>
              <a:off x="2097160" y="3127123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E13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8" name="TextBox 2097"/>
            <p:cNvSpPr txBox="1"/>
            <p:nvPr/>
          </p:nvSpPr>
          <p:spPr>
            <a:xfrm>
              <a:off x="2189932" y="3127123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E14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4" name="Rectangle 7"/>
            <p:cNvSpPr>
              <a:spLocks noChangeArrowheads="1"/>
            </p:cNvSpPr>
            <p:nvPr/>
          </p:nvSpPr>
          <p:spPr bwMode="auto">
            <a:xfrm>
              <a:off x="2090017" y="1627434"/>
              <a:ext cx="91844" cy="72001"/>
            </a:xfrm>
            <a:prstGeom prst="rect">
              <a:avLst/>
            </a:prstGeom>
            <a:solidFill>
              <a:srgbClr val="FF00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1" name="Rectangle 8"/>
            <p:cNvSpPr>
              <a:spLocks noChangeArrowheads="1"/>
            </p:cNvSpPr>
            <p:nvPr/>
          </p:nvSpPr>
          <p:spPr bwMode="auto">
            <a:xfrm>
              <a:off x="2178173" y="1627434"/>
              <a:ext cx="91844" cy="72001"/>
            </a:xfrm>
            <a:prstGeom prst="rect">
              <a:avLst/>
            </a:prstGeom>
            <a:solidFill>
              <a:srgbClr val="FFFF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6" name="TextBox 2115"/>
            <p:cNvSpPr txBox="1"/>
            <p:nvPr/>
          </p:nvSpPr>
          <p:spPr>
            <a:xfrm>
              <a:off x="2097160" y="1640407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1" name="TextBox 2120"/>
            <p:cNvSpPr txBox="1"/>
            <p:nvPr/>
          </p:nvSpPr>
          <p:spPr>
            <a:xfrm>
              <a:off x="2189932" y="1640407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E2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1" name="Rectangle 8"/>
            <p:cNvSpPr>
              <a:spLocks noChangeArrowheads="1"/>
            </p:cNvSpPr>
            <p:nvPr/>
          </p:nvSpPr>
          <p:spPr bwMode="auto">
            <a:xfrm>
              <a:off x="2090017" y="1751305"/>
              <a:ext cx="91844" cy="72001"/>
            </a:xfrm>
            <a:prstGeom prst="rect">
              <a:avLst/>
            </a:prstGeom>
            <a:solidFill>
              <a:srgbClr val="FFFF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4" name="Rectangle 9"/>
            <p:cNvSpPr>
              <a:spLocks noChangeArrowheads="1"/>
            </p:cNvSpPr>
            <p:nvPr/>
          </p:nvSpPr>
          <p:spPr bwMode="auto">
            <a:xfrm>
              <a:off x="2178173" y="1751305"/>
              <a:ext cx="91844" cy="72001"/>
            </a:xfrm>
            <a:prstGeom prst="rect">
              <a:avLst/>
            </a:prstGeom>
            <a:solidFill>
              <a:schemeClr val="accent6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7" name="TextBox 2136"/>
            <p:cNvSpPr txBox="1"/>
            <p:nvPr/>
          </p:nvSpPr>
          <p:spPr>
            <a:xfrm>
              <a:off x="2097160" y="1764300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E2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4" name="TextBox 2143"/>
            <p:cNvSpPr txBox="1"/>
            <p:nvPr/>
          </p:nvSpPr>
          <p:spPr>
            <a:xfrm>
              <a:off x="2189932" y="1764300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E3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4" name="Rectangle 10"/>
            <p:cNvSpPr>
              <a:spLocks noChangeArrowheads="1"/>
            </p:cNvSpPr>
            <p:nvPr/>
          </p:nvSpPr>
          <p:spPr bwMode="auto">
            <a:xfrm>
              <a:off x="2178173" y="1875157"/>
              <a:ext cx="91844" cy="72001"/>
            </a:xfrm>
            <a:prstGeom prst="rect">
              <a:avLst/>
            </a:prstGeom>
            <a:solidFill>
              <a:srgbClr val="0080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1" name="Rectangle 9"/>
            <p:cNvSpPr>
              <a:spLocks noChangeArrowheads="1"/>
            </p:cNvSpPr>
            <p:nvPr/>
          </p:nvSpPr>
          <p:spPr bwMode="auto">
            <a:xfrm>
              <a:off x="2090017" y="1875157"/>
              <a:ext cx="91844" cy="72001"/>
            </a:xfrm>
            <a:prstGeom prst="rect">
              <a:avLst/>
            </a:prstGeom>
            <a:solidFill>
              <a:schemeClr val="accent6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4" name="TextBox 2163"/>
            <p:cNvSpPr txBox="1"/>
            <p:nvPr/>
          </p:nvSpPr>
          <p:spPr>
            <a:xfrm>
              <a:off x="2097160" y="1888193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E3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6" name="TextBox 2165"/>
            <p:cNvSpPr txBox="1"/>
            <p:nvPr/>
          </p:nvSpPr>
          <p:spPr>
            <a:xfrm>
              <a:off x="2189932" y="1888193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E4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8" name="Rectangle 10"/>
            <p:cNvSpPr>
              <a:spLocks noChangeArrowheads="1"/>
            </p:cNvSpPr>
            <p:nvPr/>
          </p:nvSpPr>
          <p:spPr bwMode="auto">
            <a:xfrm>
              <a:off x="2090017" y="1998944"/>
              <a:ext cx="91844" cy="72000"/>
            </a:xfrm>
            <a:prstGeom prst="rect">
              <a:avLst/>
            </a:prstGeom>
            <a:solidFill>
              <a:srgbClr val="0080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9" name="Rectangle 11"/>
            <p:cNvSpPr>
              <a:spLocks noChangeArrowheads="1"/>
            </p:cNvSpPr>
            <p:nvPr/>
          </p:nvSpPr>
          <p:spPr bwMode="auto">
            <a:xfrm>
              <a:off x="2178173" y="1998944"/>
              <a:ext cx="91844" cy="72000"/>
            </a:xfrm>
            <a:prstGeom prst="rect">
              <a:avLst/>
            </a:prstGeom>
            <a:solidFill>
              <a:srgbClr val="00FFFF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0" name="TextBox 2169"/>
            <p:cNvSpPr txBox="1"/>
            <p:nvPr/>
          </p:nvSpPr>
          <p:spPr>
            <a:xfrm>
              <a:off x="2097160" y="2012086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E4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1" name="TextBox 2170"/>
            <p:cNvSpPr txBox="1"/>
            <p:nvPr/>
          </p:nvSpPr>
          <p:spPr>
            <a:xfrm>
              <a:off x="2189932" y="2012086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E5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3" name="Rectangle 11"/>
            <p:cNvSpPr>
              <a:spLocks noChangeArrowheads="1"/>
            </p:cNvSpPr>
            <p:nvPr/>
          </p:nvSpPr>
          <p:spPr bwMode="auto">
            <a:xfrm>
              <a:off x="2090017" y="2122834"/>
              <a:ext cx="91844" cy="72000"/>
            </a:xfrm>
            <a:prstGeom prst="rect">
              <a:avLst/>
            </a:prstGeom>
            <a:solidFill>
              <a:srgbClr val="00FFFF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4" name="Rectangle 12"/>
            <p:cNvSpPr>
              <a:spLocks noChangeArrowheads="1"/>
            </p:cNvSpPr>
            <p:nvPr/>
          </p:nvSpPr>
          <p:spPr bwMode="auto">
            <a:xfrm>
              <a:off x="2178173" y="2122834"/>
              <a:ext cx="91844" cy="72000"/>
            </a:xfrm>
            <a:prstGeom prst="rect">
              <a:avLst/>
            </a:prstGeom>
            <a:solidFill>
              <a:srgbClr val="80008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5" name="TextBox 2174"/>
            <p:cNvSpPr txBox="1"/>
            <p:nvPr/>
          </p:nvSpPr>
          <p:spPr>
            <a:xfrm>
              <a:off x="2097160" y="2135979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E5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6" name="TextBox 2175"/>
            <p:cNvSpPr txBox="1"/>
            <p:nvPr/>
          </p:nvSpPr>
          <p:spPr>
            <a:xfrm>
              <a:off x="2189932" y="2135979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E6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9" name="Rectangle 13"/>
            <p:cNvSpPr>
              <a:spLocks noChangeArrowheads="1"/>
            </p:cNvSpPr>
            <p:nvPr/>
          </p:nvSpPr>
          <p:spPr bwMode="auto">
            <a:xfrm>
              <a:off x="2090017" y="2370592"/>
              <a:ext cx="91844" cy="72000"/>
            </a:xfrm>
            <a:prstGeom prst="rect">
              <a:avLst/>
            </a:prstGeom>
            <a:solidFill>
              <a:srgbClr val="0000FF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0" name="Rectangle 14"/>
            <p:cNvSpPr>
              <a:spLocks noChangeArrowheads="1"/>
            </p:cNvSpPr>
            <p:nvPr/>
          </p:nvSpPr>
          <p:spPr bwMode="auto">
            <a:xfrm>
              <a:off x="2178173" y="2370592"/>
              <a:ext cx="91844" cy="72000"/>
            </a:xfrm>
            <a:prstGeom prst="rect">
              <a:avLst/>
            </a:prstGeom>
            <a:solidFill>
              <a:srgbClr val="8000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1" name="TextBox 2180"/>
            <p:cNvSpPr txBox="1"/>
            <p:nvPr/>
          </p:nvSpPr>
          <p:spPr>
            <a:xfrm>
              <a:off x="2097160" y="2383765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E7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2" name="TextBox 2181"/>
            <p:cNvSpPr txBox="1"/>
            <p:nvPr/>
          </p:nvSpPr>
          <p:spPr>
            <a:xfrm>
              <a:off x="2189932" y="2383765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E8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1" name="Rectangle 14"/>
            <p:cNvSpPr>
              <a:spLocks noChangeArrowheads="1"/>
            </p:cNvSpPr>
            <p:nvPr/>
          </p:nvSpPr>
          <p:spPr bwMode="auto">
            <a:xfrm>
              <a:off x="2090015" y="2494504"/>
              <a:ext cx="91844" cy="72000"/>
            </a:xfrm>
            <a:prstGeom prst="rect">
              <a:avLst/>
            </a:prstGeom>
            <a:solidFill>
              <a:srgbClr val="8000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2" name="Rectangle 15"/>
            <p:cNvSpPr>
              <a:spLocks noChangeArrowheads="1"/>
            </p:cNvSpPr>
            <p:nvPr/>
          </p:nvSpPr>
          <p:spPr bwMode="auto">
            <a:xfrm>
              <a:off x="2178171" y="2494504"/>
              <a:ext cx="91844" cy="72000"/>
            </a:xfrm>
            <a:prstGeom prst="rect">
              <a:avLst/>
            </a:prstGeom>
            <a:solidFill>
              <a:srgbClr val="99CC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5" name="TextBox 2184"/>
            <p:cNvSpPr txBox="1"/>
            <p:nvPr/>
          </p:nvSpPr>
          <p:spPr>
            <a:xfrm>
              <a:off x="2097160" y="2507658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E8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0" name="TextBox 2199"/>
            <p:cNvSpPr txBox="1"/>
            <p:nvPr/>
          </p:nvSpPr>
          <p:spPr>
            <a:xfrm>
              <a:off x="2189932" y="2507658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E9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5" name="Rectangle 15"/>
            <p:cNvSpPr>
              <a:spLocks noChangeArrowheads="1"/>
            </p:cNvSpPr>
            <p:nvPr/>
          </p:nvSpPr>
          <p:spPr bwMode="auto">
            <a:xfrm>
              <a:off x="2090017" y="2619898"/>
              <a:ext cx="91844" cy="70480"/>
            </a:xfrm>
            <a:prstGeom prst="rect">
              <a:avLst/>
            </a:prstGeom>
            <a:solidFill>
              <a:srgbClr val="99CC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6" name="Rectangle 16"/>
            <p:cNvSpPr>
              <a:spLocks noChangeArrowheads="1"/>
            </p:cNvSpPr>
            <p:nvPr/>
          </p:nvSpPr>
          <p:spPr bwMode="auto">
            <a:xfrm>
              <a:off x="2178173" y="2619898"/>
              <a:ext cx="91844" cy="70480"/>
            </a:xfrm>
            <a:prstGeom prst="rect">
              <a:avLst/>
            </a:prstGeom>
            <a:solidFill>
              <a:srgbClr val="00FF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7" name="TextBox 2206"/>
            <p:cNvSpPr txBox="1"/>
            <p:nvPr/>
          </p:nvSpPr>
          <p:spPr>
            <a:xfrm>
              <a:off x="2097160" y="2631551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E9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8" name="TextBox 2207"/>
            <p:cNvSpPr txBox="1"/>
            <p:nvPr/>
          </p:nvSpPr>
          <p:spPr>
            <a:xfrm>
              <a:off x="2189932" y="2631551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E10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0" name="Rectangle 8"/>
            <p:cNvSpPr>
              <a:spLocks noChangeArrowheads="1"/>
            </p:cNvSpPr>
            <p:nvPr/>
          </p:nvSpPr>
          <p:spPr bwMode="auto">
            <a:xfrm>
              <a:off x="2174036" y="3238631"/>
              <a:ext cx="178363" cy="71026"/>
            </a:xfrm>
            <a:prstGeom prst="rect">
              <a:avLst/>
            </a:prstGeom>
            <a:solidFill>
              <a:srgbClr val="FFFF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1" name="Rectangle 8"/>
            <p:cNvSpPr>
              <a:spLocks noChangeArrowheads="1"/>
            </p:cNvSpPr>
            <p:nvPr/>
          </p:nvSpPr>
          <p:spPr bwMode="auto">
            <a:xfrm>
              <a:off x="2090017" y="3238631"/>
              <a:ext cx="53509" cy="71026"/>
            </a:xfrm>
            <a:prstGeom prst="rect">
              <a:avLst/>
            </a:prstGeom>
            <a:solidFill>
              <a:srgbClr val="FFFF0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2" name="TextBox 2211"/>
            <p:cNvSpPr txBox="1"/>
            <p:nvPr/>
          </p:nvSpPr>
          <p:spPr>
            <a:xfrm>
              <a:off x="2090017" y="3251019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E2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3" name="TextBox 2212"/>
            <p:cNvSpPr txBox="1"/>
            <p:nvPr/>
          </p:nvSpPr>
          <p:spPr>
            <a:xfrm>
              <a:off x="2189932" y="3251019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E2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5" name="Rectangle 12"/>
            <p:cNvSpPr>
              <a:spLocks noChangeArrowheads="1"/>
            </p:cNvSpPr>
            <p:nvPr/>
          </p:nvSpPr>
          <p:spPr bwMode="auto">
            <a:xfrm>
              <a:off x="2090017" y="2247003"/>
              <a:ext cx="93325" cy="71733"/>
            </a:xfrm>
            <a:prstGeom prst="rect">
              <a:avLst/>
            </a:prstGeom>
            <a:solidFill>
              <a:srgbClr val="800080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6" name="TextBox 2215"/>
            <p:cNvSpPr txBox="1"/>
            <p:nvPr/>
          </p:nvSpPr>
          <p:spPr>
            <a:xfrm>
              <a:off x="2097160" y="2259872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E6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7" name="Rectangle 13"/>
            <p:cNvSpPr>
              <a:spLocks noChangeArrowheads="1"/>
            </p:cNvSpPr>
            <p:nvPr/>
          </p:nvSpPr>
          <p:spPr bwMode="auto">
            <a:xfrm>
              <a:off x="2176692" y="2246735"/>
              <a:ext cx="93325" cy="71733"/>
            </a:xfrm>
            <a:prstGeom prst="rect">
              <a:avLst/>
            </a:prstGeom>
            <a:solidFill>
              <a:srgbClr val="0000FF"/>
            </a:solidFill>
            <a:ln w="381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8" name="TextBox 2217"/>
            <p:cNvSpPr txBox="1"/>
            <p:nvPr/>
          </p:nvSpPr>
          <p:spPr>
            <a:xfrm>
              <a:off x="2189932" y="2259872"/>
              <a:ext cx="72000" cy="36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E7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342" name="组合 318"/>
            <p:cNvGrpSpPr/>
            <p:nvPr/>
          </p:nvGrpSpPr>
          <p:grpSpPr>
            <a:xfrm>
              <a:off x="2088307" y="1499594"/>
              <a:ext cx="2268000" cy="73271"/>
              <a:chOff x="1809160" y="1517923"/>
              <a:chExt cx="2880000" cy="85235"/>
            </a:xfrm>
          </p:grpSpPr>
          <p:sp>
            <p:nvSpPr>
              <p:cNvPr id="2369" name="Line 6"/>
              <p:cNvSpPr>
                <a:spLocks noChangeShapeType="1"/>
              </p:cNvSpPr>
              <p:nvPr/>
            </p:nvSpPr>
            <p:spPr bwMode="auto">
              <a:xfrm>
                <a:off x="1819797" y="1558961"/>
                <a:ext cx="2853804" cy="3158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0" name="Rectangle 7"/>
              <p:cNvSpPr>
                <a:spLocks noChangeArrowheads="1"/>
              </p:cNvSpPr>
              <p:nvPr/>
            </p:nvSpPr>
            <p:spPr bwMode="auto">
              <a:xfrm>
                <a:off x="1809160" y="1517923"/>
                <a:ext cx="133772" cy="85235"/>
              </a:xfrm>
              <a:prstGeom prst="rect">
                <a:avLst/>
              </a:prstGeom>
              <a:solidFill>
                <a:srgbClr val="FF0000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8" name="Rectangle 8"/>
              <p:cNvSpPr>
                <a:spLocks noChangeArrowheads="1"/>
              </p:cNvSpPr>
              <p:nvPr/>
            </p:nvSpPr>
            <p:spPr bwMode="auto">
              <a:xfrm>
                <a:off x="2020408" y="1517923"/>
                <a:ext cx="133772" cy="85235"/>
              </a:xfrm>
              <a:prstGeom prst="rect">
                <a:avLst/>
              </a:prstGeom>
              <a:solidFill>
                <a:srgbClr val="FFFF00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9" name="Rectangle 9"/>
              <p:cNvSpPr>
                <a:spLocks noChangeArrowheads="1"/>
              </p:cNvSpPr>
              <p:nvPr/>
            </p:nvSpPr>
            <p:spPr bwMode="auto">
              <a:xfrm>
                <a:off x="2231657" y="1517923"/>
                <a:ext cx="133772" cy="85235"/>
              </a:xfrm>
              <a:prstGeom prst="rect">
                <a:avLst/>
              </a:prstGeom>
              <a:solidFill>
                <a:schemeClr val="accent6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0" name="Rectangle 10"/>
              <p:cNvSpPr>
                <a:spLocks noChangeArrowheads="1"/>
              </p:cNvSpPr>
              <p:nvPr/>
            </p:nvSpPr>
            <p:spPr bwMode="auto">
              <a:xfrm>
                <a:off x="2442905" y="1517923"/>
                <a:ext cx="133772" cy="85235"/>
              </a:xfrm>
              <a:prstGeom prst="rect">
                <a:avLst/>
              </a:prstGeom>
              <a:solidFill>
                <a:srgbClr val="008000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1" name="Rectangle 11"/>
              <p:cNvSpPr>
                <a:spLocks noChangeArrowheads="1"/>
              </p:cNvSpPr>
              <p:nvPr/>
            </p:nvSpPr>
            <p:spPr bwMode="auto">
              <a:xfrm>
                <a:off x="2654154" y="1517923"/>
                <a:ext cx="133772" cy="85235"/>
              </a:xfrm>
              <a:prstGeom prst="rect">
                <a:avLst/>
              </a:prstGeom>
              <a:solidFill>
                <a:srgbClr val="00FFFF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2" name="Rectangle 12"/>
              <p:cNvSpPr>
                <a:spLocks noChangeArrowheads="1"/>
              </p:cNvSpPr>
              <p:nvPr/>
            </p:nvSpPr>
            <p:spPr bwMode="auto">
              <a:xfrm>
                <a:off x="2865402" y="1517923"/>
                <a:ext cx="133772" cy="85235"/>
              </a:xfrm>
              <a:prstGeom prst="rect">
                <a:avLst/>
              </a:prstGeom>
              <a:solidFill>
                <a:srgbClr val="800080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3" name="Rectangle 13"/>
              <p:cNvSpPr>
                <a:spLocks noChangeArrowheads="1"/>
              </p:cNvSpPr>
              <p:nvPr/>
            </p:nvSpPr>
            <p:spPr bwMode="auto">
              <a:xfrm>
                <a:off x="3076650" y="1517923"/>
                <a:ext cx="133772" cy="85235"/>
              </a:xfrm>
              <a:prstGeom prst="rect">
                <a:avLst/>
              </a:prstGeom>
              <a:solidFill>
                <a:srgbClr val="0000FF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84" name="Rectangle 14"/>
              <p:cNvSpPr>
                <a:spLocks noChangeArrowheads="1"/>
              </p:cNvSpPr>
              <p:nvPr/>
            </p:nvSpPr>
            <p:spPr bwMode="auto">
              <a:xfrm>
                <a:off x="3287899" y="1517923"/>
                <a:ext cx="133772" cy="85235"/>
              </a:xfrm>
              <a:prstGeom prst="rect">
                <a:avLst/>
              </a:prstGeom>
              <a:solidFill>
                <a:srgbClr val="800000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2" name="Rectangle 15"/>
              <p:cNvSpPr>
                <a:spLocks noChangeArrowheads="1"/>
              </p:cNvSpPr>
              <p:nvPr/>
            </p:nvSpPr>
            <p:spPr bwMode="auto">
              <a:xfrm>
                <a:off x="3499147" y="1517923"/>
                <a:ext cx="133772" cy="85235"/>
              </a:xfrm>
              <a:prstGeom prst="rect">
                <a:avLst/>
              </a:prstGeom>
              <a:solidFill>
                <a:srgbClr val="99CC00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3" name="Rectangle 16"/>
              <p:cNvSpPr>
                <a:spLocks noChangeArrowheads="1"/>
              </p:cNvSpPr>
              <p:nvPr/>
            </p:nvSpPr>
            <p:spPr bwMode="auto">
              <a:xfrm>
                <a:off x="3710396" y="1517923"/>
                <a:ext cx="133772" cy="85235"/>
              </a:xfrm>
              <a:prstGeom prst="rect">
                <a:avLst/>
              </a:prstGeom>
              <a:solidFill>
                <a:srgbClr val="00FF00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4" name="Rectangle 17"/>
              <p:cNvSpPr>
                <a:spLocks noChangeArrowheads="1"/>
              </p:cNvSpPr>
              <p:nvPr/>
            </p:nvSpPr>
            <p:spPr bwMode="auto">
              <a:xfrm>
                <a:off x="3921644" y="1517923"/>
                <a:ext cx="133772" cy="85235"/>
              </a:xfrm>
              <a:prstGeom prst="rect">
                <a:avLst/>
              </a:prstGeom>
              <a:solidFill>
                <a:srgbClr val="003366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5" name="Rectangle 18"/>
              <p:cNvSpPr>
                <a:spLocks noChangeArrowheads="1"/>
              </p:cNvSpPr>
              <p:nvPr/>
            </p:nvSpPr>
            <p:spPr bwMode="auto">
              <a:xfrm>
                <a:off x="4132892" y="1517923"/>
                <a:ext cx="133772" cy="85235"/>
              </a:xfrm>
              <a:prstGeom prst="rect">
                <a:avLst/>
              </a:prstGeom>
              <a:solidFill>
                <a:srgbClr val="FF00FF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6" name="Rectangle 19"/>
              <p:cNvSpPr>
                <a:spLocks noChangeArrowheads="1"/>
              </p:cNvSpPr>
              <p:nvPr/>
            </p:nvSpPr>
            <p:spPr bwMode="auto">
              <a:xfrm>
                <a:off x="4344141" y="1517923"/>
                <a:ext cx="133772" cy="85235"/>
              </a:xfrm>
              <a:prstGeom prst="rect">
                <a:avLst/>
              </a:prstGeom>
              <a:solidFill>
                <a:srgbClr val="996600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7" name="Rectangle 20"/>
              <p:cNvSpPr>
                <a:spLocks noChangeArrowheads="1"/>
              </p:cNvSpPr>
              <p:nvPr/>
            </p:nvSpPr>
            <p:spPr bwMode="auto">
              <a:xfrm>
                <a:off x="4555388" y="1517923"/>
                <a:ext cx="133772" cy="85235"/>
              </a:xfrm>
              <a:prstGeom prst="rect">
                <a:avLst/>
              </a:prstGeom>
              <a:solidFill>
                <a:srgbClr val="000000"/>
              </a:solidFill>
              <a:ln w="381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30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343" name="TextBox 2342"/>
            <p:cNvSpPr txBox="1"/>
            <p:nvPr/>
          </p:nvSpPr>
          <p:spPr>
            <a:xfrm>
              <a:off x="2110599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6" name="TextBox 2355"/>
            <p:cNvSpPr txBox="1"/>
            <p:nvPr/>
          </p:nvSpPr>
          <p:spPr>
            <a:xfrm>
              <a:off x="2280173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E2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7" name="TextBox 2356"/>
            <p:cNvSpPr txBox="1"/>
            <p:nvPr/>
          </p:nvSpPr>
          <p:spPr>
            <a:xfrm>
              <a:off x="2444985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E3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8" name="TextBox 2357"/>
            <p:cNvSpPr txBox="1"/>
            <p:nvPr/>
          </p:nvSpPr>
          <p:spPr>
            <a:xfrm>
              <a:off x="2614559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E4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59" name="TextBox 2358"/>
            <p:cNvSpPr txBox="1"/>
            <p:nvPr/>
          </p:nvSpPr>
          <p:spPr>
            <a:xfrm>
              <a:off x="2776990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E5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0" name="TextBox 2359"/>
            <p:cNvSpPr txBox="1"/>
            <p:nvPr/>
          </p:nvSpPr>
          <p:spPr>
            <a:xfrm>
              <a:off x="2951326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E6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1" name="TextBox 2360"/>
            <p:cNvSpPr txBox="1"/>
            <p:nvPr/>
          </p:nvSpPr>
          <p:spPr>
            <a:xfrm>
              <a:off x="3116138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E7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2" name="TextBox 2361"/>
            <p:cNvSpPr txBox="1"/>
            <p:nvPr/>
          </p:nvSpPr>
          <p:spPr>
            <a:xfrm>
              <a:off x="3280950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E8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3" name="TextBox 2362"/>
            <p:cNvSpPr txBox="1"/>
            <p:nvPr/>
          </p:nvSpPr>
          <p:spPr>
            <a:xfrm>
              <a:off x="3445762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E9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4" name="TextBox 2363"/>
            <p:cNvSpPr txBox="1"/>
            <p:nvPr/>
          </p:nvSpPr>
          <p:spPr>
            <a:xfrm>
              <a:off x="3610574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E10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5" name="TextBox 2364"/>
            <p:cNvSpPr txBox="1"/>
            <p:nvPr/>
          </p:nvSpPr>
          <p:spPr>
            <a:xfrm>
              <a:off x="3775386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E11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6" name="TextBox 2365"/>
            <p:cNvSpPr txBox="1"/>
            <p:nvPr/>
          </p:nvSpPr>
          <p:spPr>
            <a:xfrm>
              <a:off x="3940198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E12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7" name="TextBox 2366"/>
            <p:cNvSpPr txBox="1"/>
            <p:nvPr/>
          </p:nvSpPr>
          <p:spPr>
            <a:xfrm>
              <a:off x="4105010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latin typeface="Arial" pitchFamily="34" charset="0"/>
                  <a:cs typeface="Arial" pitchFamily="34" charset="0"/>
                </a:rPr>
                <a:t>E13</a:t>
              </a:r>
              <a:endParaRPr lang="zh-CN" altLang="en-US" sz="3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8" name="TextBox 2367"/>
            <p:cNvSpPr txBox="1"/>
            <p:nvPr/>
          </p:nvSpPr>
          <p:spPr>
            <a:xfrm>
              <a:off x="4269819" y="1509755"/>
              <a:ext cx="70230" cy="461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3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E14</a:t>
              </a:r>
              <a:endParaRPr lang="zh-CN" altLang="en-US" sz="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637" name="组合 2636"/>
            <p:cNvGrpSpPr/>
            <p:nvPr/>
          </p:nvGrpSpPr>
          <p:grpSpPr>
            <a:xfrm>
              <a:off x="1452551" y="1503021"/>
              <a:ext cx="864096" cy="2416333"/>
              <a:chOff x="648147" y="1012211"/>
              <a:chExt cx="864096" cy="2416333"/>
            </a:xfrm>
          </p:grpSpPr>
          <p:sp>
            <p:nvSpPr>
              <p:cNvPr id="2220" name="TextBox 2219"/>
              <p:cNvSpPr txBox="1"/>
              <p:nvPr/>
            </p:nvSpPr>
            <p:spPr>
              <a:xfrm>
                <a:off x="648147" y="1126992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st 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1" name="TextBox 2220"/>
              <p:cNvSpPr txBox="1"/>
              <p:nvPr/>
            </p:nvSpPr>
            <p:spPr>
              <a:xfrm>
                <a:off x="648147" y="1251006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nd 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2" name="TextBox 2221"/>
              <p:cNvSpPr txBox="1"/>
              <p:nvPr/>
            </p:nvSpPr>
            <p:spPr>
              <a:xfrm>
                <a:off x="648147" y="1375020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rd 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3" name="TextBox 2222"/>
              <p:cNvSpPr txBox="1"/>
              <p:nvPr/>
            </p:nvSpPr>
            <p:spPr>
              <a:xfrm>
                <a:off x="648147" y="1499034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4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 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4" name="TextBox 2223"/>
              <p:cNvSpPr txBox="1"/>
              <p:nvPr/>
            </p:nvSpPr>
            <p:spPr>
              <a:xfrm>
                <a:off x="648147" y="1623048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5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5" name="TextBox 2224"/>
              <p:cNvSpPr txBox="1"/>
              <p:nvPr/>
            </p:nvSpPr>
            <p:spPr>
              <a:xfrm>
                <a:off x="648147" y="1747062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6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6" name="TextBox 2225"/>
              <p:cNvSpPr txBox="1"/>
              <p:nvPr/>
            </p:nvSpPr>
            <p:spPr>
              <a:xfrm>
                <a:off x="648147" y="1871076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7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 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7" name="TextBox 2226"/>
              <p:cNvSpPr txBox="1"/>
              <p:nvPr/>
            </p:nvSpPr>
            <p:spPr>
              <a:xfrm>
                <a:off x="648147" y="1995090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8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8" name="TextBox 2227"/>
              <p:cNvSpPr txBox="1"/>
              <p:nvPr/>
            </p:nvSpPr>
            <p:spPr>
              <a:xfrm>
                <a:off x="648147" y="2119104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9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9" name="TextBox 2228"/>
              <p:cNvSpPr txBox="1"/>
              <p:nvPr/>
            </p:nvSpPr>
            <p:spPr>
              <a:xfrm>
                <a:off x="648147" y="2243118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10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0" name="TextBox 2229"/>
              <p:cNvSpPr txBox="1"/>
              <p:nvPr/>
            </p:nvSpPr>
            <p:spPr>
              <a:xfrm>
                <a:off x="648147" y="2367132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11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 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1" name="TextBox 2230"/>
              <p:cNvSpPr txBox="1"/>
              <p:nvPr/>
            </p:nvSpPr>
            <p:spPr>
              <a:xfrm>
                <a:off x="648147" y="2491146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12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 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2" name="TextBox 2231"/>
              <p:cNvSpPr txBox="1"/>
              <p:nvPr/>
            </p:nvSpPr>
            <p:spPr>
              <a:xfrm>
                <a:off x="648147" y="2615160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13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 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loss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3" name="TextBox 2232"/>
              <p:cNvSpPr txBox="1"/>
              <p:nvPr/>
            </p:nvSpPr>
            <p:spPr>
              <a:xfrm>
                <a:off x="648147" y="2739174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r>
                  <a:rPr lang="en-US" altLang="zh-CN" sz="500" b="1" baseline="30000" dirty="0" smtClean="0">
                    <a:latin typeface="Arial" pitchFamily="34" charset="0"/>
                    <a:cs typeface="Arial" pitchFamily="34" charset="0"/>
                  </a:rPr>
                  <a:t>th 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500" b="1" dirty="0" err="1" smtClean="0">
                    <a:latin typeface="Arial" pitchFamily="34" charset="0"/>
                    <a:cs typeface="Arial" pitchFamily="34" charset="0"/>
                  </a:rPr>
                  <a:t>Intron</a:t>
                </a:r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 insertion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4" name="TextBox 2233"/>
              <p:cNvSpPr txBox="1"/>
              <p:nvPr/>
            </p:nvSpPr>
            <p:spPr>
              <a:xfrm>
                <a:off x="648147" y="1012211"/>
                <a:ext cx="864096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No loss or insertion </a:t>
                </a:r>
              </a:p>
            </p:txBody>
          </p:sp>
          <p:sp>
            <p:nvSpPr>
              <p:cNvPr id="2240" name="TextBox 2239"/>
              <p:cNvSpPr txBox="1"/>
              <p:nvPr/>
            </p:nvSpPr>
            <p:spPr>
              <a:xfrm>
                <a:off x="648147" y="2862000"/>
                <a:ext cx="779772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Structure Unknown 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1" name="TextBox 2240"/>
              <p:cNvSpPr txBox="1"/>
              <p:nvPr/>
            </p:nvSpPr>
            <p:spPr>
              <a:xfrm>
                <a:off x="648147" y="3106800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14-Intron in animal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2" name="TextBox 2241"/>
              <p:cNvSpPr txBox="1"/>
              <p:nvPr/>
            </p:nvSpPr>
            <p:spPr>
              <a:xfrm>
                <a:off x="648147" y="3229200"/>
                <a:ext cx="576064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15-Intron in animal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3" name="TextBox 2242"/>
              <p:cNvSpPr txBox="1"/>
              <p:nvPr/>
            </p:nvSpPr>
            <p:spPr>
              <a:xfrm>
                <a:off x="648147" y="3351600"/>
                <a:ext cx="792088" cy="76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spAutoFit/>
              </a:bodyPr>
              <a:lstStyle/>
              <a:p>
                <a:r>
                  <a:rPr lang="en-US" altLang="zh-CN" sz="500" b="1" dirty="0" smtClean="0">
                    <a:latin typeface="Arial" pitchFamily="34" charset="0"/>
                    <a:cs typeface="Arial" pitchFamily="34" charset="0"/>
                  </a:rPr>
                  <a:t>Equivocal</a:t>
                </a:r>
                <a:endParaRPr lang="zh-CN" altLang="en-US" sz="5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473" name="TextBox 2472"/>
            <p:cNvSpPr txBox="1"/>
            <p:nvPr/>
          </p:nvSpPr>
          <p:spPr>
            <a:xfrm>
              <a:off x="1452551" y="3475210"/>
              <a:ext cx="576064" cy="7694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altLang="zh-CN" sz="500" b="1" dirty="0" err="1" smtClean="0">
                  <a:latin typeface="Arial" pitchFamily="34" charset="0"/>
                  <a:cs typeface="Arial" pitchFamily="34" charset="0"/>
                </a:rPr>
                <a:t>Intronless</a:t>
              </a:r>
              <a:endParaRPr lang="zh-CN" altLang="en-US" sz="5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7" name="椭圆 2246"/>
            <p:cNvSpPr/>
            <p:nvPr/>
          </p:nvSpPr>
          <p:spPr>
            <a:xfrm>
              <a:off x="1308535" y="1502501"/>
              <a:ext cx="72000" cy="720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8" name="椭圆 2247"/>
            <p:cNvSpPr/>
            <p:nvPr/>
          </p:nvSpPr>
          <p:spPr>
            <a:xfrm>
              <a:off x="1308535" y="1626173"/>
              <a:ext cx="72000" cy="720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9" name="椭圆 2248"/>
            <p:cNvSpPr/>
            <p:nvPr/>
          </p:nvSpPr>
          <p:spPr>
            <a:xfrm>
              <a:off x="1308535" y="1749845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0" name="椭圆 2249"/>
            <p:cNvSpPr/>
            <p:nvPr/>
          </p:nvSpPr>
          <p:spPr>
            <a:xfrm>
              <a:off x="1308535" y="1873517"/>
              <a:ext cx="72000" cy="720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1" name="椭圆 2250"/>
            <p:cNvSpPr/>
            <p:nvPr/>
          </p:nvSpPr>
          <p:spPr>
            <a:xfrm>
              <a:off x="1308535" y="1997189"/>
              <a:ext cx="72000" cy="72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2" name="椭圆 2251"/>
            <p:cNvSpPr/>
            <p:nvPr/>
          </p:nvSpPr>
          <p:spPr>
            <a:xfrm>
              <a:off x="1308535" y="2120861"/>
              <a:ext cx="72000" cy="720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4" name="椭圆 2253"/>
            <p:cNvSpPr/>
            <p:nvPr/>
          </p:nvSpPr>
          <p:spPr>
            <a:xfrm>
              <a:off x="1308535" y="2368205"/>
              <a:ext cx="72000" cy="72000"/>
            </a:xfrm>
            <a:prstGeom prst="ellipse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5" name="椭圆 2254"/>
            <p:cNvSpPr/>
            <p:nvPr/>
          </p:nvSpPr>
          <p:spPr>
            <a:xfrm>
              <a:off x="1308535" y="2244533"/>
              <a:ext cx="72000" cy="72000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6" name="椭圆 2255"/>
            <p:cNvSpPr/>
            <p:nvPr/>
          </p:nvSpPr>
          <p:spPr>
            <a:xfrm>
              <a:off x="1308535" y="2491877"/>
              <a:ext cx="72000" cy="72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7" name="椭圆 2256"/>
            <p:cNvSpPr/>
            <p:nvPr/>
          </p:nvSpPr>
          <p:spPr>
            <a:xfrm>
              <a:off x="1308535" y="2615549"/>
              <a:ext cx="72000" cy="72000"/>
            </a:xfrm>
            <a:prstGeom prst="ellipse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258" name="椭圆 2257"/>
            <p:cNvSpPr/>
            <p:nvPr/>
          </p:nvSpPr>
          <p:spPr>
            <a:xfrm>
              <a:off x="1308535" y="2739221"/>
              <a:ext cx="72000" cy="72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259" name="椭圆 2258"/>
            <p:cNvSpPr/>
            <p:nvPr/>
          </p:nvSpPr>
          <p:spPr>
            <a:xfrm>
              <a:off x="1308535" y="2862893"/>
              <a:ext cx="72000" cy="720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260" name="椭圆 2259"/>
            <p:cNvSpPr/>
            <p:nvPr/>
          </p:nvSpPr>
          <p:spPr>
            <a:xfrm>
              <a:off x="1308535" y="2986565"/>
              <a:ext cx="72000" cy="72000"/>
            </a:xfrm>
            <a:prstGeom prst="ellipse">
              <a:avLst/>
            </a:prstGeom>
            <a:solidFill>
              <a:srgbClr val="0819B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261" name="椭圆 2260"/>
            <p:cNvSpPr/>
            <p:nvPr/>
          </p:nvSpPr>
          <p:spPr>
            <a:xfrm>
              <a:off x="1308535" y="3110237"/>
              <a:ext cx="72000" cy="72000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262" name="椭圆 2261"/>
            <p:cNvSpPr/>
            <p:nvPr/>
          </p:nvSpPr>
          <p:spPr>
            <a:xfrm>
              <a:off x="1308535" y="3233909"/>
              <a:ext cx="72000" cy="72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263" name="椭圆 2262"/>
            <p:cNvSpPr/>
            <p:nvPr/>
          </p:nvSpPr>
          <p:spPr>
            <a:xfrm>
              <a:off x="1308535" y="3356410"/>
              <a:ext cx="72000" cy="72000"/>
            </a:xfrm>
            <a:prstGeom prst="ellipse">
              <a:avLst/>
            </a:prstGeom>
            <a:solidFill>
              <a:srgbClr val="4F81BD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266" name="椭圆 2265"/>
            <p:cNvSpPr/>
            <p:nvPr/>
          </p:nvSpPr>
          <p:spPr>
            <a:xfrm>
              <a:off x="1308535" y="3601210"/>
              <a:ext cx="72000" cy="7200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267" name="椭圆 2266"/>
            <p:cNvSpPr/>
            <p:nvPr/>
          </p:nvSpPr>
          <p:spPr>
            <a:xfrm>
              <a:off x="1308535" y="3723610"/>
              <a:ext cx="72000" cy="72000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268" name="椭圆 2267"/>
            <p:cNvSpPr/>
            <p:nvPr/>
          </p:nvSpPr>
          <p:spPr>
            <a:xfrm>
              <a:off x="1308535" y="3846010"/>
              <a:ext cx="72000" cy="72000"/>
            </a:xfrm>
            <a:prstGeom prst="ellipse">
              <a:avLst/>
            </a:prstGeom>
            <a:solidFill>
              <a:srgbClr val="2BD5C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2475" name="椭圆 2474"/>
            <p:cNvSpPr/>
            <p:nvPr/>
          </p:nvSpPr>
          <p:spPr>
            <a:xfrm>
              <a:off x="1308535" y="3478810"/>
              <a:ext cx="72000" cy="72000"/>
            </a:xfrm>
            <a:prstGeom prst="ellipse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</p:grpSp>
      <p:sp>
        <p:nvSpPr>
          <p:cNvPr id="1989" name="TextBox 1988"/>
          <p:cNvSpPr txBox="1"/>
          <p:nvPr/>
        </p:nvSpPr>
        <p:spPr>
          <a:xfrm>
            <a:off x="1380767" y="16823474"/>
            <a:ext cx="51629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Figure S2. Evolution of </a:t>
            </a:r>
            <a:r>
              <a:rPr lang="en-US" sz="1000" b="1" dirty="0" err="1" smtClean="0"/>
              <a:t>intron</a:t>
            </a:r>
            <a:r>
              <a:rPr lang="en-US" sz="1000" b="1" dirty="0" smtClean="0"/>
              <a:t> gain and loss events of the plant </a:t>
            </a:r>
            <a:r>
              <a:rPr lang="en-US" sz="1000" b="1" i="1" dirty="0" smtClean="0"/>
              <a:t>PHO1 </a:t>
            </a:r>
            <a:r>
              <a:rPr lang="en-US" sz="1000" b="1" dirty="0" smtClean="0"/>
              <a:t>gene family. </a:t>
            </a:r>
            <a:endParaRPr lang="zh-CN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50"/>
        </a:solidFill>
        <a:ln w="127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 anchor="ctr" anchorCtr="1">
        <a:spAutoFit/>
      </a:bodyPr>
      <a:lstStyle>
        <a:defPPr>
          <a:defRPr sz="8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</TotalTime>
  <Words>4553</Words>
  <Application>Microsoft Office PowerPoint</Application>
  <PresentationFormat>自定义</PresentationFormat>
  <Paragraphs>3148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>zhongkeyuan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helingli</dc:creator>
  <cp:lastModifiedBy>unknown</cp:lastModifiedBy>
  <cp:revision>149</cp:revision>
  <dcterms:created xsi:type="dcterms:W3CDTF">2013-05-03T12:04:00Z</dcterms:created>
  <dcterms:modified xsi:type="dcterms:W3CDTF">2013-05-21T07:02:33Z</dcterms:modified>
</cp:coreProperties>
</file>