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18" y="10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EC447-0F12-49A6-A784-32FF3CB28899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E8F3E-4542-4C1B-ABAA-F0D9163421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62025" y="2085976"/>
            <a:ext cx="4895850" cy="2759375"/>
            <a:chOff x="962025" y="2085976"/>
            <a:chExt cx="4895850" cy="2759375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1611" t="28345" r="48204" b="68651"/>
            <a:stretch>
              <a:fillRect/>
            </a:stretch>
          </p:blipFill>
          <p:spPr bwMode="auto">
            <a:xfrm>
              <a:off x="1066800" y="2486025"/>
              <a:ext cx="4371975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4"/>
            <p:cNvGrpSpPr/>
            <p:nvPr/>
          </p:nvGrpSpPr>
          <p:grpSpPr>
            <a:xfrm>
              <a:off x="1019175" y="2812390"/>
              <a:ext cx="4829175" cy="1340509"/>
              <a:chOff x="1359849" y="2265872"/>
              <a:chExt cx="3597464" cy="934528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43928" t="32203" r="25639" b="53556"/>
              <a:stretch>
                <a:fillRect/>
              </a:stretch>
            </p:blipFill>
            <p:spPr bwMode="auto">
              <a:xfrm>
                <a:off x="1359849" y="2265872"/>
                <a:ext cx="3536830" cy="9345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Oval 6"/>
              <p:cNvSpPr/>
              <p:nvPr/>
            </p:nvSpPr>
            <p:spPr>
              <a:xfrm>
                <a:off x="1489494" y="2806461"/>
                <a:ext cx="621102" cy="264544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1952445" y="2504536"/>
                <a:ext cx="621102" cy="264544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336211" y="2507412"/>
                <a:ext cx="621102" cy="264544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3487946" y="2484409"/>
                <a:ext cx="621102" cy="460074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962025" y="2085976"/>
              <a:ext cx="4895850" cy="219075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27016" y="4568352"/>
              <a:ext cx="39424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Tandem organization </a:t>
              </a:r>
              <a:r>
                <a:rPr lang="en-US" sz="1200" b="1" smtClean="0">
                  <a:latin typeface="Times New Roman" pitchFamily="18" charset="0"/>
                  <a:cs typeface="Times New Roman" pitchFamily="18" charset="0"/>
                </a:rPr>
                <a:t>of 4 Hsp70 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genes on chromosome 11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NEELAM</dc:creator>
  <cp:lastModifiedBy>NEELAM</cp:lastModifiedBy>
  <cp:revision>1</cp:revision>
  <dcterms:created xsi:type="dcterms:W3CDTF">2012-09-25T07:26:00Z</dcterms:created>
  <dcterms:modified xsi:type="dcterms:W3CDTF">2012-09-25T07:29:17Z</dcterms:modified>
</cp:coreProperties>
</file>