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2" autoAdjust="0"/>
    <p:restoredTop sz="94118" autoAdjust="0"/>
  </p:normalViewPr>
  <p:slideViewPr>
    <p:cSldViewPr snapToGrid="0" snapToObjects="1" showGuides="1">
      <p:cViewPr>
        <p:scale>
          <a:sx n="150" d="100"/>
          <a:sy n="150" d="100"/>
        </p:scale>
        <p:origin x="-408" y="3384"/>
      </p:cViewPr>
      <p:guideLst>
        <p:guide orient="horz" pos="363"/>
        <p:guide pos="2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6F144-E299-D142-9766-6C32E1D178DC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CF85F-E82E-8442-B6CF-B0BB7CAD0C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04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36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33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13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5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7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16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05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61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98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4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73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7B642-24DE-0544-AF60-5D92D9EBAF53}" type="datetimeFigureOut">
              <a:rPr kumimoji="1" lang="ja-JP" altLang="en-US" smtClean="0"/>
              <a:t>12/11/05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D477-4D0E-AD45-BF3C-507CEF1339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43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838200"/>
            <a:ext cx="5757482" cy="59309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408970" y="7095923"/>
            <a:ext cx="20995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Times New Roman"/>
                <a:cs typeface="Times New Roman"/>
              </a:rPr>
              <a:t>Kim et. al. Supplemental table 1. </a:t>
            </a:r>
          </a:p>
        </p:txBody>
      </p:sp>
    </p:spTree>
    <p:extLst>
      <p:ext uri="{BB962C8B-B14F-4D97-AF65-F5344CB8AC3E}">
        <p14:creationId xmlns:p14="http://schemas.microsoft.com/office/powerpoint/2010/main" val="156598779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3018</TotalTime>
  <Words>9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　明姫</dc:creator>
  <cp:lastModifiedBy>金　明姫</cp:lastModifiedBy>
  <cp:revision>176</cp:revision>
  <cp:lastPrinted>2012-09-09T09:05:04Z</cp:lastPrinted>
  <dcterms:created xsi:type="dcterms:W3CDTF">2011-05-06T00:49:00Z</dcterms:created>
  <dcterms:modified xsi:type="dcterms:W3CDTF">2012-11-05T10:19:16Z</dcterms:modified>
</cp:coreProperties>
</file>