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6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4DE0F-CA7E-484E-8B30-ADA22A78A2AC}" type="datetimeFigureOut">
              <a:rPr lang="en-US" smtClean="0"/>
              <a:t>2/25/13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B1CC5-BDFC-CA41-8271-D859FD27BA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893" y="1479019"/>
            <a:ext cx="8266266" cy="209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5489" y="110968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40244" y="1109687"/>
            <a:ext cx="89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dgk</a:t>
            </a:r>
            <a:r>
              <a:rPr lang="en-US" dirty="0" err="1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-/-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84040" y="1109687"/>
            <a:ext cx="89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dgk</a:t>
            </a:r>
            <a:r>
              <a:rPr lang="en-US" dirty="0" err="1" smtClean="0">
                <a:latin typeface="Symbol" charset="2"/>
                <a:cs typeface="Symbol" charset="2"/>
              </a:rPr>
              <a:t>z</a:t>
            </a:r>
            <a:r>
              <a:rPr lang="en-US" dirty="0" smtClean="0"/>
              <a:t>-/-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24314" y="1109687"/>
            <a:ext cx="588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DKO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1588" y="476617"/>
            <a:ext cx="595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</a:t>
            </a:r>
          </a:p>
          <a:p>
            <a:pPr algn="ctr"/>
            <a:r>
              <a:rPr lang="en-US" smtClean="0"/>
              <a:t>FasL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894" y="3575219"/>
            <a:ext cx="8266266" cy="20727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7431" y="3252053"/>
            <a:ext cx="711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</a:t>
            </a:r>
          </a:p>
          <a:p>
            <a:pPr algn="ctr"/>
            <a:r>
              <a:rPr lang="en-US" dirty="0" smtClean="0"/>
              <a:t>TRAIL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584040" y="5782837"/>
            <a:ext cx="2410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IL2 alone</a:t>
            </a:r>
          </a:p>
          <a:p>
            <a:r>
              <a:rPr lang="en-US" sz="1400" dirty="0" smtClean="0"/>
              <a:t>IL2 + </a:t>
            </a:r>
            <a:r>
              <a:rPr lang="en-US" sz="1400" dirty="0" err="1" smtClean="0"/>
              <a:t>mesothelin</a:t>
            </a:r>
            <a:r>
              <a:rPr lang="en-US" sz="1400" dirty="0" smtClean="0"/>
              <a:t>-coated beads</a:t>
            </a:r>
            <a:endParaRPr lang="en-US" sz="1400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234593" y="5944114"/>
            <a:ext cx="379254" cy="88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234593" y="6156133"/>
            <a:ext cx="379254" cy="882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33919" y="1917700"/>
            <a:ext cx="149528" cy="882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29419" y="1987550"/>
            <a:ext cx="149528" cy="882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67769" y="1987550"/>
            <a:ext cx="149528" cy="882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98333" y="1917700"/>
            <a:ext cx="149528" cy="882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30855" y="3759200"/>
            <a:ext cx="149528" cy="882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67769" y="4025900"/>
            <a:ext cx="149528" cy="882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973097" y="3968234"/>
            <a:ext cx="149528" cy="882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3919" y="3961884"/>
            <a:ext cx="149528" cy="882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71894" y="3303950"/>
            <a:ext cx="1861239" cy="149800"/>
            <a:chOff x="771894" y="3303950"/>
            <a:chExt cx="1861239" cy="149800"/>
          </a:xfrm>
        </p:grpSpPr>
        <p:sp>
          <p:nvSpPr>
            <p:cNvPr id="24" name="Rectangle 23"/>
            <p:cNvSpPr/>
            <p:nvPr/>
          </p:nvSpPr>
          <p:spPr>
            <a:xfrm rot="16200000">
              <a:off x="1665064" y="2410780"/>
              <a:ext cx="74900" cy="1861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 rot="16200000">
              <a:off x="1649592" y="2537941"/>
              <a:ext cx="74900" cy="1756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763123" y="3304598"/>
            <a:ext cx="1940110" cy="149800"/>
            <a:chOff x="771894" y="3303950"/>
            <a:chExt cx="1861239" cy="149800"/>
          </a:xfrm>
        </p:grpSpPr>
        <p:sp>
          <p:nvSpPr>
            <p:cNvPr id="27" name="Rectangle 26"/>
            <p:cNvSpPr/>
            <p:nvPr/>
          </p:nvSpPr>
          <p:spPr>
            <a:xfrm rot="16200000">
              <a:off x="1665064" y="2410780"/>
              <a:ext cx="74900" cy="1861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rot="16200000">
              <a:off x="1649592" y="2537941"/>
              <a:ext cx="74900" cy="1756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867769" y="3304598"/>
            <a:ext cx="1940110" cy="149800"/>
            <a:chOff x="771894" y="3303950"/>
            <a:chExt cx="1861239" cy="149800"/>
          </a:xfrm>
        </p:grpSpPr>
        <p:sp>
          <p:nvSpPr>
            <p:cNvPr id="30" name="Rectangle 29"/>
            <p:cNvSpPr/>
            <p:nvPr/>
          </p:nvSpPr>
          <p:spPr>
            <a:xfrm rot="16200000">
              <a:off x="1665064" y="2410780"/>
              <a:ext cx="74900" cy="1861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 rot="16200000">
              <a:off x="1649592" y="2537941"/>
              <a:ext cx="74900" cy="1756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777002" y="3326416"/>
            <a:ext cx="1940110" cy="149800"/>
            <a:chOff x="771894" y="3303950"/>
            <a:chExt cx="1861239" cy="149800"/>
          </a:xfrm>
        </p:grpSpPr>
        <p:sp>
          <p:nvSpPr>
            <p:cNvPr id="33" name="Rectangle 32"/>
            <p:cNvSpPr/>
            <p:nvPr/>
          </p:nvSpPr>
          <p:spPr>
            <a:xfrm rot="16200000">
              <a:off x="1665064" y="2410780"/>
              <a:ext cx="74900" cy="1861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16200000">
              <a:off x="1649592" y="2537941"/>
              <a:ext cx="74900" cy="1756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953580" y="5374698"/>
            <a:ext cx="1940110" cy="149800"/>
            <a:chOff x="771894" y="3303950"/>
            <a:chExt cx="1861239" cy="149800"/>
          </a:xfrm>
        </p:grpSpPr>
        <p:sp>
          <p:nvSpPr>
            <p:cNvPr id="36" name="Rectangle 35"/>
            <p:cNvSpPr/>
            <p:nvPr/>
          </p:nvSpPr>
          <p:spPr>
            <a:xfrm rot="16200000">
              <a:off x="1665064" y="2410780"/>
              <a:ext cx="74900" cy="1861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1649592" y="2537941"/>
              <a:ext cx="74900" cy="1756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06117" y="5374698"/>
            <a:ext cx="1940110" cy="149800"/>
            <a:chOff x="771894" y="3303950"/>
            <a:chExt cx="1861239" cy="149800"/>
          </a:xfrm>
        </p:grpSpPr>
        <p:sp>
          <p:nvSpPr>
            <p:cNvPr id="39" name="Rectangle 38"/>
            <p:cNvSpPr/>
            <p:nvPr/>
          </p:nvSpPr>
          <p:spPr>
            <a:xfrm rot="16200000">
              <a:off x="1665064" y="2410780"/>
              <a:ext cx="74900" cy="1861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 rot="16200000">
              <a:off x="1649592" y="2537941"/>
              <a:ext cx="74900" cy="1756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865276" y="5394222"/>
            <a:ext cx="1940110" cy="149800"/>
            <a:chOff x="771894" y="3303950"/>
            <a:chExt cx="1861239" cy="149800"/>
          </a:xfrm>
        </p:grpSpPr>
        <p:sp>
          <p:nvSpPr>
            <p:cNvPr id="44" name="Rectangle 43"/>
            <p:cNvSpPr/>
            <p:nvPr/>
          </p:nvSpPr>
          <p:spPr>
            <a:xfrm rot="16200000">
              <a:off x="1665064" y="2410780"/>
              <a:ext cx="74900" cy="1861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 rot="16200000">
              <a:off x="1649592" y="2537941"/>
              <a:ext cx="74900" cy="1756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71893" y="5402687"/>
            <a:ext cx="1940110" cy="149800"/>
            <a:chOff x="771894" y="3303950"/>
            <a:chExt cx="1861239" cy="149800"/>
          </a:xfrm>
        </p:grpSpPr>
        <p:sp>
          <p:nvSpPr>
            <p:cNvPr id="47" name="Rectangle 46"/>
            <p:cNvSpPr/>
            <p:nvPr/>
          </p:nvSpPr>
          <p:spPr>
            <a:xfrm rot="16200000">
              <a:off x="1665064" y="2410780"/>
              <a:ext cx="74900" cy="18612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 rot="16200000">
              <a:off x="1649592" y="2537941"/>
              <a:ext cx="74900" cy="17567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6854" y="0"/>
            <a:ext cx="1867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Supplemental </a:t>
            </a:r>
            <a:r>
              <a:rPr lang="en-US" sz="1400" smtClean="0"/>
              <a:t>Figure </a:t>
            </a:r>
            <a:r>
              <a:rPr lang="en-US" sz="1400" smtClean="0"/>
              <a:t>2.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16521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43132</TotalTime>
  <Words>26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AFCRI-UPENN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Wynne</dc:creator>
  <cp:lastModifiedBy>Matthew Riese</cp:lastModifiedBy>
  <cp:revision>69</cp:revision>
  <dcterms:created xsi:type="dcterms:W3CDTF">2012-06-14T16:24:34Z</dcterms:created>
  <dcterms:modified xsi:type="dcterms:W3CDTF">2013-02-25T20:35:42Z</dcterms:modified>
</cp:coreProperties>
</file>