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3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5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06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9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1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0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9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3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AD4D3-AD92-4189-B82A-3817FF650F2B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8A1D-AF32-4AC0-BF5B-10E2F540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7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5181600" cy="6537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8200" y="2288738"/>
            <a:ext cx="3581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Estimates of non-transformed change in HF hospitalization or 1-year mortality rate between a given year and baseline year (log scale), using hierarchical Poisson regression or logistic regression models, respectively.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46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Johnson, Maria</dc:creator>
  <cp:lastModifiedBy>Johnson, Maria</cp:lastModifiedBy>
  <cp:revision>1</cp:revision>
  <dcterms:created xsi:type="dcterms:W3CDTF">2013-04-08T18:27:11Z</dcterms:created>
  <dcterms:modified xsi:type="dcterms:W3CDTF">2013-04-08T18:28:56Z</dcterms:modified>
</cp:coreProperties>
</file>