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65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N:\&#20449;&#24687;&#21367;%20(I)\srt1&#21644;H3K9ac\srt1(ChIP-Seq)\&#33455;&#29255;+&#20462;&#39280;\&#33455;&#29255;\&#34920;&#36798;&#37327;\&#26032;&#24314;%20Microsoft%20Excel%20&#24037;&#20316;&#3492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7.5782589676290493E-2"/>
          <c:y val="5.4236293379994173E-2"/>
          <c:w val="0.74014785651793591"/>
          <c:h val="0.89152741324001161"/>
        </c:manualLayout>
      </c:layout>
      <c:lineChart>
        <c:grouping val="standard"/>
        <c:ser>
          <c:idx val="0"/>
          <c:order val="0"/>
          <c:tx>
            <c:strRef>
              <c:f>low!$A$1</c:f>
              <c:strCache>
                <c:ptCount val="1"/>
                <c:pt idx="0">
                  <c:v>low</c:v>
                </c:pt>
              </c:strCache>
            </c:strRef>
          </c:tx>
          <c:marker>
            <c:symbol val="none"/>
          </c:marker>
          <c:cat>
            <c:strRef>
              <c:f>low!$D$2:$D$61</c:f>
              <c:strCache>
                <c:ptCount val="60"/>
                <c:pt idx="0">
                  <c:v>2Kb</c:v>
                </c:pt>
                <c:pt idx="5">
                  <c:v>1.5Kb</c:v>
                </c:pt>
                <c:pt idx="10">
                  <c:v>1Kb</c:v>
                </c:pt>
                <c:pt idx="15">
                  <c:v>0.5Kb</c:v>
                </c:pt>
                <c:pt idx="20">
                  <c:v>0</c:v>
                </c:pt>
                <c:pt idx="25">
                  <c:v>25%</c:v>
                </c:pt>
                <c:pt idx="30">
                  <c:v>50%</c:v>
                </c:pt>
                <c:pt idx="35">
                  <c:v>75%</c:v>
                </c:pt>
                <c:pt idx="39">
                  <c:v>100%</c:v>
                </c:pt>
                <c:pt idx="44">
                  <c:v>0.5Kb</c:v>
                </c:pt>
                <c:pt idx="49">
                  <c:v>1Kb</c:v>
                </c:pt>
                <c:pt idx="54">
                  <c:v>1.5Kb</c:v>
                </c:pt>
                <c:pt idx="59">
                  <c:v>2Kb</c:v>
                </c:pt>
              </c:strCache>
            </c:strRef>
          </c:cat>
          <c:val>
            <c:numRef>
              <c:f>low!$A$2:$A$61</c:f>
              <c:numCache>
                <c:formatCode>General</c:formatCode>
                <c:ptCount val="60"/>
                <c:pt idx="0">
                  <c:v>0.72172927002126963</c:v>
                </c:pt>
                <c:pt idx="1">
                  <c:v>0.717526576895827</c:v>
                </c:pt>
                <c:pt idx="2">
                  <c:v>0.7114041459957553</c:v>
                </c:pt>
                <c:pt idx="3">
                  <c:v>0.70458628632177001</c:v>
                </c:pt>
                <c:pt idx="4">
                  <c:v>0.69898299078668558</c:v>
                </c:pt>
                <c:pt idx="5">
                  <c:v>0.69030829199150601</c:v>
                </c:pt>
                <c:pt idx="6">
                  <c:v>0.68848866052446001</c:v>
                </c:pt>
                <c:pt idx="7">
                  <c:v>0.67729978738484653</c:v>
                </c:pt>
                <c:pt idx="8">
                  <c:v>0.66826009922042062</c:v>
                </c:pt>
                <c:pt idx="9">
                  <c:v>0.66126063075833663</c:v>
                </c:pt>
                <c:pt idx="10">
                  <c:v>0.65921243798724949</c:v>
                </c:pt>
                <c:pt idx="11">
                  <c:v>0.6419932671864067</c:v>
                </c:pt>
                <c:pt idx="12">
                  <c:v>0.63684000708718747</c:v>
                </c:pt>
                <c:pt idx="13">
                  <c:v>0.61430368532956303</c:v>
                </c:pt>
                <c:pt idx="14">
                  <c:v>0.5976461729270115</c:v>
                </c:pt>
                <c:pt idx="15">
                  <c:v>0.58999911410348771</c:v>
                </c:pt>
                <c:pt idx="16">
                  <c:v>0.60113217576188149</c:v>
                </c:pt>
                <c:pt idx="17">
                  <c:v>0.61754252303331703</c:v>
                </c:pt>
                <c:pt idx="18">
                  <c:v>0.69847271438697101</c:v>
                </c:pt>
                <c:pt idx="19">
                  <c:v>0.79814227498229251</c:v>
                </c:pt>
                <c:pt idx="20">
                  <c:v>0.88616790790488498</c:v>
                </c:pt>
                <c:pt idx="21">
                  <c:v>0.91388743155146701</c:v>
                </c:pt>
                <c:pt idx="22">
                  <c:v>0.90462217031831305</c:v>
                </c:pt>
                <c:pt idx="23">
                  <c:v>0.86395704282770802</c:v>
                </c:pt>
                <c:pt idx="24">
                  <c:v>0.82642586559007658</c:v>
                </c:pt>
                <c:pt idx="25">
                  <c:v>0.79167875983439895</c:v>
                </c:pt>
                <c:pt idx="26">
                  <c:v>0.77295632199103159</c:v>
                </c:pt>
                <c:pt idx="27">
                  <c:v>0.77235613212710164</c:v>
                </c:pt>
                <c:pt idx="28">
                  <c:v>0.75898615356069865</c:v>
                </c:pt>
                <c:pt idx="29">
                  <c:v>0.75034119573955205</c:v>
                </c:pt>
                <c:pt idx="30">
                  <c:v>0.74812665374945364</c:v>
                </c:pt>
                <c:pt idx="31">
                  <c:v>0.74645440055414658</c:v>
                </c:pt>
                <c:pt idx="32">
                  <c:v>0.73662749158141183</c:v>
                </c:pt>
                <c:pt idx="33">
                  <c:v>0.73447684594165252</c:v>
                </c:pt>
                <c:pt idx="34">
                  <c:v>0.74940038913264428</c:v>
                </c:pt>
                <c:pt idx="35">
                  <c:v>0.76586674596080251</c:v>
                </c:pt>
                <c:pt idx="36">
                  <c:v>0.77026007607995195</c:v>
                </c:pt>
                <c:pt idx="37">
                  <c:v>0.76696953274659119</c:v>
                </c:pt>
                <c:pt idx="38">
                  <c:v>0.76209502495602499</c:v>
                </c:pt>
                <c:pt idx="39">
                  <c:v>0.74382727690924699</c:v>
                </c:pt>
                <c:pt idx="40">
                  <c:v>0.67918054571227149</c:v>
                </c:pt>
                <c:pt idx="41">
                  <c:v>0.62845145287031823</c:v>
                </c:pt>
                <c:pt idx="42">
                  <c:v>0.61518869596032</c:v>
                </c:pt>
                <c:pt idx="43">
                  <c:v>0.61134744861801471</c:v>
                </c:pt>
                <c:pt idx="44">
                  <c:v>0.62731307583275175</c:v>
                </c:pt>
                <c:pt idx="45">
                  <c:v>0.64466247342311822</c:v>
                </c:pt>
                <c:pt idx="46">
                  <c:v>0.662646172927015</c:v>
                </c:pt>
                <c:pt idx="47">
                  <c:v>0.68732459248760802</c:v>
                </c:pt>
                <c:pt idx="48">
                  <c:v>0.70734142452162663</c:v>
                </c:pt>
                <c:pt idx="49">
                  <c:v>0.71964209780298605</c:v>
                </c:pt>
                <c:pt idx="50">
                  <c:v>0.73593905031893758</c:v>
                </c:pt>
                <c:pt idx="51">
                  <c:v>0.73618975903615502</c:v>
                </c:pt>
                <c:pt idx="52">
                  <c:v>0.75533043940468958</c:v>
                </c:pt>
                <c:pt idx="53">
                  <c:v>0.76267363571935765</c:v>
                </c:pt>
                <c:pt idx="54">
                  <c:v>0.7647856130404127</c:v>
                </c:pt>
                <c:pt idx="55">
                  <c:v>0.78064316087881902</c:v>
                </c:pt>
                <c:pt idx="56">
                  <c:v>0.78063873139618822</c:v>
                </c:pt>
                <c:pt idx="57">
                  <c:v>0.80566087880936499</c:v>
                </c:pt>
                <c:pt idx="58">
                  <c:v>0.80138022678951903</c:v>
                </c:pt>
                <c:pt idx="59">
                  <c:v>0.80782069454288896</c:v>
                </c:pt>
              </c:numCache>
            </c:numRef>
          </c:val>
        </c:ser>
        <c:ser>
          <c:idx val="1"/>
          <c:order val="1"/>
          <c:tx>
            <c:strRef>
              <c:f>low!$B$1</c:f>
              <c:strCache>
                <c:ptCount val="1"/>
                <c:pt idx="0">
                  <c:v>mid</c:v>
                </c:pt>
              </c:strCache>
            </c:strRef>
          </c:tx>
          <c:marker>
            <c:symbol val="none"/>
          </c:marker>
          <c:cat>
            <c:strRef>
              <c:f>low!$D$2:$D$61</c:f>
              <c:strCache>
                <c:ptCount val="60"/>
                <c:pt idx="0">
                  <c:v>2Kb</c:v>
                </c:pt>
                <c:pt idx="5">
                  <c:v>1.5Kb</c:v>
                </c:pt>
                <c:pt idx="10">
                  <c:v>1Kb</c:v>
                </c:pt>
                <c:pt idx="15">
                  <c:v>0.5Kb</c:v>
                </c:pt>
                <c:pt idx="20">
                  <c:v>0</c:v>
                </c:pt>
                <c:pt idx="25">
                  <c:v>25%</c:v>
                </c:pt>
                <c:pt idx="30">
                  <c:v>50%</c:v>
                </c:pt>
                <c:pt idx="35">
                  <c:v>75%</c:v>
                </c:pt>
                <c:pt idx="39">
                  <c:v>100%</c:v>
                </c:pt>
                <c:pt idx="44">
                  <c:v>0.5Kb</c:v>
                </c:pt>
                <c:pt idx="49">
                  <c:v>1Kb</c:v>
                </c:pt>
                <c:pt idx="54">
                  <c:v>1.5Kb</c:v>
                </c:pt>
                <c:pt idx="59">
                  <c:v>2Kb</c:v>
                </c:pt>
              </c:strCache>
            </c:strRef>
          </c:cat>
          <c:val>
            <c:numRef>
              <c:f>low!$B$2:$B$61</c:f>
              <c:numCache>
                <c:formatCode>General</c:formatCode>
                <c:ptCount val="60"/>
                <c:pt idx="0">
                  <c:v>0.87975508399647495</c:v>
                </c:pt>
                <c:pt idx="1">
                  <c:v>0.86041025641026703</c:v>
                </c:pt>
                <c:pt idx="2">
                  <c:v>0.87221220159152402</c:v>
                </c:pt>
                <c:pt idx="3">
                  <c:v>0.85237577365164563</c:v>
                </c:pt>
                <c:pt idx="4">
                  <c:v>0.85510786914235959</c:v>
                </c:pt>
                <c:pt idx="5">
                  <c:v>0.84798320070735056</c:v>
                </c:pt>
                <c:pt idx="6">
                  <c:v>0.84549513704687396</c:v>
                </c:pt>
                <c:pt idx="7">
                  <c:v>0.8387736516357307</c:v>
                </c:pt>
                <c:pt idx="8">
                  <c:v>0.83827851458886971</c:v>
                </c:pt>
                <c:pt idx="9">
                  <c:v>0.83432183908046764</c:v>
                </c:pt>
                <c:pt idx="10">
                  <c:v>0.832538461538474</c:v>
                </c:pt>
                <c:pt idx="11">
                  <c:v>0.82676657824934596</c:v>
                </c:pt>
                <c:pt idx="12">
                  <c:v>0.82286295313882563</c:v>
                </c:pt>
                <c:pt idx="13">
                  <c:v>0.81157206012379302</c:v>
                </c:pt>
                <c:pt idx="14">
                  <c:v>0.82794518125553662</c:v>
                </c:pt>
                <c:pt idx="15">
                  <c:v>0.78958885941645851</c:v>
                </c:pt>
                <c:pt idx="16">
                  <c:v>0.80669407603891696</c:v>
                </c:pt>
                <c:pt idx="17">
                  <c:v>0.84084615384616601</c:v>
                </c:pt>
                <c:pt idx="18">
                  <c:v>1.0263757736516501</c:v>
                </c:pt>
                <c:pt idx="19">
                  <c:v>1.4045517241379499</c:v>
                </c:pt>
                <c:pt idx="20">
                  <c:v>1.92419349315076</c:v>
                </c:pt>
                <c:pt idx="21">
                  <c:v>2.2731933206961212</c:v>
                </c:pt>
                <c:pt idx="22">
                  <c:v>2.1632756667917099</c:v>
                </c:pt>
                <c:pt idx="23">
                  <c:v>1.9603024268231573</c:v>
                </c:pt>
                <c:pt idx="24">
                  <c:v>1.7805290866677699</c:v>
                </c:pt>
                <c:pt idx="25">
                  <c:v>1.629021665709576</c:v>
                </c:pt>
                <c:pt idx="26">
                  <c:v>1.5129733848029798</c:v>
                </c:pt>
                <c:pt idx="27">
                  <c:v>1.4306263350882298</c:v>
                </c:pt>
                <c:pt idx="28">
                  <c:v>1.3811590329269401</c:v>
                </c:pt>
                <c:pt idx="29">
                  <c:v>1.3302285203847339</c:v>
                </c:pt>
                <c:pt idx="30">
                  <c:v>1.2792292943177455</c:v>
                </c:pt>
                <c:pt idx="31">
                  <c:v>1.25721094305198</c:v>
                </c:pt>
                <c:pt idx="32">
                  <c:v>1.2491866823073055</c:v>
                </c:pt>
                <c:pt idx="33">
                  <c:v>1.24111143431732</c:v>
                </c:pt>
                <c:pt idx="34">
                  <c:v>1.2216139737241098</c:v>
                </c:pt>
                <c:pt idx="35">
                  <c:v>1.2185930670970855</c:v>
                </c:pt>
                <c:pt idx="36">
                  <c:v>1.2318853895223199</c:v>
                </c:pt>
                <c:pt idx="37">
                  <c:v>1.2173214320448627</c:v>
                </c:pt>
                <c:pt idx="38">
                  <c:v>1.1768462906013999</c:v>
                </c:pt>
                <c:pt idx="39">
                  <c:v>1.0855675394468647</c:v>
                </c:pt>
                <c:pt idx="40">
                  <c:v>0.95967904509285062</c:v>
                </c:pt>
                <c:pt idx="41">
                  <c:v>0.89787709991159603</c:v>
                </c:pt>
                <c:pt idx="42">
                  <c:v>0.86838196286473102</c:v>
                </c:pt>
                <c:pt idx="43">
                  <c:v>0.87572590627764424</c:v>
                </c:pt>
                <c:pt idx="44">
                  <c:v>0.90699734748011762</c:v>
                </c:pt>
                <c:pt idx="45">
                  <c:v>0.9339363395225555</c:v>
                </c:pt>
                <c:pt idx="46">
                  <c:v>0.97983200707339824</c:v>
                </c:pt>
                <c:pt idx="47">
                  <c:v>1.00598496905395</c:v>
                </c:pt>
                <c:pt idx="48">
                  <c:v>1.02924403183025</c:v>
                </c:pt>
                <c:pt idx="49">
                  <c:v>1.0533899204244099</c:v>
                </c:pt>
                <c:pt idx="50">
                  <c:v>1.0630459770115139</c:v>
                </c:pt>
                <c:pt idx="51">
                  <c:v>1.0760176834659601</c:v>
                </c:pt>
                <c:pt idx="52">
                  <c:v>1.0841980548187544</c:v>
                </c:pt>
                <c:pt idx="53">
                  <c:v>1.08978426171531</c:v>
                </c:pt>
                <c:pt idx="54">
                  <c:v>1.1046003536693298</c:v>
                </c:pt>
                <c:pt idx="55">
                  <c:v>1.0920557029177844</c:v>
                </c:pt>
                <c:pt idx="56">
                  <c:v>1.1070026525198959</c:v>
                </c:pt>
                <c:pt idx="57">
                  <c:v>1.0936887709991199</c:v>
                </c:pt>
                <c:pt idx="58">
                  <c:v>1.1140415561450101</c:v>
                </c:pt>
                <c:pt idx="59">
                  <c:v>1.10514412024758</c:v>
                </c:pt>
              </c:numCache>
            </c:numRef>
          </c:val>
        </c:ser>
        <c:ser>
          <c:idx val="2"/>
          <c:order val="2"/>
          <c:tx>
            <c:strRef>
              <c:f>low!$C$1</c:f>
              <c:strCache>
                <c:ptCount val="1"/>
                <c:pt idx="0">
                  <c:v>high</c:v>
                </c:pt>
              </c:strCache>
            </c:strRef>
          </c:tx>
          <c:marker>
            <c:symbol val="none"/>
          </c:marker>
          <c:cat>
            <c:strRef>
              <c:f>low!$D$2:$D$61</c:f>
              <c:strCache>
                <c:ptCount val="60"/>
                <c:pt idx="0">
                  <c:v>2Kb</c:v>
                </c:pt>
                <c:pt idx="5">
                  <c:v>1.5Kb</c:v>
                </c:pt>
                <c:pt idx="10">
                  <c:v>1Kb</c:v>
                </c:pt>
                <c:pt idx="15">
                  <c:v>0.5Kb</c:v>
                </c:pt>
                <c:pt idx="20">
                  <c:v>0</c:v>
                </c:pt>
                <c:pt idx="25">
                  <c:v>25%</c:v>
                </c:pt>
                <c:pt idx="30">
                  <c:v>50%</c:v>
                </c:pt>
                <c:pt idx="35">
                  <c:v>75%</c:v>
                </c:pt>
                <c:pt idx="39">
                  <c:v>100%</c:v>
                </c:pt>
                <c:pt idx="44">
                  <c:v>0.5Kb</c:v>
                </c:pt>
                <c:pt idx="49">
                  <c:v>1Kb</c:v>
                </c:pt>
                <c:pt idx="54">
                  <c:v>1.5Kb</c:v>
                </c:pt>
                <c:pt idx="59">
                  <c:v>2Kb</c:v>
                </c:pt>
              </c:strCache>
            </c:strRef>
          </c:cat>
          <c:val>
            <c:numRef>
              <c:f>low!$C$2:$C$61</c:f>
              <c:numCache>
                <c:formatCode>General</c:formatCode>
                <c:ptCount val="60"/>
                <c:pt idx="0">
                  <c:v>1.1366387665198301</c:v>
                </c:pt>
                <c:pt idx="1">
                  <c:v>1.11804229074891</c:v>
                </c:pt>
                <c:pt idx="2">
                  <c:v>1.0934872246696201</c:v>
                </c:pt>
                <c:pt idx="3">
                  <c:v>1.06811101321587</c:v>
                </c:pt>
                <c:pt idx="4">
                  <c:v>1.06538942731279</c:v>
                </c:pt>
                <c:pt idx="5">
                  <c:v>1.0595779735682944</c:v>
                </c:pt>
                <c:pt idx="6">
                  <c:v>1.0699859030837144</c:v>
                </c:pt>
                <c:pt idx="7">
                  <c:v>1.0762017621145499</c:v>
                </c:pt>
                <c:pt idx="8">
                  <c:v>1.0825850220264401</c:v>
                </c:pt>
                <c:pt idx="9">
                  <c:v>1.0934687224669699</c:v>
                </c:pt>
                <c:pt idx="10">
                  <c:v>1.09375859030839</c:v>
                </c:pt>
                <c:pt idx="11">
                  <c:v>1.1028079295154349</c:v>
                </c:pt>
                <c:pt idx="12">
                  <c:v>1.1279841409691698</c:v>
                </c:pt>
                <c:pt idx="13">
                  <c:v>1.1387022026431899</c:v>
                </c:pt>
                <c:pt idx="14">
                  <c:v>1.1455920704845999</c:v>
                </c:pt>
                <c:pt idx="15">
                  <c:v>1.1332370044053039</c:v>
                </c:pt>
                <c:pt idx="16">
                  <c:v>1.0653859030837152</c:v>
                </c:pt>
                <c:pt idx="17">
                  <c:v>1.02023788546257</c:v>
                </c:pt>
                <c:pt idx="18">
                  <c:v>1.3060325991189601</c:v>
                </c:pt>
                <c:pt idx="19">
                  <c:v>2.3193339207048367</c:v>
                </c:pt>
                <c:pt idx="20">
                  <c:v>4.3454367503061855</c:v>
                </c:pt>
                <c:pt idx="21">
                  <c:v>6.1585250477611755</c:v>
                </c:pt>
                <c:pt idx="22">
                  <c:v>6.0781625776312795</c:v>
                </c:pt>
                <c:pt idx="23">
                  <c:v>5.2763444206251471</c:v>
                </c:pt>
                <c:pt idx="24">
                  <c:v>4.4066862906133171</c:v>
                </c:pt>
                <c:pt idx="25">
                  <c:v>3.73546316634831</c:v>
                </c:pt>
                <c:pt idx="26">
                  <c:v>3.218750258450326</c:v>
                </c:pt>
                <c:pt idx="27">
                  <c:v>2.8961919133257013</c:v>
                </c:pt>
                <c:pt idx="28">
                  <c:v>2.6359093908434077</c:v>
                </c:pt>
                <c:pt idx="29">
                  <c:v>2.474324520958</c:v>
                </c:pt>
                <c:pt idx="30">
                  <c:v>2.3285101894204399</c:v>
                </c:pt>
                <c:pt idx="31">
                  <c:v>2.2344083007575399</c:v>
                </c:pt>
                <c:pt idx="32">
                  <c:v>2.1686302104761599</c:v>
                </c:pt>
                <c:pt idx="33">
                  <c:v>2.1342541195839777</c:v>
                </c:pt>
                <c:pt idx="34">
                  <c:v>2.0995243518240012</c:v>
                </c:pt>
                <c:pt idx="35">
                  <c:v>2.08065063264175</c:v>
                </c:pt>
                <c:pt idx="36">
                  <c:v>2.0637069925746601</c:v>
                </c:pt>
                <c:pt idx="37">
                  <c:v>2.0538211096565901</c:v>
                </c:pt>
                <c:pt idx="38">
                  <c:v>1.9787754589057149</c:v>
                </c:pt>
                <c:pt idx="39">
                  <c:v>1.7517350948374459</c:v>
                </c:pt>
                <c:pt idx="40">
                  <c:v>1.4804977973568398</c:v>
                </c:pt>
                <c:pt idx="41">
                  <c:v>1.3656220264317349</c:v>
                </c:pt>
                <c:pt idx="42">
                  <c:v>1.2834502202643199</c:v>
                </c:pt>
                <c:pt idx="43">
                  <c:v>1.2920440528634498</c:v>
                </c:pt>
                <c:pt idx="44">
                  <c:v>1.3244458149779801</c:v>
                </c:pt>
                <c:pt idx="45">
                  <c:v>1.3642387665198401</c:v>
                </c:pt>
                <c:pt idx="46">
                  <c:v>1.42652246696036</c:v>
                </c:pt>
                <c:pt idx="47">
                  <c:v>1.4591797356828198</c:v>
                </c:pt>
                <c:pt idx="48">
                  <c:v>1.5065189427312839</c:v>
                </c:pt>
                <c:pt idx="49">
                  <c:v>1.5500828193832661</c:v>
                </c:pt>
                <c:pt idx="50">
                  <c:v>1.568718061674014</c:v>
                </c:pt>
                <c:pt idx="51">
                  <c:v>1.5958325991189399</c:v>
                </c:pt>
                <c:pt idx="52">
                  <c:v>1.5854096916299441</c:v>
                </c:pt>
                <c:pt idx="53">
                  <c:v>1.5861462555065999</c:v>
                </c:pt>
                <c:pt idx="54">
                  <c:v>1.58849955947136</c:v>
                </c:pt>
                <c:pt idx="55">
                  <c:v>1.587093392070472</c:v>
                </c:pt>
                <c:pt idx="56">
                  <c:v>1.601331277533026</c:v>
                </c:pt>
                <c:pt idx="57">
                  <c:v>1.597931277533035</c:v>
                </c:pt>
                <c:pt idx="58">
                  <c:v>1.5935066079295059</c:v>
                </c:pt>
                <c:pt idx="59">
                  <c:v>1.6103638766519701</c:v>
                </c:pt>
              </c:numCache>
            </c:numRef>
          </c:val>
        </c:ser>
        <c:marker val="1"/>
        <c:axId val="136931968"/>
        <c:axId val="136966912"/>
      </c:lineChart>
      <c:catAx>
        <c:axId val="136931968"/>
        <c:scaling>
          <c:orientation val="minMax"/>
        </c:scaling>
        <c:delete val="1"/>
        <c:axPos val="b"/>
        <c:tickLblPos val="none"/>
        <c:crossAx val="136966912"/>
        <c:crosses val="autoZero"/>
        <c:auto val="1"/>
        <c:lblAlgn val="ctr"/>
        <c:lblOffset val="100"/>
        <c:tickMarkSkip val="5"/>
      </c:catAx>
      <c:valAx>
        <c:axId val="1369669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zh-CN"/>
            </a:pPr>
            <a:endParaRPr lang="fr-FR"/>
          </a:p>
        </c:txPr>
        <c:crossAx val="136931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13845144357368"/>
          <c:y val="7.8127734033246174E-2"/>
          <c:w val="0.13197265966754157"/>
          <c:h val="0.20022564887722458"/>
        </c:manualLayout>
      </c:layout>
      <c:txPr>
        <a:bodyPr/>
        <a:lstStyle/>
        <a:p>
          <a:pPr>
            <a:defRPr lang="zh-CN"/>
          </a:pPr>
          <a:endParaRPr lang="fr-FR"/>
        </a:p>
      </c:txPr>
    </c:legend>
    <c:plotVisOnly val="1"/>
    <c:dispBlanksAs val="gap"/>
  </c:chart>
  <c:txPr>
    <a:bodyPr/>
    <a:lstStyle/>
    <a:p>
      <a:pPr>
        <a:defRPr sz="1100"/>
      </a:pPr>
      <a:endParaRPr lang="fr-F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5277C-7DC4-45F7-963D-15F043EC1F9E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21A71-41C6-4A73-B6A4-41B91FDAC2F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E271F-8295-4A59-8E83-A94F1B80431B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6C68C-9613-4C5B-B1A2-052716DA4223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05869-6409-46C4-AE5C-52BA7252F4C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980729" y="6084168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Fig. S3.  Gene expression level is pos</a:t>
            </a:r>
            <a:r>
              <a:rPr lang="fr-FR" sz="1200" b="1" dirty="0" err="1" smtClean="0"/>
              <a:t>itively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correlated</a:t>
            </a:r>
            <a:r>
              <a:rPr lang="fr-FR" sz="1200" b="1" dirty="0" smtClean="0"/>
              <a:t> to H3K9ac.</a:t>
            </a:r>
            <a:endParaRPr lang="fr-FR" sz="1200" dirty="0" smtClean="0"/>
          </a:p>
          <a:p>
            <a:r>
              <a:rPr lang="en-US" sz="1200" dirty="0" smtClean="0"/>
              <a:t>Rice genes were divided into 3 tiers (low, middle and high) according to microarray </a:t>
            </a:r>
            <a:endParaRPr lang="en-US" sz="1200" dirty="0" smtClean="0"/>
          </a:p>
          <a:p>
            <a:r>
              <a:rPr lang="en-US" sz="1200" dirty="0" smtClean="0"/>
              <a:t>signals </a:t>
            </a:r>
            <a:r>
              <a:rPr lang="en-US" sz="1200" dirty="0" smtClean="0"/>
              <a:t>and compared to average H3K9ac tag density.</a:t>
            </a:r>
            <a:endParaRPr lang="fr-FR" sz="1200" dirty="0"/>
          </a:p>
        </p:txBody>
      </p:sp>
      <p:graphicFrame>
        <p:nvGraphicFramePr>
          <p:cNvPr id="14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4701079"/>
              </p:ext>
            </p:extLst>
          </p:nvPr>
        </p:nvGraphicFramePr>
        <p:xfrm>
          <a:off x="1340768" y="183569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8"/>
          <p:cNvSpPr txBox="1"/>
          <p:nvPr/>
        </p:nvSpPr>
        <p:spPr>
          <a:xfrm rot="16200000">
            <a:off x="475551" y="2922366"/>
            <a:ext cx="882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Tag density</a:t>
            </a:r>
            <a:endParaRPr lang="zh-CN" alt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2537841" y="4510286"/>
            <a:ext cx="1019176" cy="1428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/>
          <p:cNvCxnSpPr/>
          <p:nvPr/>
        </p:nvCxnSpPr>
        <p:spPr>
          <a:xfrm flipV="1">
            <a:off x="1375792" y="4586486"/>
            <a:ext cx="3343275" cy="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647159" y="4721532"/>
            <a:ext cx="827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/>
              <a:t>Genebody</a:t>
            </a:r>
            <a:endParaRPr lang="zh-CN" alt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628800" y="4721532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Up </a:t>
            </a:r>
            <a:r>
              <a:rPr lang="en-US" altLang="zh-CN" sz="1200" dirty="0" err="1" smtClean="0"/>
              <a:t>2kb</a:t>
            </a:r>
            <a:endParaRPr lang="en-US" altLang="zh-CN" sz="1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878560" y="4712719"/>
            <a:ext cx="815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Down </a:t>
            </a:r>
            <a:r>
              <a:rPr lang="en-US" altLang="zh-CN" sz="1200" dirty="0" err="1" smtClean="0"/>
              <a:t>2kb</a:t>
            </a:r>
            <a:endParaRPr lang="en-US" altLang="zh-CN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Affichage à l'écran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dao-xiu.zhou</dc:creator>
  <cp:lastModifiedBy>dao-xiu.zhou</cp:lastModifiedBy>
  <cp:revision>1</cp:revision>
  <dcterms:created xsi:type="dcterms:W3CDTF">2013-05-16T10:16:41Z</dcterms:created>
  <dcterms:modified xsi:type="dcterms:W3CDTF">2013-05-16T10:16:57Z</dcterms:modified>
</cp:coreProperties>
</file>