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797675" cy="9928225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8">
          <p15:clr>
            <a:srgbClr val="A4A3A4"/>
          </p15:clr>
        </p15:guide>
        <p15:guide id="2" pos="255">
          <p15:clr>
            <a:srgbClr val="A4A3A4"/>
          </p15:clr>
        </p15:guide>
        <p15:guide id="3" pos="40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2598" y="96"/>
      </p:cViewPr>
      <p:guideLst>
        <p:guide orient="horz" pos="308"/>
        <p:guide pos="255"/>
        <p:guide pos="4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46557377933348"/>
          <c:y val="5.3785346649379548E-2"/>
          <c:w val="0.74327546925416632"/>
          <c:h val="0.85679121374306089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Hoja4!$B$45</c:f>
              <c:strCache>
                <c:ptCount val="1"/>
                <c:pt idx="0">
                  <c:v>Minimum</c:v>
                </c:pt>
              </c:strCache>
            </c:strRef>
          </c:tx>
          <c:spPr>
            <a:noFill/>
            <a:ln w="25400">
              <a:noFill/>
            </a:ln>
          </c:spPr>
          <c:invertIfNegative val="0"/>
          <c:cat>
            <c:strRef>
              <c:f>Hoja4!$C$21:$H$21</c:f>
              <c:strCache>
                <c:ptCount val="6"/>
                <c:pt idx="0">
                  <c:v>Ler</c:v>
                </c:pt>
                <c:pt idx="1">
                  <c:v>tcu1-1</c:v>
                </c:pt>
                <c:pt idx="2">
                  <c:v>Ler</c:v>
                </c:pt>
                <c:pt idx="3">
                  <c:v>tcu1-1</c:v>
                </c:pt>
                <c:pt idx="4">
                  <c:v>Ler</c:v>
                </c:pt>
                <c:pt idx="5">
                  <c:v>tcu1-1</c:v>
                </c:pt>
              </c:strCache>
            </c:strRef>
          </c:cat>
          <c:val>
            <c:numRef>
              <c:f>Hoja4!$C$45:$H$45</c:f>
              <c:numCache>
                <c:formatCode>General</c:formatCode>
                <c:ptCount val="6"/>
                <c:pt idx="0">
                  <c:v>6.1847440000000002</c:v>
                </c:pt>
                <c:pt idx="1">
                  <c:v>1.1481479999999999</c:v>
                </c:pt>
                <c:pt idx="2">
                  <c:v>1.6839980000000001</c:v>
                </c:pt>
                <c:pt idx="3">
                  <c:v>1.0955170000000001</c:v>
                </c:pt>
                <c:pt idx="4">
                  <c:v>258.307481</c:v>
                </c:pt>
                <c:pt idx="5">
                  <c:v>343.525082</c:v>
                </c:pt>
              </c:numCache>
            </c:numRef>
          </c:val>
        </c:ser>
        <c:ser>
          <c:idx val="3"/>
          <c:order val="1"/>
          <c:tx>
            <c:strRef>
              <c:f>Hoja4!$B$46</c:f>
              <c:strCache>
                <c:ptCount val="1"/>
                <c:pt idx="0">
                  <c:v>First Quartile</c:v>
                </c:pt>
              </c:strCache>
            </c:strRef>
          </c:tx>
          <c:spPr>
            <a:noFill/>
            <a:ln w="25400">
              <a:noFill/>
            </a:ln>
          </c:spPr>
          <c:invertIfNegative val="0"/>
          <c:cat>
            <c:strRef>
              <c:f>Hoja4!$C$21:$H$21</c:f>
              <c:strCache>
                <c:ptCount val="6"/>
                <c:pt idx="0">
                  <c:v>Ler</c:v>
                </c:pt>
                <c:pt idx="1">
                  <c:v>tcu1-1</c:v>
                </c:pt>
                <c:pt idx="2">
                  <c:v>Ler</c:v>
                </c:pt>
                <c:pt idx="3">
                  <c:v>tcu1-1</c:v>
                </c:pt>
                <c:pt idx="4">
                  <c:v>Ler</c:v>
                </c:pt>
                <c:pt idx="5">
                  <c:v>tcu1-1</c:v>
                </c:pt>
              </c:strCache>
            </c:strRef>
          </c:cat>
          <c:val>
            <c:numRef>
              <c:f>Hoja4!$C$46:$H$46</c:f>
              <c:numCache>
                <c:formatCode>General</c:formatCode>
                <c:ptCount val="6"/>
                <c:pt idx="0">
                  <c:v>449.24242849999996</c:v>
                </c:pt>
                <c:pt idx="1">
                  <c:v>430.14184599999999</c:v>
                </c:pt>
                <c:pt idx="2">
                  <c:v>271.87951450000003</c:v>
                </c:pt>
                <c:pt idx="3">
                  <c:v>248.99010050000001</c:v>
                </c:pt>
                <c:pt idx="4">
                  <c:v>750.22260325000002</c:v>
                </c:pt>
                <c:pt idx="5">
                  <c:v>556.9388295</c:v>
                </c:pt>
              </c:numCache>
            </c:numRef>
          </c:val>
        </c:ser>
        <c:ser>
          <c:idx val="4"/>
          <c:order val="2"/>
          <c:tx>
            <c:strRef>
              <c:f>Hoja4!$B$47</c:f>
              <c:strCache>
                <c:ptCount val="1"/>
                <c:pt idx="0">
                  <c:v>Second Quartile</c:v>
                </c:pt>
              </c:strCache>
            </c:strRef>
          </c:tx>
          <c:spPr>
            <a:solidFill>
              <a:srgbClr val="C0C0C0"/>
            </a:solidFill>
            <a:ln w="25400">
              <a:noFill/>
            </a:ln>
          </c:spPr>
          <c:invertIfNegative val="0"/>
          <c:cat>
            <c:strRef>
              <c:f>Hoja4!$C$21:$H$21</c:f>
              <c:strCache>
                <c:ptCount val="6"/>
                <c:pt idx="0">
                  <c:v>Ler</c:v>
                </c:pt>
                <c:pt idx="1">
                  <c:v>tcu1-1</c:v>
                </c:pt>
                <c:pt idx="2">
                  <c:v>Ler</c:v>
                </c:pt>
                <c:pt idx="3">
                  <c:v>tcu1-1</c:v>
                </c:pt>
                <c:pt idx="4">
                  <c:v>Ler</c:v>
                </c:pt>
                <c:pt idx="5">
                  <c:v>tcu1-1</c:v>
                </c:pt>
              </c:strCache>
            </c:strRef>
          </c:cat>
          <c:val>
            <c:numRef>
              <c:f>Hoja4!$C$47:$H$47</c:f>
              <c:numCache>
                <c:formatCode>General</c:formatCode>
                <c:ptCount val="6"/>
                <c:pt idx="0">
                  <c:v>462.68393850000007</c:v>
                </c:pt>
                <c:pt idx="1">
                  <c:v>400.44705650000003</c:v>
                </c:pt>
                <c:pt idx="2">
                  <c:v>266.9875515</c:v>
                </c:pt>
                <c:pt idx="3">
                  <c:v>351.48401750000005</c:v>
                </c:pt>
                <c:pt idx="4">
                  <c:v>284.26053224999987</c:v>
                </c:pt>
                <c:pt idx="5">
                  <c:v>255.21761100000003</c:v>
                </c:pt>
              </c:numCache>
            </c:numRef>
          </c:val>
        </c:ser>
        <c:ser>
          <c:idx val="5"/>
          <c:order val="3"/>
          <c:tx>
            <c:strRef>
              <c:f>Hoja4!$B$48</c:f>
              <c:strCache>
                <c:ptCount val="1"/>
                <c:pt idx="0">
                  <c:v>Third Quartile</c:v>
                </c:pt>
              </c:strCache>
            </c:strRef>
          </c:tx>
          <c:spPr>
            <a:solidFill>
              <a:srgbClr val="C0C0C0"/>
            </a:solidFill>
            <a:ln w="25400">
              <a:noFill/>
            </a:ln>
          </c:spPr>
          <c:invertIfNegative val="0"/>
          <c:cat>
            <c:strRef>
              <c:f>Hoja4!$C$21:$H$21</c:f>
              <c:strCache>
                <c:ptCount val="6"/>
                <c:pt idx="0">
                  <c:v>Ler</c:v>
                </c:pt>
                <c:pt idx="1">
                  <c:v>tcu1-1</c:v>
                </c:pt>
                <c:pt idx="2">
                  <c:v>Ler</c:v>
                </c:pt>
                <c:pt idx="3">
                  <c:v>tcu1-1</c:v>
                </c:pt>
                <c:pt idx="4">
                  <c:v>Ler</c:v>
                </c:pt>
                <c:pt idx="5">
                  <c:v>tcu1-1</c:v>
                </c:pt>
              </c:strCache>
            </c:strRef>
          </c:cat>
          <c:val>
            <c:numRef>
              <c:f>Hoja4!$C$48:$H$48</c:f>
              <c:numCache>
                <c:formatCode>General</c:formatCode>
                <c:ptCount val="6"/>
                <c:pt idx="0">
                  <c:v>833.04320999999993</c:v>
                </c:pt>
                <c:pt idx="1">
                  <c:v>832.46357524999996</c:v>
                </c:pt>
                <c:pt idx="2">
                  <c:v>546.70914999999991</c:v>
                </c:pt>
                <c:pt idx="3">
                  <c:v>689.21856149999985</c:v>
                </c:pt>
                <c:pt idx="4">
                  <c:v>337.20507300000008</c:v>
                </c:pt>
                <c:pt idx="5">
                  <c:v>282.59625499999993</c:v>
                </c:pt>
              </c:numCache>
            </c:numRef>
          </c:val>
        </c:ser>
        <c:ser>
          <c:idx val="6"/>
          <c:order val="16"/>
          <c:tx>
            <c:strRef>
              <c:f>Hoja4!$B$50</c:f>
              <c:strCache>
                <c:ptCount val="1"/>
                <c:pt idx="0">
                  <c:v>Maximum</c:v>
                </c:pt>
              </c:strCache>
            </c:strRef>
          </c:tx>
          <c:spPr>
            <a:noFill/>
            <a:ln w="25400">
              <a:noFill/>
            </a:ln>
          </c:spPr>
          <c:invertIfNegative val="0"/>
          <c:cat>
            <c:strRef>
              <c:f>Hoja4!$C$21:$H$21</c:f>
              <c:strCache>
                <c:ptCount val="6"/>
                <c:pt idx="0">
                  <c:v>Ler</c:v>
                </c:pt>
                <c:pt idx="1">
                  <c:v>tcu1-1</c:v>
                </c:pt>
                <c:pt idx="2">
                  <c:v>Ler</c:v>
                </c:pt>
                <c:pt idx="3">
                  <c:v>tcu1-1</c:v>
                </c:pt>
                <c:pt idx="4">
                  <c:v>Ler</c:v>
                </c:pt>
                <c:pt idx="5">
                  <c:v>tcu1-1</c:v>
                </c:pt>
              </c:strCache>
            </c:strRef>
          </c:cat>
          <c:val>
            <c:numRef>
              <c:f>Hoja4!$C$50:$H$50</c:f>
              <c:numCache>
                <c:formatCode>General</c:formatCode>
                <c:ptCount val="6"/>
                <c:pt idx="0">
                  <c:v>1E-300</c:v>
                </c:pt>
                <c:pt idx="1">
                  <c:v>1E-300</c:v>
                </c:pt>
                <c:pt idx="2">
                  <c:v>1E-300</c:v>
                </c:pt>
                <c:pt idx="3">
                  <c:v>1E-300</c:v>
                </c:pt>
                <c:pt idx="4">
                  <c:v>1E-300</c:v>
                </c:pt>
                <c:pt idx="5">
                  <c:v>1E-300</c:v>
                </c:pt>
              </c:numCache>
            </c:numRef>
          </c:val>
        </c:ser>
        <c:ser>
          <c:idx val="7"/>
          <c:order val="17"/>
          <c:tx>
            <c:strRef>
              <c:f>Hoja4!$B$51</c:f>
              <c:strCache>
                <c:ptCount val="1"/>
                <c:pt idx="0">
                  <c:v>Fourth Quartile -</c:v>
                </c:pt>
              </c:strCache>
            </c:strRef>
          </c:tx>
          <c:spPr>
            <a:noFill/>
            <a:ln w="25400">
              <a:noFill/>
            </a:ln>
          </c:spPr>
          <c:invertIfNegative val="0"/>
          <c:cat>
            <c:strRef>
              <c:f>Hoja4!$C$21:$H$21</c:f>
              <c:strCache>
                <c:ptCount val="6"/>
                <c:pt idx="0">
                  <c:v>Ler</c:v>
                </c:pt>
                <c:pt idx="1">
                  <c:v>tcu1-1</c:v>
                </c:pt>
                <c:pt idx="2">
                  <c:v>Ler</c:v>
                </c:pt>
                <c:pt idx="3">
                  <c:v>tcu1-1</c:v>
                </c:pt>
                <c:pt idx="4">
                  <c:v>Ler</c:v>
                </c:pt>
                <c:pt idx="5">
                  <c:v>tcu1-1</c:v>
                </c:pt>
              </c:strCache>
            </c:strRef>
          </c:cat>
          <c:val>
            <c:numRef>
              <c:f>Hoja4!$C$51:$H$51</c:f>
              <c:numCache>
                <c:formatCode>General</c:formatCode>
                <c:ptCount val="6"/>
                <c:pt idx="0">
                  <c:v>1E-300</c:v>
                </c:pt>
                <c:pt idx="1">
                  <c:v>1E-300</c:v>
                </c:pt>
                <c:pt idx="2">
                  <c:v>1E-300</c:v>
                </c:pt>
                <c:pt idx="3">
                  <c:v>1E-300</c:v>
                </c:pt>
                <c:pt idx="4">
                  <c:v>1E-300</c:v>
                </c:pt>
                <c:pt idx="5">
                  <c:v>1E-300</c:v>
                </c:pt>
              </c:numCache>
            </c:numRef>
          </c:val>
        </c:ser>
        <c:ser>
          <c:idx val="8"/>
          <c:order val="18"/>
          <c:tx>
            <c:strRef>
              <c:f>Hoja4!$B$52</c:f>
              <c:strCache>
                <c:ptCount val="1"/>
                <c:pt idx="0">
                  <c:v>Third Quartile -</c:v>
                </c:pt>
              </c:strCache>
            </c:strRef>
          </c:tx>
          <c:spPr>
            <a:solidFill>
              <a:srgbClr val="C0C0C0"/>
            </a:solidFill>
            <a:ln w="25400">
              <a:noFill/>
            </a:ln>
          </c:spPr>
          <c:invertIfNegative val="0"/>
          <c:cat>
            <c:strRef>
              <c:f>Hoja4!$C$21:$H$21</c:f>
              <c:strCache>
                <c:ptCount val="6"/>
                <c:pt idx="0">
                  <c:v>Ler</c:v>
                </c:pt>
                <c:pt idx="1">
                  <c:v>tcu1-1</c:v>
                </c:pt>
                <c:pt idx="2">
                  <c:v>Ler</c:v>
                </c:pt>
                <c:pt idx="3">
                  <c:v>tcu1-1</c:v>
                </c:pt>
                <c:pt idx="4">
                  <c:v>Ler</c:v>
                </c:pt>
                <c:pt idx="5">
                  <c:v>tcu1-1</c:v>
                </c:pt>
              </c:strCache>
            </c:strRef>
          </c:cat>
          <c:val>
            <c:numRef>
              <c:f>Hoja4!$C$52:$H$52</c:f>
              <c:numCache>
                <c:formatCode>General</c:formatCode>
                <c:ptCount val="6"/>
                <c:pt idx="0">
                  <c:v>1E-300</c:v>
                </c:pt>
                <c:pt idx="1">
                  <c:v>1E-300</c:v>
                </c:pt>
                <c:pt idx="2">
                  <c:v>1E-300</c:v>
                </c:pt>
                <c:pt idx="3">
                  <c:v>1E-300</c:v>
                </c:pt>
                <c:pt idx="4">
                  <c:v>1E-300</c:v>
                </c:pt>
                <c:pt idx="5">
                  <c:v>1E-300</c:v>
                </c:pt>
              </c:numCache>
            </c:numRef>
          </c:val>
        </c:ser>
        <c:ser>
          <c:idx val="9"/>
          <c:order val="19"/>
          <c:tx>
            <c:strRef>
              <c:f>Hoja4!$B$53</c:f>
              <c:strCache>
                <c:ptCount val="1"/>
                <c:pt idx="0">
                  <c:v>Second Quartile -</c:v>
                </c:pt>
              </c:strCache>
            </c:strRef>
          </c:tx>
          <c:spPr>
            <a:solidFill>
              <a:srgbClr val="C0C0C0"/>
            </a:solidFill>
            <a:ln w="25400">
              <a:noFill/>
            </a:ln>
          </c:spPr>
          <c:invertIfNegative val="0"/>
          <c:cat>
            <c:strRef>
              <c:f>Hoja4!$C$21:$H$21</c:f>
              <c:strCache>
                <c:ptCount val="6"/>
                <c:pt idx="0">
                  <c:v>Ler</c:v>
                </c:pt>
                <c:pt idx="1">
                  <c:v>tcu1-1</c:v>
                </c:pt>
                <c:pt idx="2">
                  <c:v>Ler</c:v>
                </c:pt>
                <c:pt idx="3">
                  <c:v>tcu1-1</c:v>
                </c:pt>
                <c:pt idx="4">
                  <c:v>Ler</c:v>
                </c:pt>
                <c:pt idx="5">
                  <c:v>tcu1-1</c:v>
                </c:pt>
              </c:strCache>
            </c:strRef>
          </c:cat>
          <c:val>
            <c:numRef>
              <c:f>Hoja4!$C$53:$H$53</c:f>
              <c:numCache>
                <c:formatCode>General</c:formatCode>
                <c:ptCount val="6"/>
                <c:pt idx="0">
                  <c:v>1E-300</c:v>
                </c:pt>
                <c:pt idx="1">
                  <c:v>1E-300</c:v>
                </c:pt>
                <c:pt idx="2">
                  <c:v>1E-300</c:v>
                </c:pt>
                <c:pt idx="3">
                  <c:v>1E-300</c:v>
                </c:pt>
                <c:pt idx="4">
                  <c:v>1E-300</c:v>
                </c:pt>
                <c:pt idx="5">
                  <c:v>1E-300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978581120"/>
        <c:axId val="1978581664"/>
      </c:barChart>
      <c:scatterChart>
        <c:scatterStyle val="lineMarker"/>
        <c:varyColors val="0"/>
        <c:ser>
          <c:idx val="12"/>
          <c:order val="4"/>
          <c:tx>
            <c:v>o Ler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Hoja4!$J$62:$J$936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Hoja4!$C$62:$C$936</c:f>
              <c:numCache>
                <c:formatCode>General</c:formatCode>
                <c:ptCount val="875"/>
                <c:pt idx="1">
                  <c:v>6.1847440000000002</c:v>
                </c:pt>
                <c:pt idx="2">
                  <c:v>8.3953559999999996</c:v>
                </c:pt>
                <c:pt idx="3">
                  <c:v>12.351129</c:v>
                </c:pt>
                <c:pt idx="4">
                  <c:v>13.187192</c:v>
                </c:pt>
                <c:pt idx="5">
                  <c:v>17.746987000000001</c:v>
                </c:pt>
                <c:pt idx="6">
                  <c:v>20.617877</c:v>
                </c:pt>
                <c:pt idx="7">
                  <c:v>36.327615999999999</c:v>
                </c:pt>
                <c:pt idx="8">
                  <c:v>38.996178</c:v>
                </c:pt>
                <c:pt idx="9">
                  <c:v>43.142147000000001</c:v>
                </c:pt>
                <c:pt idx="10">
                  <c:v>43.412484999999997</c:v>
                </c:pt>
                <c:pt idx="11">
                  <c:v>43.814813999999998</c:v>
                </c:pt>
                <c:pt idx="12">
                  <c:v>46.118322999999997</c:v>
                </c:pt>
                <c:pt idx="13">
                  <c:v>49.007693000000003</c:v>
                </c:pt>
                <c:pt idx="14">
                  <c:v>49.726936000000002</c:v>
                </c:pt>
                <c:pt idx="15">
                  <c:v>50.533583</c:v>
                </c:pt>
                <c:pt idx="16">
                  <c:v>58.730231000000003</c:v>
                </c:pt>
                <c:pt idx="17">
                  <c:v>62.469135999999999</c:v>
                </c:pt>
                <c:pt idx="18">
                  <c:v>67.918809999999993</c:v>
                </c:pt>
                <c:pt idx="19">
                  <c:v>70</c:v>
                </c:pt>
                <c:pt idx="20">
                  <c:v>71.145673000000002</c:v>
                </c:pt>
                <c:pt idx="21">
                  <c:v>80.182001</c:v>
                </c:pt>
                <c:pt idx="22">
                  <c:v>82.320988</c:v>
                </c:pt>
                <c:pt idx="23">
                  <c:v>83.444370000000006</c:v>
                </c:pt>
                <c:pt idx="24">
                  <c:v>85.555627999999999</c:v>
                </c:pt>
                <c:pt idx="25">
                  <c:v>88</c:v>
                </c:pt>
                <c:pt idx="26">
                  <c:v>98.493826999999996</c:v>
                </c:pt>
                <c:pt idx="27">
                  <c:v>106.925926</c:v>
                </c:pt>
                <c:pt idx="28">
                  <c:v>110.555407</c:v>
                </c:pt>
                <c:pt idx="29">
                  <c:v>114.12517</c:v>
                </c:pt>
                <c:pt idx="30">
                  <c:v>116.074074</c:v>
                </c:pt>
                <c:pt idx="31">
                  <c:v>118.061728</c:v>
                </c:pt>
                <c:pt idx="32">
                  <c:v>121.27314699999999</c:v>
                </c:pt>
                <c:pt idx="33">
                  <c:v>122.254779</c:v>
                </c:pt>
                <c:pt idx="34">
                  <c:v>122.259259</c:v>
                </c:pt>
                <c:pt idx="35">
                  <c:v>125.919372</c:v>
                </c:pt>
                <c:pt idx="36">
                  <c:v>127.50756699999999</c:v>
                </c:pt>
                <c:pt idx="37">
                  <c:v>129.68713500000001</c:v>
                </c:pt>
                <c:pt idx="38">
                  <c:v>130.214945</c:v>
                </c:pt>
                <c:pt idx="39">
                  <c:v>134.73552100000001</c:v>
                </c:pt>
                <c:pt idx="40">
                  <c:v>137.395071</c:v>
                </c:pt>
                <c:pt idx="41">
                  <c:v>146.716049</c:v>
                </c:pt>
                <c:pt idx="42">
                  <c:v>158.40740700000001</c:v>
                </c:pt>
                <c:pt idx="43">
                  <c:v>162.16114200000001</c:v>
                </c:pt>
                <c:pt idx="44">
                  <c:v>162.295334</c:v>
                </c:pt>
                <c:pt idx="45">
                  <c:v>163.05722700000001</c:v>
                </c:pt>
                <c:pt idx="46">
                  <c:v>166</c:v>
                </c:pt>
                <c:pt idx="47">
                  <c:v>171.37205800000001</c:v>
                </c:pt>
                <c:pt idx="48">
                  <c:v>171.74074100000001</c:v>
                </c:pt>
                <c:pt idx="49">
                  <c:v>175.818119</c:v>
                </c:pt>
                <c:pt idx="50">
                  <c:v>178.51307800000001</c:v>
                </c:pt>
                <c:pt idx="51">
                  <c:v>180.02469099999999</c:v>
                </c:pt>
                <c:pt idx="52">
                  <c:v>180.10113899999999</c:v>
                </c:pt>
                <c:pt idx="53">
                  <c:v>180.92239599999999</c:v>
                </c:pt>
                <c:pt idx="54">
                  <c:v>181</c:v>
                </c:pt>
                <c:pt idx="55">
                  <c:v>187.31305900000001</c:v>
                </c:pt>
                <c:pt idx="56">
                  <c:v>188</c:v>
                </c:pt>
                <c:pt idx="57">
                  <c:v>190.06172799999999</c:v>
                </c:pt>
                <c:pt idx="58">
                  <c:v>192.77777800000001</c:v>
                </c:pt>
                <c:pt idx="59">
                  <c:v>196.29732300000001</c:v>
                </c:pt>
                <c:pt idx="60">
                  <c:v>197.08971</c:v>
                </c:pt>
                <c:pt idx="61">
                  <c:v>198.88888900000001</c:v>
                </c:pt>
                <c:pt idx="62">
                  <c:v>216.90006700000001</c:v>
                </c:pt>
                <c:pt idx="63">
                  <c:v>220.62142499999999</c:v>
                </c:pt>
                <c:pt idx="64">
                  <c:v>220.716049</c:v>
                </c:pt>
                <c:pt idx="65">
                  <c:v>223.65674300000001</c:v>
                </c:pt>
                <c:pt idx="66">
                  <c:v>228.913073</c:v>
                </c:pt>
                <c:pt idx="67">
                  <c:v>229.308559</c:v>
                </c:pt>
                <c:pt idx="68">
                  <c:v>233.36975000000001</c:v>
                </c:pt>
                <c:pt idx="69">
                  <c:v>234.32986600000001</c:v>
                </c:pt>
                <c:pt idx="70">
                  <c:v>235.40740700000001</c:v>
                </c:pt>
                <c:pt idx="71">
                  <c:v>242.40468899999999</c:v>
                </c:pt>
                <c:pt idx="72">
                  <c:v>247.02469099999999</c:v>
                </c:pt>
                <c:pt idx="73">
                  <c:v>254.19688300000001</c:v>
                </c:pt>
                <c:pt idx="74">
                  <c:v>255.234568</c:v>
                </c:pt>
                <c:pt idx="75">
                  <c:v>255.36100300000001</c:v>
                </c:pt>
                <c:pt idx="76">
                  <c:v>258.852823</c:v>
                </c:pt>
                <c:pt idx="77">
                  <c:v>260.58635099999998</c:v>
                </c:pt>
                <c:pt idx="78">
                  <c:v>261.58104400000002</c:v>
                </c:pt>
                <c:pt idx="79">
                  <c:v>262.02746999999999</c:v>
                </c:pt>
                <c:pt idx="80">
                  <c:v>268.54320999999999</c:v>
                </c:pt>
                <c:pt idx="81">
                  <c:v>268.98157700000002</c:v>
                </c:pt>
                <c:pt idx="82">
                  <c:v>271.35875600000003</c:v>
                </c:pt>
                <c:pt idx="83">
                  <c:v>275.39498500000002</c:v>
                </c:pt>
                <c:pt idx="84">
                  <c:v>283.69098700000001</c:v>
                </c:pt>
                <c:pt idx="85">
                  <c:v>284.336387</c:v>
                </c:pt>
                <c:pt idx="86">
                  <c:v>285.16886799999997</c:v>
                </c:pt>
                <c:pt idx="87">
                  <c:v>290.22222199999999</c:v>
                </c:pt>
                <c:pt idx="88">
                  <c:v>292.22295300000002</c:v>
                </c:pt>
                <c:pt idx="89">
                  <c:v>297.66717399999999</c:v>
                </c:pt>
                <c:pt idx="90">
                  <c:v>298.420117</c:v>
                </c:pt>
                <c:pt idx="91">
                  <c:v>301</c:v>
                </c:pt>
                <c:pt idx="92">
                  <c:v>303.17665699999998</c:v>
                </c:pt>
                <c:pt idx="93">
                  <c:v>303.93692399999998</c:v>
                </c:pt>
                <c:pt idx="94">
                  <c:v>307.187905</c:v>
                </c:pt>
                <c:pt idx="95">
                  <c:v>309.32386200000002</c:v>
                </c:pt>
                <c:pt idx="96">
                  <c:v>311.83281499999998</c:v>
                </c:pt>
                <c:pt idx="97">
                  <c:v>313.70370400000002</c:v>
                </c:pt>
                <c:pt idx="98">
                  <c:v>317.61728399999998</c:v>
                </c:pt>
                <c:pt idx="99">
                  <c:v>325.74074100000001</c:v>
                </c:pt>
                <c:pt idx="100">
                  <c:v>327.65214500000002</c:v>
                </c:pt>
                <c:pt idx="101">
                  <c:v>328.77777800000001</c:v>
                </c:pt>
                <c:pt idx="102">
                  <c:v>329.76026899999999</c:v>
                </c:pt>
                <c:pt idx="103">
                  <c:v>334.58024699999999</c:v>
                </c:pt>
                <c:pt idx="104">
                  <c:v>336.59307200000001</c:v>
                </c:pt>
                <c:pt idx="105">
                  <c:v>336.97530899999998</c:v>
                </c:pt>
                <c:pt idx="106">
                  <c:v>337.85794700000002</c:v>
                </c:pt>
                <c:pt idx="107">
                  <c:v>339.23456800000002</c:v>
                </c:pt>
                <c:pt idx="108">
                  <c:v>343.832335</c:v>
                </c:pt>
                <c:pt idx="109">
                  <c:v>349.64014200000003</c:v>
                </c:pt>
                <c:pt idx="110">
                  <c:v>354.689032</c:v>
                </c:pt>
                <c:pt idx="111">
                  <c:v>354.790707</c:v>
                </c:pt>
                <c:pt idx="112">
                  <c:v>355.809078</c:v>
                </c:pt>
                <c:pt idx="113">
                  <c:v>357.61231299999997</c:v>
                </c:pt>
                <c:pt idx="114">
                  <c:v>358.44194099999999</c:v>
                </c:pt>
                <c:pt idx="115">
                  <c:v>362.57968699999998</c:v>
                </c:pt>
                <c:pt idx="116">
                  <c:v>362.80246899999997</c:v>
                </c:pt>
                <c:pt idx="117">
                  <c:v>363.14814799999999</c:v>
                </c:pt>
                <c:pt idx="118">
                  <c:v>367.68180000000001</c:v>
                </c:pt>
                <c:pt idx="119">
                  <c:v>368.48148099999997</c:v>
                </c:pt>
                <c:pt idx="120">
                  <c:v>369.358025</c:v>
                </c:pt>
                <c:pt idx="121">
                  <c:v>369.50617299999999</c:v>
                </c:pt>
                <c:pt idx="122">
                  <c:v>373.15865200000002</c:v>
                </c:pt>
                <c:pt idx="123">
                  <c:v>378.48274600000002</c:v>
                </c:pt>
                <c:pt idx="124">
                  <c:v>381.11933699999997</c:v>
                </c:pt>
                <c:pt idx="125">
                  <c:v>381.27160500000002</c:v>
                </c:pt>
                <c:pt idx="126">
                  <c:v>385.91742199999999</c:v>
                </c:pt>
                <c:pt idx="127">
                  <c:v>389</c:v>
                </c:pt>
                <c:pt idx="128">
                  <c:v>393.27099099999998</c:v>
                </c:pt>
                <c:pt idx="129">
                  <c:v>397.962963</c:v>
                </c:pt>
                <c:pt idx="130">
                  <c:v>400.320988</c:v>
                </c:pt>
                <c:pt idx="131">
                  <c:v>400.91566999999998</c:v>
                </c:pt>
                <c:pt idx="132">
                  <c:v>404.14720299999999</c:v>
                </c:pt>
                <c:pt idx="133">
                  <c:v>404.69135799999998</c:v>
                </c:pt>
                <c:pt idx="134">
                  <c:v>406.87654300000003</c:v>
                </c:pt>
                <c:pt idx="135">
                  <c:v>408.679012</c:v>
                </c:pt>
                <c:pt idx="136">
                  <c:v>409</c:v>
                </c:pt>
                <c:pt idx="137">
                  <c:v>409.74074100000001</c:v>
                </c:pt>
                <c:pt idx="138">
                  <c:v>410.465824</c:v>
                </c:pt>
                <c:pt idx="139">
                  <c:v>412.11757299999999</c:v>
                </c:pt>
                <c:pt idx="140">
                  <c:v>412.82037300000002</c:v>
                </c:pt>
                <c:pt idx="141">
                  <c:v>415.08970699999998</c:v>
                </c:pt>
                <c:pt idx="142">
                  <c:v>415.865658</c:v>
                </c:pt>
                <c:pt idx="143">
                  <c:v>417.12345699999997</c:v>
                </c:pt>
                <c:pt idx="144">
                  <c:v>418.48148099999997</c:v>
                </c:pt>
                <c:pt idx="145">
                  <c:v>419</c:v>
                </c:pt>
                <c:pt idx="146">
                  <c:v>419.66842500000001</c:v>
                </c:pt>
                <c:pt idx="147">
                  <c:v>419.90438899999998</c:v>
                </c:pt>
                <c:pt idx="148">
                  <c:v>422.86419799999999</c:v>
                </c:pt>
                <c:pt idx="149">
                  <c:v>423.238857</c:v>
                </c:pt>
                <c:pt idx="150">
                  <c:v>435</c:v>
                </c:pt>
                <c:pt idx="151">
                  <c:v>438.48148099999997</c:v>
                </c:pt>
                <c:pt idx="152">
                  <c:v>438.60765199999997</c:v>
                </c:pt>
                <c:pt idx="153">
                  <c:v>441.75237099999998</c:v>
                </c:pt>
                <c:pt idx="154">
                  <c:v>442.12330300000002</c:v>
                </c:pt>
                <c:pt idx="155">
                  <c:v>445.03841599999998</c:v>
                </c:pt>
                <c:pt idx="156">
                  <c:v>445.66173700000002</c:v>
                </c:pt>
                <c:pt idx="157">
                  <c:v>447.83210000000003</c:v>
                </c:pt>
                <c:pt idx="158">
                  <c:v>450.34376200000003</c:v>
                </c:pt>
                <c:pt idx="159">
                  <c:v>453.80246899999997</c:v>
                </c:pt>
                <c:pt idx="160">
                  <c:v>454.35515299999997</c:v>
                </c:pt>
                <c:pt idx="161">
                  <c:v>454.74074100000001</c:v>
                </c:pt>
                <c:pt idx="162">
                  <c:v>455.261752</c:v>
                </c:pt>
                <c:pt idx="163">
                  <c:v>455.59259300000002</c:v>
                </c:pt>
                <c:pt idx="164">
                  <c:v>455.64674600000001</c:v>
                </c:pt>
                <c:pt idx="165">
                  <c:v>461.82414399999999</c:v>
                </c:pt>
                <c:pt idx="166">
                  <c:v>466.50466899999998</c:v>
                </c:pt>
                <c:pt idx="167">
                  <c:v>468.21343200000001</c:v>
                </c:pt>
                <c:pt idx="168">
                  <c:v>476.81481500000001</c:v>
                </c:pt>
                <c:pt idx="169">
                  <c:v>477.81860799999998</c:v>
                </c:pt>
                <c:pt idx="170">
                  <c:v>478.16269199999999</c:v>
                </c:pt>
                <c:pt idx="171">
                  <c:v>479.19348300000001</c:v>
                </c:pt>
                <c:pt idx="172">
                  <c:v>481.05635799999999</c:v>
                </c:pt>
                <c:pt idx="173">
                  <c:v>483.79041599999999</c:v>
                </c:pt>
                <c:pt idx="174">
                  <c:v>487.26869799999997</c:v>
                </c:pt>
                <c:pt idx="175">
                  <c:v>489.62226700000002</c:v>
                </c:pt>
                <c:pt idx="176">
                  <c:v>490.06025199999999</c:v>
                </c:pt>
                <c:pt idx="177">
                  <c:v>490.80246899999997</c:v>
                </c:pt>
                <c:pt idx="178">
                  <c:v>495.537104</c:v>
                </c:pt>
                <c:pt idx="179">
                  <c:v>499.41188399999999</c:v>
                </c:pt>
                <c:pt idx="180">
                  <c:v>500.49354899999997</c:v>
                </c:pt>
                <c:pt idx="181">
                  <c:v>503.64681899999999</c:v>
                </c:pt>
                <c:pt idx="182">
                  <c:v>505.51584600000001</c:v>
                </c:pt>
                <c:pt idx="183">
                  <c:v>507.55885599999999</c:v>
                </c:pt>
                <c:pt idx="184">
                  <c:v>507.98765400000002</c:v>
                </c:pt>
                <c:pt idx="185">
                  <c:v>509.96770800000002</c:v>
                </c:pt>
                <c:pt idx="186">
                  <c:v>510.99999999999994</c:v>
                </c:pt>
                <c:pt idx="187">
                  <c:v>514.580781</c:v>
                </c:pt>
                <c:pt idx="188">
                  <c:v>515.176016</c:v>
                </c:pt>
                <c:pt idx="189">
                  <c:v>517.109194</c:v>
                </c:pt>
                <c:pt idx="190">
                  <c:v>520.98397299999999</c:v>
                </c:pt>
                <c:pt idx="191">
                  <c:v>525.61743200000001</c:v>
                </c:pt>
                <c:pt idx="192">
                  <c:v>532.56899699999997</c:v>
                </c:pt>
                <c:pt idx="193">
                  <c:v>532.90123500000004</c:v>
                </c:pt>
                <c:pt idx="194">
                  <c:v>533.72603700000002</c:v>
                </c:pt>
                <c:pt idx="195">
                  <c:v>541.75215100000003</c:v>
                </c:pt>
                <c:pt idx="196">
                  <c:v>542.51851899999997</c:v>
                </c:pt>
                <c:pt idx="197">
                  <c:v>543</c:v>
                </c:pt>
                <c:pt idx="198">
                  <c:v>543.32098800000006</c:v>
                </c:pt>
                <c:pt idx="199">
                  <c:v>544.39506200000005</c:v>
                </c:pt>
                <c:pt idx="200">
                  <c:v>553.22295799999995</c:v>
                </c:pt>
                <c:pt idx="201">
                  <c:v>553.59259299999997</c:v>
                </c:pt>
                <c:pt idx="202">
                  <c:v>562.08641999999998</c:v>
                </c:pt>
                <c:pt idx="203">
                  <c:v>565.55555600000002</c:v>
                </c:pt>
                <c:pt idx="204">
                  <c:v>567.14814799999999</c:v>
                </c:pt>
                <c:pt idx="205">
                  <c:v>572.71541300000001</c:v>
                </c:pt>
                <c:pt idx="206">
                  <c:v>581.06172800000002</c:v>
                </c:pt>
                <c:pt idx="207">
                  <c:v>582.80276200000003</c:v>
                </c:pt>
                <c:pt idx="208">
                  <c:v>585.29040999999995</c:v>
                </c:pt>
                <c:pt idx="209">
                  <c:v>587.62109299999997</c:v>
                </c:pt>
                <c:pt idx="210">
                  <c:v>588.55739700000004</c:v>
                </c:pt>
                <c:pt idx="211">
                  <c:v>590.59339299999999</c:v>
                </c:pt>
                <c:pt idx="212">
                  <c:v>593.92172900000003</c:v>
                </c:pt>
                <c:pt idx="213">
                  <c:v>594.49653000000001</c:v>
                </c:pt>
                <c:pt idx="214">
                  <c:v>597.90828099999999</c:v>
                </c:pt>
                <c:pt idx="215">
                  <c:v>601.41975300000001</c:v>
                </c:pt>
                <c:pt idx="216">
                  <c:v>601.65791300000001</c:v>
                </c:pt>
                <c:pt idx="217">
                  <c:v>601.83275500000002</c:v>
                </c:pt>
                <c:pt idx="218">
                  <c:v>603.02497700000004</c:v>
                </c:pt>
                <c:pt idx="219">
                  <c:v>604.66666699999996</c:v>
                </c:pt>
                <c:pt idx="220">
                  <c:v>604.93466799999999</c:v>
                </c:pt>
                <c:pt idx="221">
                  <c:v>606.55948000000001</c:v>
                </c:pt>
                <c:pt idx="222">
                  <c:v>610.19753100000003</c:v>
                </c:pt>
                <c:pt idx="223">
                  <c:v>612.32098800000006</c:v>
                </c:pt>
                <c:pt idx="224">
                  <c:v>613.39637100000004</c:v>
                </c:pt>
                <c:pt idx="225">
                  <c:v>614.11454700000002</c:v>
                </c:pt>
                <c:pt idx="226">
                  <c:v>616.29629599999998</c:v>
                </c:pt>
                <c:pt idx="227">
                  <c:v>619</c:v>
                </c:pt>
                <c:pt idx="228">
                  <c:v>622.358025</c:v>
                </c:pt>
                <c:pt idx="229">
                  <c:v>627</c:v>
                </c:pt>
                <c:pt idx="230">
                  <c:v>631.91195500000003</c:v>
                </c:pt>
                <c:pt idx="231">
                  <c:v>639.74844800000005</c:v>
                </c:pt>
                <c:pt idx="232">
                  <c:v>640.481179</c:v>
                </c:pt>
                <c:pt idx="233">
                  <c:v>641.66526299999998</c:v>
                </c:pt>
                <c:pt idx="234">
                  <c:v>642.11516200000005</c:v>
                </c:pt>
                <c:pt idx="235">
                  <c:v>642.76714900000002</c:v>
                </c:pt>
                <c:pt idx="236">
                  <c:v>645.88731099999995</c:v>
                </c:pt>
                <c:pt idx="237">
                  <c:v>650.18518500000005</c:v>
                </c:pt>
                <c:pt idx="238">
                  <c:v>660.06620199999998</c:v>
                </c:pt>
                <c:pt idx="239">
                  <c:v>661.17150800000002</c:v>
                </c:pt>
                <c:pt idx="240">
                  <c:v>671.83950600000003</c:v>
                </c:pt>
                <c:pt idx="241">
                  <c:v>673.60758599999997</c:v>
                </c:pt>
                <c:pt idx="242">
                  <c:v>676.38498500000003</c:v>
                </c:pt>
                <c:pt idx="243">
                  <c:v>679.58912999999995</c:v>
                </c:pt>
                <c:pt idx="244">
                  <c:v>685.152916</c:v>
                </c:pt>
                <c:pt idx="245">
                  <c:v>685.25420599999995</c:v>
                </c:pt>
                <c:pt idx="246">
                  <c:v>685.45678999999996</c:v>
                </c:pt>
                <c:pt idx="247">
                  <c:v>685.61728400000004</c:v>
                </c:pt>
                <c:pt idx="248">
                  <c:v>689.00285699999995</c:v>
                </c:pt>
                <c:pt idx="249">
                  <c:v>695.14814799999999</c:v>
                </c:pt>
                <c:pt idx="250">
                  <c:v>696.07183999999995</c:v>
                </c:pt>
                <c:pt idx="251">
                  <c:v>698.65432099999998</c:v>
                </c:pt>
                <c:pt idx="252">
                  <c:v>701.16049399999997</c:v>
                </c:pt>
                <c:pt idx="253">
                  <c:v>705.60493799999995</c:v>
                </c:pt>
                <c:pt idx="254">
                  <c:v>707.48244999999997</c:v>
                </c:pt>
                <c:pt idx="255">
                  <c:v>708</c:v>
                </c:pt>
                <c:pt idx="256">
                  <c:v>719.50851899999998</c:v>
                </c:pt>
                <c:pt idx="257">
                  <c:v>723.42274899999995</c:v>
                </c:pt>
                <c:pt idx="258">
                  <c:v>724.44444399999998</c:v>
                </c:pt>
                <c:pt idx="259">
                  <c:v>724.44715399999995</c:v>
                </c:pt>
                <c:pt idx="260">
                  <c:v>728.29506800000001</c:v>
                </c:pt>
                <c:pt idx="261">
                  <c:v>730.94192699999996</c:v>
                </c:pt>
                <c:pt idx="262">
                  <c:v>731.27160500000002</c:v>
                </c:pt>
                <c:pt idx="263">
                  <c:v>734.69135800000004</c:v>
                </c:pt>
                <c:pt idx="264">
                  <c:v>737.88888899999995</c:v>
                </c:pt>
                <c:pt idx="265">
                  <c:v>745.45678999999996</c:v>
                </c:pt>
                <c:pt idx="266">
                  <c:v>747.60493799999995</c:v>
                </c:pt>
                <c:pt idx="267">
                  <c:v>753.19753100000003</c:v>
                </c:pt>
                <c:pt idx="268">
                  <c:v>754.36258699999996</c:v>
                </c:pt>
                <c:pt idx="269">
                  <c:v>754.78662999999995</c:v>
                </c:pt>
                <c:pt idx="270">
                  <c:v>760.28883399999995</c:v>
                </c:pt>
                <c:pt idx="271">
                  <c:v>761.51851899999997</c:v>
                </c:pt>
                <c:pt idx="272">
                  <c:v>763.095327</c:v>
                </c:pt>
                <c:pt idx="273">
                  <c:v>764.51088200000004</c:v>
                </c:pt>
                <c:pt idx="274">
                  <c:v>769.33333300000004</c:v>
                </c:pt>
                <c:pt idx="275">
                  <c:v>773.10269000000005</c:v>
                </c:pt>
                <c:pt idx="276">
                  <c:v>779</c:v>
                </c:pt>
                <c:pt idx="277">
                  <c:v>784</c:v>
                </c:pt>
                <c:pt idx="278">
                  <c:v>788.28166199999998</c:v>
                </c:pt>
                <c:pt idx="279">
                  <c:v>791.41472499999998</c:v>
                </c:pt>
                <c:pt idx="280">
                  <c:v>793.42319699999996</c:v>
                </c:pt>
                <c:pt idx="281">
                  <c:v>794.56790100000001</c:v>
                </c:pt>
                <c:pt idx="282">
                  <c:v>797.04959299999996</c:v>
                </c:pt>
                <c:pt idx="283">
                  <c:v>797.18106599999999</c:v>
                </c:pt>
                <c:pt idx="284">
                  <c:v>798.62379899999996</c:v>
                </c:pt>
                <c:pt idx="285">
                  <c:v>798.67650300000003</c:v>
                </c:pt>
                <c:pt idx="286">
                  <c:v>800.99888699999997</c:v>
                </c:pt>
                <c:pt idx="287">
                  <c:v>802.82141300000001</c:v>
                </c:pt>
                <c:pt idx="288">
                  <c:v>804.14644299999998</c:v>
                </c:pt>
                <c:pt idx="289">
                  <c:v>804.78652099999999</c:v>
                </c:pt>
                <c:pt idx="290">
                  <c:v>805.24624200000005</c:v>
                </c:pt>
                <c:pt idx="291">
                  <c:v>806.02278799999999</c:v>
                </c:pt>
                <c:pt idx="292">
                  <c:v>807.32486400000005</c:v>
                </c:pt>
                <c:pt idx="293">
                  <c:v>807.38271599999996</c:v>
                </c:pt>
                <c:pt idx="294">
                  <c:v>810.89187400000003</c:v>
                </c:pt>
                <c:pt idx="295">
                  <c:v>816.83950600000003</c:v>
                </c:pt>
                <c:pt idx="296">
                  <c:v>817.716049</c:v>
                </c:pt>
                <c:pt idx="297">
                  <c:v>828.61910999999998</c:v>
                </c:pt>
                <c:pt idx="298">
                  <c:v>837.59816699999999</c:v>
                </c:pt>
                <c:pt idx="299">
                  <c:v>838.89525900000001</c:v>
                </c:pt>
                <c:pt idx="300">
                  <c:v>842.20963700000004</c:v>
                </c:pt>
                <c:pt idx="301">
                  <c:v>848.59892400000001</c:v>
                </c:pt>
                <c:pt idx="302">
                  <c:v>849.63904100000002</c:v>
                </c:pt>
                <c:pt idx="303">
                  <c:v>850.19419500000004</c:v>
                </c:pt>
                <c:pt idx="304">
                  <c:v>857.63803299999995</c:v>
                </c:pt>
                <c:pt idx="305">
                  <c:v>864.32726300000002</c:v>
                </c:pt>
                <c:pt idx="306">
                  <c:v>867.95060599999999</c:v>
                </c:pt>
                <c:pt idx="307">
                  <c:v>869.98765400000002</c:v>
                </c:pt>
                <c:pt idx="308">
                  <c:v>870.82716000000005</c:v>
                </c:pt>
                <c:pt idx="309">
                  <c:v>875.72873400000003</c:v>
                </c:pt>
                <c:pt idx="310">
                  <c:v>875.81530799999996</c:v>
                </c:pt>
                <c:pt idx="311">
                  <c:v>886.25645499999996</c:v>
                </c:pt>
                <c:pt idx="312">
                  <c:v>888</c:v>
                </c:pt>
                <c:pt idx="313">
                  <c:v>894.14814799999999</c:v>
                </c:pt>
                <c:pt idx="314">
                  <c:v>894.46913600000005</c:v>
                </c:pt>
                <c:pt idx="315">
                  <c:v>894.55555600000002</c:v>
                </c:pt>
                <c:pt idx="316">
                  <c:v>896.358025</c:v>
                </c:pt>
                <c:pt idx="317">
                  <c:v>900.22222199999999</c:v>
                </c:pt>
                <c:pt idx="318">
                  <c:v>903.82716000000005</c:v>
                </c:pt>
                <c:pt idx="319">
                  <c:v>903.90176599999995</c:v>
                </c:pt>
                <c:pt idx="320">
                  <c:v>904.013373</c:v>
                </c:pt>
                <c:pt idx="321">
                  <c:v>904.06172800000002</c:v>
                </c:pt>
                <c:pt idx="322">
                  <c:v>912.746534</c:v>
                </c:pt>
                <c:pt idx="323">
                  <c:v>917.23255300000005</c:v>
                </c:pt>
                <c:pt idx="324">
                  <c:v>918.11111100000005</c:v>
                </c:pt>
                <c:pt idx="325">
                  <c:v>918.60493799999995</c:v>
                </c:pt>
                <c:pt idx="326">
                  <c:v>920.14672499999995</c:v>
                </c:pt>
                <c:pt idx="327">
                  <c:v>923.54321000000004</c:v>
                </c:pt>
                <c:pt idx="328">
                  <c:v>924.02313600000002</c:v>
                </c:pt>
                <c:pt idx="329">
                  <c:v>927.70969600000001</c:v>
                </c:pt>
                <c:pt idx="330">
                  <c:v>933.34992899999997</c:v>
                </c:pt>
                <c:pt idx="331">
                  <c:v>943.13809200000003</c:v>
                </c:pt>
                <c:pt idx="332">
                  <c:v>944.87162000000001</c:v>
                </c:pt>
                <c:pt idx="333">
                  <c:v>950.12822100000005</c:v>
                </c:pt>
                <c:pt idx="334">
                  <c:v>956.13580200000001</c:v>
                </c:pt>
                <c:pt idx="335">
                  <c:v>957.53950799999996</c:v>
                </c:pt>
                <c:pt idx="336">
                  <c:v>959.21905000000004</c:v>
                </c:pt>
                <c:pt idx="337">
                  <c:v>963.52850000000001</c:v>
                </c:pt>
                <c:pt idx="338">
                  <c:v>971.12345700000003</c:v>
                </c:pt>
                <c:pt idx="339">
                  <c:v>973.90123500000004</c:v>
                </c:pt>
                <c:pt idx="340">
                  <c:v>981.99579800000004</c:v>
                </c:pt>
                <c:pt idx="341">
                  <c:v>988.91358000000002</c:v>
                </c:pt>
                <c:pt idx="342">
                  <c:v>992.92662199999995</c:v>
                </c:pt>
                <c:pt idx="343">
                  <c:v>999.59259299999997</c:v>
                </c:pt>
                <c:pt idx="344">
                  <c:v>1002.985846</c:v>
                </c:pt>
                <c:pt idx="345">
                  <c:v>1006.9629629999999</c:v>
                </c:pt>
                <c:pt idx="346">
                  <c:v>1010.510406</c:v>
                </c:pt>
                <c:pt idx="347">
                  <c:v>1010.977601</c:v>
                </c:pt>
                <c:pt idx="348">
                  <c:v>1012.12011</c:v>
                </c:pt>
                <c:pt idx="349">
                  <c:v>1013.839506</c:v>
                </c:pt>
                <c:pt idx="350">
                  <c:v>1014.677507</c:v>
                </c:pt>
                <c:pt idx="351">
                  <c:v>1015.565511</c:v>
                </c:pt>
                <c:pt idx="352">
                  <c:v>1027.568352</c:v>
                </c:pt>
                <c:pt idx="353">
                  <c:v>1033.04204</c:v>
                </c:pt>
                <c:pt idx="354">
                  <c:v>1034.901235</c:v>
                </c:pt>
                <c:pt idx="355">
                  <c:v>1035.1159029999999</c:v>
                </c:pt>
                <c:pt idx="356">
                  <c:v>1036</c:v>
                </c:pt>
                <c:pt idx="357">
                  <c:v>1045.2329110000001</c:v>
                </c:pt>
                <c:pt idx="358">
                  <c:v>1047.6712669999999</c:v>
                </c:pt>
                <c:pt idx="359">
                  <c:v>1047.9167259999999</c:v>
                </c:pt>
                <c:pt idx="360">
                  <c:v>1051.8055099999999</c:v>
                </c:pt>
                <c:pt idx="361">
                  <c:v>1052.7672680000001</c:v>
                </c:pt>
                <c:pt idx="362">
                  <c:v>1053.1119249999999</c:v>
                </c:pt>
                <c:pt idx="363">
                  <c:v>1054.0393750000001</c:v>
                </c:pt>
                <c:pt idx="364">
                  <c:v>1056.3374470000001</c:v>
                </c:pt>
                <c:pt idx="365">
                  <c:v>1058</c:v>
                </c:pt>
                <c:pt idx="366">
                  <c:v>1058.708981</c:v>
                </c:pt>
                <c:pt idx="367">
                  <c:v>1061.5150719999999</c:v>
                </c:pt>
                <c:pt idx="368">
                  <c:v>1063.47794</c:v>
                </c:pt>
                <c:pt idx="369">
                  <c:v>1065.076448</c:v>
                </c:pt>
                <c:pt idx="370">
                  <c:v>1068.184804</c:v>
                </c:pt>
                <c:pt idx="371">
                  <c:v>1072.3576430000001</c:v>
                </c:pt>
                <c:pt idx="372">
                  <c:v>1076.8658</c:v>
                </c:pt>
                <c:pt idx="373">
                  <c:v>1080.1206669999999</c:v>
                </c:pt>
                <c:pt idx="374">
                  <c:v>1085.8329080000001</c:v>
                </c:pt>
                <c:pt idx="375">
                  <c:v>1104.8888890000001</c:v>
                </c:pt>
                <c:pt idx="376">
                  <c:v>1106.54213</c:v>
                </c:pt>
                <c:pt idx="377">
                  <c:v>1112.4218699999999</c:v>
                </c:pt>
                <c:pt idx="378">
                  <c:v>1114</c:v>
                </c:pt>
                <c:pt idx="379">
                  <c:v>1115.1234569999999</c:v>
                </c:pt>
                <c:pt idx="380">
                  <c:v>1119.352087</c:v>
                </c:pt>
                <c:pt idx="381">
                  <c:v>1120</c:v>
                </c:pt>
                <c:pt idx="382">
                  <c:v>1124.9259259999999</c:v>
                </c:pt>
                <c:pt idx="383">
                  <c:v>1133.9135799999999</c:v>
                </c:pt>
                <c:pt idx="384">
                  <c:v>1139.3714580000001</c:v>
                </c:pt>
                <c:pt idx="385">
                  <c:v>1139.6458319999999</c:v>
                </c:pt>
                <c:pt idx="386">
                  <c:v>1152.4197529999999</c:v>
                </c:pt>
                <c:pt idx="387">
                  <c:v>1154.570166</c:v>
                </c:pt>
                <c:pt idx="388">
                  <c:v>1161.6762779999999</c:v>
                </c:pt>
                <c:pt idx="389">
                  <c:v>1168.382627</c:v>
                </c:pt>
                <c:pt idx="390">
                  <c:v>1169</c:v>
                </c:pt>
                <c:pt idx="391">
                  <c:v>1169.9474419999999</c:v>
                </c:pt>
                <c:pt idx="392">
                  <c:v>1174.1058849999999</c:v>
                </c:pt>
                <c:pt idx="393">
                  <c:v>1175.901235</c:v>
                </c:pt>
                <c:pt idx="394">
                  <c:v>1178</c:v>
                </c:pt>
                <c:pt idx="395">
                  <c:v>1181.411466</c:v>
                </c:pt>
                <c:pt idx="396">
                  <c:v>1183.109179</c:v>
                </c:pt>
                <c:pt idx="397">
                  <c:v>1194.82716</c:v>
                </c:pt>
                <c:pt idx="398">
                  <c:v>1195.5925930000001</c:v>
                </c:pt>
                <c:pt idx="399">
                  <c:v>1206.802469</c:v>
                </c:pt>
                <c:pt idx="400">
                  <c:v>1211.750352</c:v>
                </c:pt>
                <c:pt idx="401">
                  <c:v>1211.8745429999999</c:v>
                </c:pt>
                <c:pt idx="402">
                  <c:v>1212.1974419999999</c:v>
                </c:pt>
                <c:pt idx="403">
                  <c:v>1226.7679780000001</c:v>
                </c:pt>
                <c:pt idx="404">
                  <c:v>1242.9753089999999</c:v>
                </c:pt>
                <c:pt idx="405">
                  <c:v>1245.049383</c:v>
                </c:pt>
                <c:pt idx="406">
                  <c:v>1245.9482230000001</c:v>
                </c:pt>
                <c:pt idx="407">
                  <c:v>1252.6790120000001</c:v>
                </c:pt>
                <c:pt idx="408">
                  <c:v>1259.8249390000001</c:v>
                </c:pt>
                <c:pt idx="409">
                  <c:v>1261.1247639999999</c:v>
                </c:pt>
                <c:pt idx="410">
                  <c:v>1264.493827</c:v>
                </c:pt>
                <c:pt idx="411">
                  <c:v>1276.032064</c:v>
                </c:pt>
                <c:pt idx="412">
                  <c:v>1285.2138299999999</c:v>
                </c:pt>
                <c:pt idx="413">
                  <c:v>1295.8858889999999</c:v>
                </c:pt>
                <c:pt idx="414">
                  <c:v>1300.0833190000001</c:v>
                </c:pt>
                <c:pt idx="415">
                  <c:v>1305.253704</c:v>
                </c:pt>
                <c:pt idx="416">
                  <c:v>1306.518519</c:v>
                </c:pt>
                <c:pt idx="417">
                  <c:v>1307.2787229999999</c:v>
                </c:pt>
                <c:pt idx="418">
                  <c:v>1313.8405949999999</c:v>
                </c:pt>
                <c:pt idx="419">
                  <c:v>1314.3950620000001</c:v>
                </c:pt>
                <c:pt idx="420">
                  <c:v>1317.308642</c:v>
                </c:pt>
                <c:pt idx="421">
                  <c:v>1318.505494</c:v>
                </c:pt>
                <c:pt idx="422">
                  <c:v>1320.9629440000001</c:v>
                </c:pt>
                <c:pt idx="423">
                  <c:v>1328.790123</c:v>
                </c:pt>
                <c:pt idx="424">
                  <c:v>1332.666667</c:v>
                </c:pt>
                <c:pt idx="425">
                  <c:v>1337.9893950000001</c:v>
                </c:pt>
                <c:pt idx="426">
                  <c:v>1347</c:v>
                </c:pt>
                <c:pt idx="427">
                  <c:v>1350.253719</c:v>
                </c:pt>
                <c:pt idx="428">
                  <c:v>1356.2184709999999</c:v>
                </c:pt>
                <c:pt idx="429">
                  <c:v>1362.218398</c:v>
                </c:pt>
                <c:pt idx="430">
                  <c:v>1368.666502</c:v>
                </c:pt>
                <c:pt idx="431">
                  <c:v>1374.838827</c:v>
                </c:pt>
                <c:pt idx="432">
                  <c:v>1375.506173</c:v>
                </c:pt>
                <c:pt idx="433">
                  <c:v>1377</c:v>
                </c:pt>
                <c:pt idx="434">
                  <c:v>1377.135802</c:v>
                </c:pt>
                <c:pt idx="435">
                  <c:v>1391.209877</c:v>
                </c:pt>
                <c:pt idx="436">
                  <c:v>1394.5491340000001</c:v>
                </c:pt>
                <c:pt idx="437">
                  <c:v>1398.8341339999999</c:v>
                </c:pt>
                <c:pt idx="438">
                  <c:v>1404.2846669999999</c:v>
                </c:pt>
                <c:pt idx="439">
                  <c:v>1410</c:v>
                </c:pt>
                <c:pt idx="440">
                  <c:v>1410.0719979999999</c:v>
                </c:pt>
                <c:pt idx="441">
                  <c:v>1412</c:v>
                </c:pt>
                <c:pt idx="442">
                  <c:v>1413.049383</c:v>
                </c:pt>
                <c:pt idx="443">
                  <c:v>1427.7283950000001</c:v>
                </c:pt>
                <c:pt idx="444">
                  <c:v>1427.7787559999999</c:v>
                </c:pt>
                <c:pt idx="445">
                  <c:v>1429.7728440000001</c:v>
                </c:pt>
                <c:pt idx="446">
                  <c:v>1434.1900169999999</c:v>
                </c:pt>
                <c:pt idx="447">
                  <c:v>1445.864198</c:v>
                </c:pt>
                <c:pt idx="448">
                  <c:v>1460.583709</c:v>
                </c:pt>
                <c:pt idx="449">
                  <c:v>1467.1092020000001</c:v>
                </c:pt>
                <c:pt idx="450">
                  <c:v>1477.814815</c:v>
                </c:pt>
                <c:pt idx="451">
                  <c:v>1486.9366769999999</c:v>
                </c:pt>
                <c:pt idx="452">
                  <c:v>1499.6432689999999</c:v>
                </c:pt>
                <c:pt idx="453">
                  <c:v>1507.7604249999999</c:v>
                </c:pt>
                <c:pt idx="454">
                  <c:v>1527.160494</c:v>
                </c:pt>
                <c:pt idx="455">
                  <c:v>1532.15239</c:v>
                </c:pt>
                <c:pt idx="456">
                  <c:v>1534.859768</c:v>
                </c:pt>
                <c:pt idx="457">
                  <c:v>1540.046924</c:v>
                </c:pt>
                <c:pt idx="458">
                  <c:v>1541.002751</c:v>
                </c:pt>
                <c:pt idx="459">
                  <c:v>1546.666667</c:v>
                </c:pt>
                <c:pt idx="460">
                  <c:v>1551.3648390000001</c:v>
                </c:pt>
                <c:pt idx="461">
                  <c:v>1587.4549320000001</c:v>
                </c:pt>
                <c:pt idx="462">
                  <c:v>1593.44622</c:v>
                </c:pt>
                <c:pt idx="463">
                  <c:v>1602.8298589999999</c:v>
                </c:pt>
                <c:pt idx="464">
                  <c:v>1604.1214520000001</c:v>
                </c:pt>
                <c:pt idx="465">
                  <c:v>1615.9569160000001</c:v>
                </c:pt>
                <c:pt idx="466">
                  <c:v>1623.905182</c:v>
                </c:pt>
                <c:pt idx="467">
                  <c:v>1625.0725829999999</c:v>
                </c:pt>
                <c:pt idx="468">
                  <c:v>1630.6736269999999</c:v>
                </c:pt>
                <c:pt idx="469">
                  <c:v>1635.4197529999999</c:v>
                </c:pt>
                <c:pt idx="470">
                  <c:v>1636.2400150000001</c:v>
                </c:pt>
                <c:pt idx="471">
                  <c:v>1637.0578519999999</c:v>
                </c:pt>
                <c:pt idx="472">
                  <c:v>1638.768221</c:v>
                </c:pt>
                <c:pt idx="473">
                  <c:v>1651.963532</c:v>
                </c:pt>
                <c:pt idx="474">
                  <c:v>1663.1911789999999</c:v>
                </c:pt>
                <c:pt idx="475">
                  <c:v>1671.2469140000001</c:v>
                </c:pt>
                <c:pt idx="476">
                  <c:v>1688.4103250000001</c:v>
                </c:pt>
                <c:pt idx="477">
                  <c:v>1688.7953190000001</c:v>
                </c:pt>
                <c:pt idx="478">
                  <c:v>1714.900404</c:v>
                </c:pt>
                <c:pt idx="479">
                  <c:v>1721.2171820000001</c:v>
                </c:pt>
                <c:pt idx="480">
                  <c:v>1727</c:v>
                </c:pt>
                <c:pt idx="481">
                  <c:v>1727.20633</c:v>
                </c:pt>
                <c:pt idx="482">
                  <c:v>1735</c:v>
                </c:pt>
                <c:pt idx="483">
                  <c:v>1739.493827</c:v>
                </c:pt>
                <c:pt idx="484">
                  <c:v>1743</c:v>
                </c:pt>
                <c:pt idx="485">
                  <c:v>1748.901235</c:v>
                </c:pt>
                <c:pt idx="486">
                  <c:v>1753.4074069999999</c:v>
                </c:pt>
                <c:pt idx="487">
                  <c:v>1756.6702290000001</c:v>
                </c:pt>
                <c:pt idx="488">
                  <c:v>1777.5925930000001</c:v>
                </c:pt>
                <c:pt idx="489">
                  <c:v>1787.7777779999999</c:v>
                </c:pt>
                <c:pt idx="490">
                  <c:v>1791.4320990000001</c:v>
                </c:pt>
                <c:pt idx="491">
                  <c:v>1796.779282</c:v>
                </c:pt>
                <c:pt idx="492">
                  <c:v>1803</c:v>
                </c:pt>
                <c:pt idx="493">
                  <c:v>1808.197531</c:v>
                </c:pt>
                <c:pt idx="494">
                  <c:v>1812.0484959999999</c:v>
                </c:pt>
                <c:pt idx="495">
                  <c:v>1813.289976</c:v>
                </c:pt>
                <c:pt idx="496">
                  <c:v>1824</c:v>
                </c:pt>
                <c:pt idx="497">
                  <c:v>1843.0289290000001</c:v>
                </c:pt>
                <c:pt idx="498">
                  <c:v>1846.8297339999999</c:v>
                </c:pt>
                <c:pt idx="499">
                  <c:v>1848.592715</c:v>
                </c:pt>
                <c:pt idx="500">
                  <c:v>1849.5802470000001</c:v>
                </c:pt>
                <c:pt idx="501">
                  <c:v>1860.5630450000001</c:v>
                </c:pt>
                <c:pt idx="502">
                  <c:v>1861.446551</c:v>
                </c:pt>
                <c:pt idx="503">
                  <c:v>1879.465897</c:v>
                </c:pt>
                <c:pt idx="504">
                  <c:v>1896.3950620000001</c:v>
                </c:pt>
                <c:pt idx="505">
                  <c:v>1897.3209879999999</c:v>
                </c:pt>
                <c:pt idx="506">
                  <c:v>1907.5925930000001</c:v>
                </c:pt>
                <c:pt idx="507">
                  <c:v>1912.654321</c:v>
                </c:pt>
                <c:pt idx="508">
                  <c:v>1919</c:v>
                </c:pt>
                <c:pt idx="509">
                  <c:v>1943.8165240000001</c:v>
                </c:pt>
                <c:pt idx="510">
                  <c:v>1955.0000000000002</c:v>
                </c:pt>
                <c:pt idx="511">
                  <c:v>1955.161433</c:v>
                </c:pt>
                <c:pt idx="512">
                  <c:v>1976.805128</c:v>
                </c:pt>
                <c:pt idx="513">
                  <c:v>1980.5669069999999</c:v>
                </c:pt>
                <c:pt idx="514">
                  <c:v>1985.3153030000001</c:v>
                </c:pt>
                <c:pt idx="515">
                  <c:v>2006</c:v>
                </c:pt>
                <c:pt idx="516">
                  <c:v>2026.9816020000001</c:v>
                </c:pt>
                <c:pt idx="517">
                  <c:v>2038.9629629999999</c:v>
                </c:pt>
                <c:pt idx="518">
                  <c:v>2046</c:v>
                </c:pt>
                <c:pt idx="519">
                  <c:v>2053.6296299999999</c:v>
                </c:pt>
                <c:pt idx="520">
                  <c:v>2055.6913639999998</c:v>
                </c:pt>
                <c:pt idx="521">
                  <c:v>2060.8395059999998</c:v>
                </c:pt>
                <c:pt idx="522">
                  <c:v>2061.061467</c:v>
                </c:pt>
                <c:pt idx="523">
                  <c:v>2078.6296299999999</c:v>
                </c:pt>
                <c:pt idx="524">
                  <c:v>2080.6816429999999</c:v>
                </c:pt>
                <c:pt idx="525">
                  <c:v>2083.2345679999999</c:v>
                </c:pt>
                <c:pt idx="526">
                  <c:v>2107</c:v>
                </c:pt>
                <c:pt idx="527">
                  <c:v>2113.1604940000002</c:v>
                </c:pt>
                <c:pt idx="528">
                  <c:v>2114.891333</c:v>
                </c:pt>
                <c:pt idx="529">
                  <c:v>2122.4104219999999</c:v>
                </c:pt>
                <c:pt idx="530">
                  <c:v>2130</c:v>
                </c:pt>
                <c:pt idx="531">
                  <c:v>2141.1509860000001</c:v>
                </c:pt>
                <c:pt idx="532">
                  <c:v>2159.3703700000001</c:v>
                </c:pt>
                <c:pt idx="533">
                  <c:v>2177.6687710000001</c:v>
                </c:pt>
                <c:pt idx="534">
                  <c:v>2181.3394039999998</c:v>
                </c:pt>
                <c:pt idx="535">
                  <c:v>2188.9026760000002</c:v>
                </c:pt>
                <c:pt idx="536">
                  <c:v>2199.4691360000002</c:v>
                </c:pt>
                <c:pt idx="537">
                  <c:v>2205.9386800000002</c:v>
                </c:pt>
                <c:pt idx="538">
                  <c:v>2230.1604940000002</c:v>
                </c:pt>
                <c:pt idx="539">
                  <c:v>2235.665994</c:v>
                </c:pt>
                <c:pt idx="540">
                  <c:v>2260.0617280000001</c:v>
                </c:pt>
                <c:pt idx="541">
                  <c:v>2276.9545560000001</c:v>
                </c:pt>
                <c:pt idx="542">
                  <c:v>2282.5928570000001</c:v>
                </c:pt>
                <c:pt idx="543">
                  <c:v>2302.1111110000002</c:v>
                </c:pt>
                <c:pt idx="544">
                  <c:v>2312</c:v>
                </c:pt>
                <c:pt idx="545">
                  <c:v>2333</c:v>
                </c:pt>
                <c:pt idx="546">
                  <c:v>2333.2884239999998</c:v>
                </c:pt>
                <c:pt idx="547">
                  <c:v>2343.7530860000002</c:v>
                </c:pt>
                <c:pt idx="548">
                  <c:v>2346.576395</c:v>
                </c:pt>
                <c:pt idx="549">
                  <c:v>2349.4901810000001</c:v>
                </c:pt>
                <c:pt idx="550">
                  <c:v>2350.6374620000001</c:v>
                </c:pt>
                <c:pt idx="551">
                  <c:v>2355.6296299999999</c:v>
                </c:pt>
                <c:pt idx="552">
                  <c:v>2374.5679009999999</c:v>
                </c:pt>
                <c:pt idx="553">
                  <c:v>2441.3753550000001</c:v>
                </c:pt>
                <c:pt idx="554">
                  <c:v>2443.0812799999999</c:v>
                </c:pt>
                <c:pt idx="555">
                  <c:v>2476.807053</c:v>
                </c:pt>
                <c:pt idx="556">
                  <c:v>2483.66219</c:v>
                </c:pt>
                <c:pt idx="557">
                  <c:v>2523</c:v>
                </c:pt>
                <c:pt idx="558">
                  <c:v>2524.7777780000001</c:v>
                </c:pt>
                <c:pt idx="559">
                  <c:v>2526.6172839999999</c:v>
                </c:pt>
                <c:pt idx="560">
                  <c:v>2533.3827160000001</c:v>
                </c:pt>
                <c:pt idx="561">
                  <c:v>2536.6266500000002</c:v>
                </c:pt>
                <c:pt idx="562">
                  <c:v>2546.3632120000002</c:v>
                </c:pt>
                <c:pt idx="563">
                  <c:v>2555</c:v>
                </c:pt>
                <c:pt idx="564">
                  <c:v>2563.2592589999999</c:v>
                </c:pt>
                <c:pt idx="565">
                  <c:v>2575.8024690000002</c:v>
                </c:pt>
                <c:pt idx="566">
                  <c:v>2612.4831380000001</c:v>
                </c:pt>
                <c:pt idx="567">
                  <c:v>2612.6234490000002</c:v>
                </c:pt>
                <c:pt idx="568">
                  <c:v>2615</c:v>
                </c:pt>
                <c:pt idx="569">
                  <c:v>2618.1481480000002</c:v>
                </c:pt>
                <c:pt idx="570">
                  <c:v>2640.8847179999998</c:v>
                </c:pt>
                <c:pt idx="571">
                  <c:v>2651</c:v>
                </c:pt>
                <c:pt idx="572">
                  <c:v>2721.5802469999999</c:v>
                </c:pt>
                <c:pt idx="573">
                  <c:v>2751.8636799999999</c:v>
                </c:pt>
                <c:pt idx="574">
                  <c:v>2764.4449599999998</c:v>
                </c:pt>
                <c:pt idx="575">
                  <c:v>2776</c:v>
                </c:pt>
                <c:pt idx="576">
                  <c:v>2787.3222620000001</c:v>
                </c:pt>
                <c:pt idx="577">
                  <c:v>2787.5495839999999</c:v>
                </c:pt>
                <c:pt idx="578">
                  <c:v>2791.6605209999998</c:v>
                </c:pt>
                <c:pt idx="579">
                  <c:v>2795.4919530000002</c:v>
                </c:pt>
                <c:pt idx="580">
                  <c:v>2796.348876</c:v>
                </c:pt>
                <c:pt idx="581">
                  <c:v>2812.7092619999999</c:v>
                </c:pt>
                <c:pt idx="582">
                  <c:v>2839.5924089999999</c:v>
                </c:pt>
                <c:pt idx="583">
                  <c:v>2859</c:v>
                </c:pt>
                <c:pt idx="584">
                  <c:v>2860.641975</c:v>
                </c:pt>
                <c:pt idx="585">
                  <c:v>2865.1758880000002</c:v>
                </c:pt>
                <c:pt idx="586">
                  <c:v>2939.8415679999998</c:v>
                </c:pt>
                <c:pt idx="587">
                  <c:v>2968.7020480000001</c:v>
                </c:pt>
                <c:pt idx="588">
                  <c:v>2988.0939669999998</c:v>
                </c:pt>
                <c:pt idx="589">
                  <c:v>3012.9953049999999</c:v>
                </c:pt>
                <c:pt idx="590">
                  <c:v>3072.7654320000001</c:v>
                </c:pt>
                <c:pt idx="591">
                  <c:v>3080.9382719999999</c:v>
                </c:pt>
                <c:pt idx="592">
                  <c:v>3116.2417289999999</c:v>
                </c:pt>
                <c:pt idx="593">
                  <c:v>3177.717126</c:v>
                </c:pt>
                <c:pt idx="594">
                  <c:v>3220.9095430000002</c:v>
                </c:pt>
                <c:pt idx="595">
                  <c:v>3228</c:v>
                </c:pt>
                <c:pt idx="596">
                  <c:v>3257.8395059999998</c:v>
                </c:pt>
                <c:pt idx="597">
                  <c:v>3285.4444440000002</c:v>
                </c:pt>
                <c:pt idx="598">
                  <c:v>3302.634407</c:v>
                </c:pt>
                <c:pt idx="599">
                  <c:v>3344.7057140000002</c:v>
                </c:pt>
                <c:pt idx="600">
                  <c:v>3351.4189590000001</c:v>
                </c:pt>
                <c:pt idx="601">
                  <c:v>3367.4691360000002</c:v>
                </c:pt>
                <c:pt idx="602">
                  <c:v>3400.312598</c:v>
                </c:pt>
                <c:pt idx="603">
                  <c:v>3444.3950620000001</c:v>
                </c:pt>
                <c:pt idx="604">
                  <c:v>3448.1975309999998</c:v>
                </c:pt>
                <c:pt idx="605">
                  <c:v>3458.358025</c:v>
                </c:pt>
                <c:pt idx="606">
                  <c:v>3459.3950620000001</c:v>
                </c:pt>
                <c:pt idx="607">
                  <c:v>3477.1604940000002</c:v>
                </c:pt>
                <c:pt idx="608">
                  <c:v>3523.2510379999999</c:v>
                </c:pt>
                <c:pt idx="609">
                  <c:v>3566.8349859999998</c:v>
                </c:pt>
                <c:pt idx="610">
                  <c:v>3598.6145179999999</c:v>
                </c:pt>
                <c:pt idx="611">
                  <c:v>3670.5483439999998</c:v>
                </c:pt>
                <c:pt idx="612">
                  <c:v>3673.2164419999999</c:v>
                </c:pt>
                <c:pt idx="613">
                  <c:v>3722.2469139999998</c:v>
                </c:pt>
                <c:pt idx="614">
                  <c:v>3754.345679</c:v>
                </c:pt>
                <c:pt idx="615">
                  <c:v>3792.038579</c:v>
                </c:pt>
                <c:pt idx="616">
                  <c:v>3819</c:v>
                </c:pt>
                <c:pt idx="617">
                  <c:v>3826.1555199999998</c:v>
                </c:pt>
                <c:pt idx="618">
                  <c:v>3862.3816350000002</c:v>
                </c:pt>
                <c:pt idx="619">
                  <c:v>3889</c:v>
                </c:pt>
                <c:pt idx="620">
                  <c:v>3927.6354569999999</c:v>
                </c:pt>
                <c:pt idx="621">
                  <c:v>4066.1728400000002</c:v>
                </c:pt>
                <c:pt idx="622">
                  <c:v>4093.5432099999998</c:v>
                </c:pt>
                <c:pt idx="623">
                  <c:v>4116.5806339999999</c:v>
                </c:pt>
                <c:pt idx="624">
                  <c:v>4234.4072770000002</c:v>
                </c:pt>
                <c:pt idx="625">
                  <c:v>4307.1545329999999</c:v>
                </c:pt>
                <c:pt idx="626">
                  <c:v>4330</c:v>
                </c:pt>
                <c:pt idx="627">
                  <c:v>4370.3991020000003</c:v>
                </c:pt>
                <c:pt idx="628">
                  <c:v>4374.7407409999996</c:v>
                </c:pt>
                <c:pt idx="629">
                  <c:v>4508.2988489999998</c:v>
                </c:pt>
                <c:pt idx="630">
                  <c:v>4546.4942359999995</c:v>
                </c:pt>
                <c:pt idx="631">
                  <c:v>4611.0987649999997</c:v>
                </c:pt>
                <c:pt idx="632">
                  <c:v>4833.0502820000002</c:v>
                </c:pt>
                <c:pt idx="633">
                  <c:v>4879.2236899999998</c:v>
                </c:pt>
                <c:pt idx="634">
                  <c:v>4906.0148509999999</c:v>
                </c:pt>
                <c:pt idx="635">
                  <c:v>5012.4371039999996</c:v>
                </c:pt>
                <c:pt idx="636">
                  <c:v>5030.2701870000001</c:v>
                </c:pt>
                <c:pt idx="637">
                  <c:v>5345.7696139999998</c:v>
                </c:pt>
                <c:pt idx="638">
                  <c:v>5377.8765430000003</c:v>
                </c:pt>
                <c:pt idx="639">
                  <c:v>5500.9506170000004</c:v>
                </c:pt>
                <c:pt idx="640">
                  <c:v>5620</c:v>
                </c:pt>
                <c:pt idx="641">
                  <c:v>5620.9499619999997</c:v>
                </c:pt>
                <c:pt idx="642">
                  <c:v>6277.7802629999996</c:v>
                </c:pt>
                <c:pt idx="643">
                  <c:v>6398.1604939999997</c:v>
                </c:pt>
                <c:pt idx="644">
                  <c:v>7159.4074069999997</c:v>
                </c:pt>
                <c:pt idx="645">
                  <c:v>8869</c:v>
                </c:pt>
                <c:pt idx="646">
                  <c:v>10166.403012000001</c:v>
                </c:pt>
                <c:pt idx="647">
                  <c:v>10241.966062</c:v>
                </c:pt>
              </c:numCache>
            </c:numRef>
          </c:yVal>
          <c:smooth val="0"/>
        </c:ser>
        <c:ser>
          <c:idx val="13"/>
          <c:order val="5"/>
          <c:tx>
            <c:v>o tcu1-1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Hoja4!$K$62:$K$936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2</c:v>
                </c:pt>
                <c:pt idx="687">
                  <c:v>2</c:v>
                </c:pt>
                <c:pt idx="688">
                  <c:v>2</c:v>
                </c:pt>
                <c:pt idx="689">
                  <c:v>2</c:v>
                </c:pt>
                <c:pt idx="690">
                  <c:v>2</c:v>
                </c:pt>
                <c:pt idx="691">
                  <c:v>2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Hoja4!$D$62:$D$936</c:f>
              <c:numCache>
                <c:formatCode>General</c:formatCode>
                <c:ptCount val="875"/>
                <c:pt idx="0">
                  <c:v>1.1481479999999999</c:v>
                </c:pt>
                <c:pt idx="1">
                  <c:v>7.1481479999999999</c:v>
                </c:pt>
                <c:pt idx="2">
                  <c:v>7.6894330000000002</c:v>
                </c:pt>
                <c:pt idx="3">
                  <c:v>10.765432000000001</c:v>
                </c:pt>
                <c:pt idx="4">
                  <c:v>18.641974999999999</c:v>
                </c:pt>
                <c:pt idx="5">
                  <c:v>24.591328000000001</c:v>
                </c:pt>
                <c:pt idx="6">
                  <c:v>26.317028000000001</c:v>
                </c:pt>
                <c:pt idx="7">
                  <c:v>32.716048999999998</c:v>
                </c:pt>
                <c:pt idx="8">
                  <c:v>35.388894000000001</c:v>
                </c:pt>
                <c:pt idx="9">
                  <c:v>35.945934000000001</c:v>
                </c:pt>
                <c:pt idx="10">
                  <c:v>36.583725000000001</c:v>
                </c:pt>
                <c:pt idx="11">
                  <c:v>41.284990999999998</c:v>
                </c:pt>
                <c:pt idx="12">
                  <c:v>44.251503</c:v>
                </c:pt>
                <c:pt idx="13">
                  <c:v>48.402568000000002</c:v>
                </c:pt>
                <c:pt idx="14">
                  <c:v>49.039879999999997</c:v>
                </c:pt>
                <c:pt idx="15">
                  <c:v>51.382716000000002</c:v>
                </c:pt>
                <c:pt idx="16">
                  <c:v>55.551330999999998</c:v>
                </c:pt>
                <c:pt idx="17">
                  <c:v>57.392147000000001</c:v>
                </c:pt>
                <c:pt idx="18">
                  <c:v>66.827160000000006</c:v>
                </c:pt>
                <c:pt idx="19">
                  <c:v>77.240106999999995</c:v>
                </c:pt>
                <c:pt idx="20">
                  <c:v>84.231720999999993</c:v>
                </c:pt>
                <c:pt idx="21">
                  <c:v>87.012345999999994</c:v>
                </c:pt>
                <c:pt idx="22">
                  <c:v>97.144051000000005</c:v>
                </c:pt>
                <c:pt idx="23">
                  <c:v>107.481481</c:v>
                </c:pt>
                <c:pt idx="24">
                  <c:v>110.548749</c:v>
                </c:pt>
                <c:pt idx="25">
                  <c:v>111.098765</c:v>
                </c:pt>
                <c:pt idx="26">
                  <c:v>115.30009200000001</c:v>
                </c:pt>
                <c:pt idx="27">
                  <c:v>117.259259</c:v>
                </c:pt>
                <c:pt idx="28">
                  <c:v>123.617284</c:v>
                </c:pt>
                <c:pt idx="29">
                  <c:v>126.197531</c:v>
                </c:pt>
                <c:pt idx="30">
                  <c:v>126.604938</c:v>
                </c:pt>
                <c:pt idx="31">
                  <c:v>126.993814</c:v>
                </c:pt>
                <c:pt idx="32">
                  <c:v>128.25925899999999</c:v>
                </c:pt>
                <c:pt idx="33">
                  <c:v>131.08046200000001</c:v>
                </c:pt>
                <c:pt idx="34">
                  <c:v>131.25279</c:v>
                </c:pt>
                <c:pt idx="35">
                  <c:v>131.47568899999999</c:v>
                </c:pt>
                <c:pt idx="36">
                  <c:v>131.604938</c:v>
                </c:pt>
                <c:pt idx="37">
                  <c:v>132.28676100000001</c:v>
                </c:pt>
                <c:pt idx="38">
                  <c:v>138.94602800000001</c:v>
                </c:pt>
                <c:pt idx="39">
                  <c:v>139.074074</c:v>
                </c:pt>
                <c:pt idx="40">
                  <c:v>139.75843399999999</c:v>
                </c:pt>
                <c:pt idx="41">
                  <c:v>142.037037</c:v>
                </c:pt>
                <c:pt idx="42">
                  <c:v>142.14814799999999</c:v>
                </c:pt>
                <c:pt idx="43">
                  <c:v>148.56790100000001</c:v>
                </c:pt>
                <c:pt idx="44">
                  <c:v>154.45679000000001</c:v>
                </c:pt>
                <c:pt idx="45">
                  <c:v>156.30197200000001</c:v>
                </c:pt>
                <c:pt idx="46">
                  <c:v>160.634804</c:v>
                </c:pt>
                <c:pt idx="47">
                  <c:v>163.02469099999999</c:v>
                </c:pt>
                <c:pt idx="48">
                  <c:v>177.15372400000001</c:v>
                </c:pt>
                <c:pt idx="49">
                  <c:v>181.50034299999999</c:v>
                </c:pt>
                <c:pt idx="50">
                  <c:v>186.040952</c:v>
                </c:pt>
                <c:pt idx="51">
                  <c:v>186.20097100000001</c:v>
                </c:pt>
                <c:pt idx="52">
                  <c:v>186.47177300000001</c:v>
                </c:pt>
                <c:pt idx="53">
                  <c:v>187.48112599999999</c:v>
                </c:pt>
                <c:pt idx="54">
                  <c:v>194.97233</c:v>
                </c:pt>
                <c:pt idx="55">
                  <c:v>197.765432</c:v>
                </c:pt>
                <c:pt idx="56">
                  <c:v>202.72839500000001</c:v>
                </c:pt>
                <c:pt idx="57">
                  <c:v>203.00300200000001</c:v>
                </c:pt>
                <c:pt idx="58">
                  <c:v>203.123457</c:v>
                </c:pt>
                <c:pt idx="59">
                  <c:v>222.56790100000001</c:v>
                </c:pt>
                <c:pt idx="60">
                  <c:v>225.33185599999999</c:v>
                </c:pt>
                <c:pt idx="61">
                  <c:v>227.50617299999999</c:v>
                </c:pt>
                <c:pt idx="62">
                  <c:v>227.682909</c:v>
                </c:pt>
                <c:pt idx="63">
                  <c:v>234.90839800000001</c:v>
                </c:pt>
                <c:pt idx="64">
                  <c:v>238.01234600000001</c:v>
                </c:pt>
                <c:pt idx="65">
                  <c:v>238.77777800000001</c:v>
                </c:pt>
                <c:pt idx="66">
                  <c:v>240.65432100000001</c:v>
                </c:pt>
                <c:pt idx="67">
                  <c:v>241.678517</c:v>
                </c:pt>
                <c:pt idx="68">
                  <c:v>242.318524</c:v>
                </c:pt>
                <c:pt idx="69">
                  <c:v>243.69715299999999</c:v>
                </c:pt>
                <c:pt idx="70">
                  <c:v>244.266426</c:v>
                </c:pt>
                <c:pt idx="71">
                  <c:v>246.57750100000001</c:v>
                </c:pt>
                <c:pt idx="72">
                  <c:v>248.288477</c:v>
                </c:pt>
                <c:pt idx="73">
                  <c:v>249.033627</c:v>
                </c:pt>
                <c:pt idx="74">
                  <c:v>250.925926</c:v>
                </c:pt>
                <c:pt idx="75">
                  <c:v>251.395062</c:v>
                </c:pt>
                <c:pt idx="76">
                  <c:v>253.963009</c:v>
                </c:pt>
                <c:pt idx="77">
                  <c:v>261.95166699999999</c:v>
                </c:pt>
                <c:pt idx="78">
                  <c:v>264.85185200000001</c:v>
                </c:pt>
                <c:pt idx="79">
                  <c:v>265.20129100000003</c:v>
                </c:pt>
                <c:pt idx="80">
                  <c:v>268.16049400000003</c:v>
                </c:pt>
                <c:pt idx="81">
                  <c:v>268.64725399999998</c:v>
                </c:pt>
                <c:pt idx="82">
                  <c:v>271.57744600000001</c:v>
                </c:pt>
                <c:pt idx="83">
                  <c:v>274.09876500000001</c:v>
                </c:pt>
                <c:pt idx="84">
                  <c:v>274.85168800000002</c:v>
                </c:pt>
                <c:pt idx="85">
                  <c:v>275.16049400000003</c:v>
                </c:pt>
                <c:pt idx="86">
                  <c:v>275.17172699999998</c:v>
                </c:pt>
                <c:pt idx="87">
                  <c:v>278.62963000000002</c:v>
                </c:pt>
                <c:pt idx="88">
                  <c:v>281.320988</c:v>
                </c:pt>
                <c:pt idx="89">
                  <c:v>282.31105100000002</c:v>
                </c:pt>
                <c:pt idx="90">
                  <c:v>284.33333299999998</c:v>
                </c:pt>
                <c:pt idx="91">
                  <c:v>284.925926</c:v>
                </c:pt>
                <c:pt idx="92">
                  <c:v>288.19753100000003</c:v>
                </c:pt>
                <c:pt idx="93">
                  <c:v>288.335061</c:v>
                </c:pt>
                <c:pt idx="94">
                  <c:v>288.49382700000001</c:v>
                </c:pt>
                <c:pt idx="95">
                  <c:v>294.49382700000001</c:v>
                </c:pt>
                <c:pt idx="96">
                  <c:v>295.80246899999997</c:v>
                </c:pt>
                <c:pt idx="97">
                  <c:v>297.56507099999999</c:v>
                </c:pt>
                <c:pt idx="98">
                  <c:v>299.79008700000003</c:v>
                </c:pt>
                <c:pt idx="99">
                  <c:v>301.32873499999999</c:v>
                </c:pt>
                <c:pt idx="100">
                  <c:v>302.33808800000003</c:v>
                </c:pt>
                <c:pt idx="101">
                  <c:v>303.41686600000003</c:v>
                </c:pt>
                <c:pt idx="102">
                  <c:v>304.57788599999998</c:v>
                </c:pt>
                <c:pt idx="103">
                  <c:v>306.57244600000001</c:v>
                </c:pt>
                <c:pt idx="104">
                  <c:v>311.81481500000001</c:v>
                </c:pt>
                <c:pt idx="105">
                  <c:v>312.88888900000001</c:v>
                </c:pt>
                <c:pt idx="106">
                  <c:v>314.72194200000001</c:v>
                </c:pt>
                <c:pt idx="107">
                  <c:v>318.18518499999999</c:v>
                </c:pt>
                <c:pt idx="108">
                  <c:v>322.52514400000001</c:v>
                </c:pt>
                <c:pt idx="109">
                  <c:v>324.04584399999999</c:v>
                </c:pt>
                <c:pt idx="110">
                  <c:v>329.962963</c:v>
                </c:pt>
                <c:pt idx="111">
                  <c:v>330.56303800000001</c:v>
                </c:pt>
                <c:pt idx="112">
                  <c:v>335.14814799999999</c:v>
                </c:pt>
                <c:pt idx="113">
                  <c:v>335.18995100000001</c:v>
                </c:pt>
                <c:pt idx="114">
                  <c:v>337.70370400000002</c:v>
                </c:pt>
                <c:pt idx="115">
                  <c:v>342.06172800000002</c:v>
                </c:pt>
                <c:pt idx="116">
                  <c:v>343.19225699999998</c:v>
                </c:pt>
                <c:pt idx="117">
                  <c:v>346.90123499999999</c:v>
                </c:pt>
                <c:pt idx="118">
                  <c:v>347.74665399999998</c:v>
                </c:pt>
                <c:pt idx="119">
                  <c:v>349.88845099999998</c:v>
                </c:pt>
                <c:pt idx="120">
                  <c:v>349.98692499999999</c:v>
                </c:pt>
                <c:pt idx="121">
                  <c:v>351.56790100000001</c:v>
                </c:pt>
                <c:pt idx="122">
                  <c:v>352.24758800000001</c:v>
                </c:pt>
                <c:pt idx="123">
                  <c:v>353.90124400000002</c:v>
                </c:pt>
                <c:pt idx="124">
                  <c:v>355.181399</c:v>
                </c:pt>
                <c:pt idx="125">
                  <c:v>359.36651999999998</c:v>
                </c:pt>
                <c:pt idx="126">
                  <c:v>360.67129299999999</c:v>
                </c:pt>
                <c:pt idx="127">
                  <c:v>362.76385399999998</c:v>
                </c:pt>
                <c:pt idx="128">
                  <c:v>362.87654300000003</c:v>
                </c:pt>
                <c:pt idx="129">
                  <c:v>371.34335299999998</c:v>
                </c:pt>
                <c:pt idx="130">
                  <c:v>376.19317000000001</c:v>
                </c:pt>
                <c:pt idx="131">
                  <c:v>377.72839499999998</c:v>
                </c:pt>
                <c:pt idx="132">
                  <c:v>378.02723800000001</c:v>
                </c:pt>
                <c:pt idx="133">
                  <c:v>379.18440600000002</c:v>
                </c:pt>
                <c:pt idx="134">
                  <c:v>379.38124800000003</c:v>
                </c:pt>
                <c:pt idx="135">
                  <c:v>380.93220400000001</c:v>
                </c:pt>
                <c:pt idx="136">
                  <c:v>384.10797300000002</c:v>
                </c:pt>
                <c:pt idx="137">
                  <c:v>385.43748699999998</c:v>
                </c:pt>
                <c:pt idx="138">
                  <c:v>386.70370400000002</c:v>
                </c:pt>
                <c:pt idx="139">
                  <c:v>388.89624400000002</c:v>
                </c:pt>
                <c:pt idx="140">
                  <c:v>389.48148099999997</c:v>
                </c:pt>
                <c:pt idx="141">
                  <c:v>390.61728399999998</c:v>
                </c:pt>
                <c:pt idx="142">
                  <c:v>392.588998</c:v>
                </c:pt>
                <c:pt idx="143">
                  <c:v>393.641975</c:v>
                </c:pt>
                <c:pt idx="144">
                  <c:v>394.33333299999998</c:v>
                </c:pt>
                <c:pt idx="145">
                  <c:v>394.96467000000001</c:v>
                </c:pt>
                <c:pt idx="146">
                  <c:v>396.83950599999997</c:v>
                </c:pt>
                <c:pt idx="147">
                  <c:v>396.97106600000001</c:v>
                </c:pt>
                <c:pt idx="148">
                  <c:v>396.99021099999999</c:v>
                </c:pt>
                <c:pt idx="149">
                  <c:v>397.66037999999998</c:v>
                </c:pt>
                <c:pt idx="150">
                  <c:v>397.82040000000001</c:v>
                </c:pt>
                <c:pt idx="151">
                  <c:v>398.753086</c:v>
                </c:pt>
                <c:pt idx="152">
                  <c:v>399.98765400000002</c:v>
                </c:pt>
                <c:pt idx="153">
                  <c:v>400.074074</c:v>
                </c:pt>
                <c:pt idx="154">
                  <c:v>401.29158899999999</c:v>
                </c:pt>
                <c:pt idx="155">
                  <c:v>402.91358000000002</c:v>
                </c:pt>
                <c:pt idx="156">
                  <c:v>404.83950599999997</c:v>
                </c:pt>
                <c:pt idx="157">
                  <c:v>404.85185200000001</c:v>
                </c:pt>
                <c:pt idx="158">
                  <c:v>405.07050700000002</c:v>
                </c:pt>
                <c:pt idx="159">
                  <c:v>405.93214999999998</c:v>
                </c:pt>
                <c:pt idx="160">
                  <c:v>405.95676800000001</c:v>
                </c:pt>
                <c:pt idx="161">
                  <c:v>406.86764699999998</c:v>
                </c:pt>
                <c:pt idx="162">
                  <c:v>409.954521</c:v>
                </c:pt>
                <c:pt idx="163">
                  <c:v>415.53086400000001</c:v>
                </c:pt>
                <c:pt idx="164">
                  <c:v>419.81690500000002</c:v>
                </c:pt>
                <c:pt idx="165">
                  <c:v>420.026161</c:v>
                </c:pt>
                <c:pt idx="166">
                  <c:v>420.161562</c:v>
                </c:pt>
                <c:pt idx="167">
                  <c:v>420.469292</c:v>
                </c:pt>
                <c:pt idx="168">
                  <c:v>421.03551399999998</c:v>
                </c:pt>
                <c:pt idx="169">
                  <c:v>422.69725299999999</c:v>
                </c:pt>
                <c:pt idx="170">
                  <c:v>424.358025</c:v>
                </c:pt>
                <c:pt idx="171">
                  <c:v>428.50617299999999</c:v>
                </c:pt>
                <c:pt idx="172">
                  <c:v>430.11111099999999</c:v>
                </c:pt>
                <c:pt idx="173">
                  <c:v>431.68295499999999</c:v>
                </c:pt>
                <c:pt idx="174">
                  <c:v>432.50276300000002</c:v>
                </c:pt>
                <c:pt idx="175">
                  <c:v>434.53868499999999</c:v>
                </c:pt>
                <c:pt idx="176">
                  <c:v>435.29629599999998</c:v>
                </c:pt>
                <c:pt idx="177">
                  <c:v>436.00696499999998</c:v>
                </c:pt>
                <c:pt idx="178">
                  <c:v>437.04938299999998</c:v>
                </c:pt>
                <c:pt idx="179">
                  <c:v>441.53086400000001</c:v>
                </c:pt>
                <c:pt idx="180">
                  <c:v>444.76761399999998</c:v>
                </c:pt>
                <c:pt idx="181">
                  <c:v>452.73165299999999</c:v>
                </c:pt>
                <c:pt idx="182">
                  <c:v>457.78750100000002</c:v>
                </c:pt>
                <c:pt idx="183">
                  <c:v>459.14955900000001</c:v>
                </c:pt>
                <c:pt idx="184">
                  <c:v>463.04674599999998</c:v>
                </c:pt>
                <c:pt idx="185">
                  <c:v>463.37036999999998</c:v>
                </c:pt>
                <c:pt idx="186">
                  <c:v>463.86723000000001</c:v>
                </c:pt>
                <c:pt idx="187">
                  <c:v>468.17284000000001</c:v>
                </c:pt>
                <c:pt idx="188">
                  <c:v>468.376622</c:v>
                </c:pt>
                <c:pt idx="189">
                  <c:v>470.23456800000002</c:v>
                </c:pt>
                <c:pt idx="190">
                  <c:v>472.19246700000002</c:v>
                </c:pt>
                <c:pt idx="191">
                  <c:v>472.72060399999998</c:v>
                </c:pt>
                <c:pt idx="192">
                  <c:v>475.04848399999997</c:v>
                </c:pt>
                <c:pt idx="193">
                  <c:v>480.76543199999998</c:v>
                </c:pt>
                <c:pt idx="194">
                  <c:v>484.193918</c:v>
                </c:pt>
                <c:pt idx="195">
                  <c:v>486.49573500000002</c:v>
                </c:pt>
                <c:pt idx="196">
                  <c:v>486.74074100000001</c:v>
                </c:pt>
                <c:pt idx="197">
                  <c:v>488.60060499999997</c:v>
                </c:pt>
                <c:pt idx="198">
                  <c:v>492.72839499999998</c:v>
                </c:pt>
                <c:pt idx="199">
                  <c:v>493.43625900000001</c:v>
                </c:pt>
                <c:pt idx="200">
                  <c:v>495.61683799999997</c:v>
                </c:pt>
                <c:pt idx="201">
                  <c:v>496.34567900000002</c:v>
                </c:pt>
                <c:pt idx="202">
                  <c:v>496.59259300000002</c:v>
                </c:pt>
                <c:pt idx="203">
                  <c:v>497.069321</c:v>
                </c:pt>
                <c:pt idx="204">
                  <c:v>499.37036999999998</c:v>
                </c:pt>
                <c:pt idx="205">
                  <c:v>502.86419799999999</c:v>
                </c:pt>
                <c:pt idx="206">
                  <c:v>507.32924500000001</c:v>
                </c:pt>
                <c:pt idx="207">
                  <c:v>508.34453000000002</c:v>
                </c:pt>
                <c:pt idx="208">
                  <c:v>509.85185200000001</c:v>
                </c:pt>
                <c:pt idx="209">
                  <c:v>516.93827199999998</c:v>
                </c:pt>
                <c:pt idx="210">
                  <c:v>520.19753100000003</c:v>
                </c:pt>
                <c:pt idx="211">
                  <c:v>524.53086399999995</c:v>
                </c:pt>
                <c:pt idx="212">
                  <c:v>527.84227199999998</c:v>
                </c:pt>
                <c:pt idx="213">
                  <c:v>527.98765400000002</c:v>
                </c:pt>
                <c:pt idx="214">
                  <c:v>528.81260499999996</c:v>
                </c:pt>
                <c:pt idx="215">
                  <c:v>529.97530900000004</c:v>
                </c:pt>
                <c:pt idx="216">
                  <c:v>532.51976000000002</c:v>
                </c:pt>
                <c:pt idx="217">
                  <c:v>539.966814</c:v>
                </c:pt>
                <c:pt idx="218">
                  <c:v>541.22222199999999</c:v>
                </c:pt>
                <c:pt idx="219">
                  <c:v>543.24691399999995</c:v>
                </c:pt>
                <c:pt idx="220">
                  <c:v>543.93827199999998</c:v>
                </c:pt>
                <c:pt idx="221">
                  <c:v>544.15193599999998</c:v>
                </c:pt>
                <c:pt idx="222">
                  <c:v>548.04938300000003</c:v>
                </c:pt>
                <c:pt idx="223">
                  <c:v>548.66940499999998</c:v>
                </c:pt>
                <c:pt idx="224">
                  <c:v>548.77777800000001</c:v>
                </c:pt>
                <c:pt idx="225">
                  <c:v>553.33333300000004</c:v>
                </c:pt>
                <c:pt idx="226">
                  <c:v>554.03620799999999</c:v>
                </c:pt>
                <c:pt idx="227">
                  <c:v>560.610455</c:v>
                </c:pt>
                <c:pt idx="228">
                  <c:v>561.51851899999997</c:v>
                </c:pt>
                <c:pt idx="229">
                  <c:v>561.90123500000004</c:v>
                </c:pt>
                <c:pt idx="230">
                  <c:v>563.925926</c:v>
                </c:pt>
                <c:pt idx="231">
                  <c:v>566.50617299999999</c:v>
                </c:pt>
                <c:pt idx="232">
                  <c:v>566.70370400000002</c:v>
                </c:pt>
                <c:pt idx="233">
                  <c:v>568.34567900000002</c:v>
                </c:pt>
                <c:pt idx="234">
                  <c:v>568.78260599999999</c:v>
                </c:pt>
                <c:pt idx="235">
                  <c:v>569.52028900000005</c:v>
                </c:pt>
                <c:pt idx="236">
                  <c:v>569.76543200000003</c:v>
                </c:pt>
                <c:pt idx="237">
                  <c:v>576.34567900000002</c:v>
                </c:pt>
                <c:pt idx="238">
                  <c:v>576.99282900000003</c:v>
                </c:pt>
                <c:pt idx="239">
                  <c:v>579.10967100000005</c:v>
                </c:pt>
                <c:pt idx="240">
                  <c:v>579.62699399999997</c:v>
                </c:pt>
                <c:pt idx="241">
                  <c:v>580.35323500000004</c:v>
                </c:pt>
                <c:pt idx="242">
                  <c:v>585.91698499999995</c:v>
                </c:pt>
                <c:pt idx="243">
                  <c:v>587.49382700000001</c:v>
                </c:pt>
                <c:pt idx="244">
                  <c:v>588.81742599999995</c:v>
                </c:pt>
                <c:pt idx="245">
                  <c:v>592.76543200000003</c:v>
                </c:pt>
                <c:pt idx="246">
                  <c:v>594.16413599999998</c:v>
                </c:pt>
                <c:pt idx="247">
                  <c:v>597.79012299999999</c:v>
                </c:pt>
                <c:pt idx="248">
                  <c:v>597.90123500000004</c:v>
                </c:pt>
                <c:pt idx="249">
                  <c:v>601.75308600000005</c:v>
                </c:pt>
                <c:pt idx="250">
                  <c:v>604.95161499999995</c:v>
                </c:pt>
                <c:pt idx="251">
                  <c:v>606.98765400000002</c:v>
                </c:pt>
                <c:pt idx="252">
                  <c:v>609.34135500000002</c:v>
                </c:pt>
                <c:pt idx="253">
                  <c:v>609.83950600000003</c:v>
                </c:pt>
                <c:pt idx="254">
                  <c:v>611.37237000000005</c:v>
                </c:pt>
                <c:pt idx="255">
                  <c:v>613.64956800000004</c:v>
                </c:pt>
                <c:pt idx="256">
                  <c:v>618.358025</c:v>
                </c:pt>
                <c:pt idx="257">
                  <c:v>622.10115699999994</c:v>
                </c:pt>
                <c:pt idx="258">
                  <c:v>622.65988800000002</c:v>
                </c:pt>
                <c:pt idx="259">
                  <c:v>624.30864199999996</c:v>
                </c:pt>
                <c:pt idx="260">
                  <c:v>628.07592699999998</c:v>
                </c:pt>
                <c:pt idx="261">
                  <c:v>628.18518500000005</c:v>
                </c:pt>
                <c:pt idx="262">
                  <c:v>628.67907700000001</c:v>
                </c:pt>
                <c:pt idx="263">
                  <c:v>628.77755100000002</c:v>
                </c:pt>
                <c:pt idx="264">
                  <c:v>629.90772500000003</c:v>
                </c:pt>
                <c:pt idx="265">
                  <c:v>635.27160500000002</c:v>
                </c:pt>
                <c:pt idx="266">
                  <c:v>638.23100099999999</c:v>
                </c:pt>
                <c:pt idx="267">
                  <c:v>641.16058599999997</c:v>
                </c:pt>
                <c:pt idx="268">
                  <c:v>641.61728400000004</c:v>
                </c:pt>
                <c:pt idx="269">
                  <c:v>644.56272200000001</c:v>
                </c:pt>
                <c:pt idx="270">
                  <c:v>651.65432099999998</c:v>
                </c:pt>
                <c:pt idx="271">
                  <c:v>653.62963000000002</c:v>
                </c:pt>
                <c:pt idx="272">
                  <c:v>654.79512099999999</c:v>
                </c:pt>
                <c:pt idx="273">
                  <c:v>655.67310999999995</c:v>
                </c:pt>
                <c:pt idx="274">
                  <c:v>656.93827199999998</c:v>
                </c:pt>
                <c:pt idx="275">
                  <c:v>658.35651099999995</c:v>
                </c:pt>
                <c:pt idx="276">
                  <c:v>660.16596100000004</c:v>
                </c:pt>
                <c:pt idx="277">
                  <c:v>664.13920199999995</c:v>
                </c:pt>
                <c:pt idx="278">
                  <c:v>664.23456799999997</c:v>
                </c:pt>
                <c:pt idx="279">
                  <c:v>667.22636299999999</c:v>
                </c:pt>
                <c:pt idx="280">
                  <c:v>670.099469</c:v>
                </c:pt>
                <c:pt idx="281">
                  <c:v>671.12113099999999</c:v>
                </c:pt>
                <c:pt idx="282">
                  <c:v>673.37371099999996</c:v>
                </c:pt>
                <c:pt idx="283">
                  <c:v>674.34567900000002</c:v>
                </c:pt>
                <c:pt idx="284">
                  <c:v>678.322002</c:v>
                </c:pt>
                <c:pt idx="285">
                  <c:v>678.78975000000003</c:v>
                </c:pt>
                <c:pt idx="286">
                  <c:v>679.72524799999997</c:v>
                </c:pt>
                <c:pt idx="287">
                  <c:v>682.09876499999996</c:v>
                </c:pt>
                <c:pt idx="288">
                  <c:v>682.72509400000001</c:v>
                </c:pt>
                <c:pt idx="289">
                  <c:v>683.62963000000002</c:v>
                </c:pt>
                <c:pt idx="290">
                  <c:v>691.91358000000002</c:v>
                </c:pt>
                <c:pt idx="291">
                  <c:v>693.203801</c:v>
                </c:pt>
                <c:pt idx="292">
                  <c:v>696.53140399999995</c:v>
                </c:pt>
                <c:pt idx="293">
                  <c:v>700.925926</c:v>
                </c:pt>
                <c:pt idx="294">
                  <c:v>701.46326099999999</c:v>
                </c:pt>
                <c:pt idx="295">
                  <c:v>704.83597599999996</c:v>
                </c:pt>
                <c:pt idx="296">
                  <c:v>705.20525099999998</c:v>
                </c:pt>
                <c:pt idx="297">
                  <c:v>706.38271599999996</c:v>
                </c:pt>
                <c:pt idx="298">
                  <c:v>716.70202600000005</c:v>
                </c:pt>
                <c:pt idx="299">
                  <c:v>721.16049399999997</c:v>
                </c:pt>
                <c:pt idx="300">
                  <c:v>722.73352399999999</c:v>
                </c:pt>
                <c:pt idx="301">
                  <c:v>725.79087400000003</c:v>
                </c:pt>
                <c:pt idx="302">
                  <c:v>730.00824999999998</c:v>
                </c:pt>
                <c:pt idx="303">
                  <c:v>734.27160500000002</c:v>
                </c:pt>
                <c:pt idx="304">
                  <c:v>734.83344899999997</c:v>
                </c:pt>
                <c:pt idx="305">
                  <c:v>737.39506200000005</c:v>
                </c:pt>
                <c:pt idx="306">
                  <c:v>741</c:v>
                </c:pt>
                <c:pt idx="307">
                  <c:v>741.66504399999997</c:v>
                </c:pt>
                <c:pt idx="308">
                  <c:v>741.91358000000002</c:v>
                </c:pt>
                <c:pt idx="309">
                  <c:v>742.37036999999998</c:v>
                </c:pt>
                <c:pt idx="310">
                  <c:v>744.03703700000005</c:v>
                </c:pt>
                <c:pt idx="311">
                  <c:v>745.55555600000002</c:v>
                </c:pt>
                <c:pt idx="312">
                  <c:v>750.14814799999999</c:v>
                </c:pt>
                <c:pt idx="313">
                  <c:v>750.283143</c:v>
                </c:pt>
                <c:pt idx="314">
                  <c:v>752.80485199999998</c:v>
                </c:pt>
                <c:pt idx="315">
                  <c:v>753.34567900000002</c:v>
                </c:pt>
                <c:pt idx="316">
                  <c:v>753.43262000000004</c:v>
                </c:pt>
                <c:pt idx="317">
                  <c:v>755.06172800000002</c:v>
                </c:pt>
                <c:pt idx="318">
                  <c:v>758.18518500000005</c:v>
                </c:pt>
                <c:pt idx="319">
                  <c:v>764.919982</c:v>
                </c:pt>
                <c:pt idx="320">
                  <c:v>766.00871500000005</c:v>
                </c:pt>
                <c:pt idx="321">
                  <c:v>768.40740700000003</c:v>
                </c:pt>
                <c:pt idx="322">
                  <c:v>778.97416899999996</c:v>
                </c:pt>
                <c:pt idx="323">
                  <c:v>779.04731900000002</c:v>
                </c:pt>
                <c:pt idx="324">
                  <c:v>779.45678999999996</c:v>
                </c:pt>
                <c:pt idx="325">
                  <c:v>790.59403599999996</c:v>
                </c:pt>
                <c:pt idx="326">
                  <c:v>791.07409399999995</c:v>
                </c:pt>
                <c:pt idx="327">
                  <c:v>791.33258599999999</c:v>
                </c:pt>
                <c:pt idx="328">
                  <c:v>791.55555600000002</c:v>
                </c:pt>
                <c:pt idx="329">
                  <c:v>792.69135800000004</c:v>
                </c:pt>
                <c:pt idx="330">
                  <c:v>794.36633099999995</c:v>
                </c:pt>
                <c:pt idx="331">
                  <c:v>795.77777800000001</c:v>
                </c:pt>
                <c:pt idx="332">
                  <c:v>797.13791800000001</c:v>
                </c:pt>
                <c:pt idx="333">
                  <c:v>797.93030699999997</c:v>
                </c:pt>
                <c:pt idx="334">
                  <c:v>801.33553199999994</c:v>
                </c:pt>
                <c:pt idx="335">
                  <c:v>806.37440500000002</c:v>
                </c:pt>
                <c:pt idx="336">
                  <c:v>809.95061699999997</c:v>
                </c:pt>
                <c:pt idx="337">
                  <c:v>816.50486000000001</c:v>
                </c:pt>
                <c:pt idx="338">
                  <c:v>817.91548499999999</c:v>
                </c:pt>
                <c:pt idx="339">
                  <c:v>820.40740700000003</c:v>
                </c:pt>
                <c:pt idx="340">
                  <c:v>823.37036999999998</c:v>
                </c:pt>
                <c:pt idx="341">
                  <c:v>823.38569199999995</c:v>
                </c:pt>
                <c:pt idx="342">
                  <c:v>825.83521900000005</c:v>
                </c:pt>
                <c:pt idx="343">
                  <c:v>829.09876499999996</c:v>
                </c:pt>
                <c:pt idx="344">
                  <c:v>829.62963000000002</c:v>
                </c:pt>
                <c:pt idx="345">
                  <c:v>831.04200200000002</c:v>
                </c:pt>
                <c:pt idx="346">
                  <c:v>832.43209899999999</c:v>
                </c:pt>
                <c:pt idx="347">
                  <c:v>837.57673</c:v>
                </c:pt>
                <c:pt idx="348">
                  <c:v>841.50480600000003</c:v>
                </c:pt>
                <c:pt idx="349">
                  <c:v>861.22222199999999</c:v>
                </c:pt>
                <c:pt idx="350">
                  <c:v>862.48148100000003</c:v>
                </c:pt>
                <c:pt idx="351">
                  <c:v>864.93827199999998</c:v>
                </c:pt>
                <c:pt idx="352">
                  <c:v>865.55694400000004</c:v>
                </c:pt>
                <c:pt idx="353">
                  <c:v>869.34817099999998</c:v>
                </c:pt>
                <c:pt idx="354">
                  <c:v>873.66220899999996</c:v>
                </c:pt>
                <c:pt idx="355">
                  <c:v>879.12166100000002</c:v>
                </c:pt>
                <c:pt idx="356">
                  <c:v>886.074074</c:v>
                </c:pt>
                <c:pt idx="357">
                  <c:v>888.358025</c:v>
                </c:pt>
                <c:pt idx="358">
                  <c:v>890.29839600000003</c:v>
                </c:pt>
                <c:pt idx="359">
                  <c:v>891.60493799999995</c:v>
                </c:pt>
                <c:pt idx="360">
                  <c:v>892.77777800000001</c:v>
                </c:pt>
                <c:pt idx="361">
                  <c:v>892.77777800000001</c:v>
                </c:pt>
                <c:pt idx="362">
                  <c:v>899.074074</c:v>
                </c:pt>
                <c:pt idx="363">
                  <c:v>903.76543200000003</c:v>
                </c:pt>
                <c:pt idx="364">
                  <c:v>904.24691399999995</c:v>
                </c:pt>
                <c:pt idx="365">
                  <c:v>905.18518500000005</c:v>
                </c:pt>
                <c:pt idx="366">
                  <c:v>906.21416699999997</c:v>
                </c:pt>
                <c:pt idx="367">
                  <c:v>917.56323099999997</c:v>
                </c:pt>
                <c:pt idx="368">
                  <c:v>919.39729899999998</c:v>
                </c:pt>
                <c:pt idx="369">
                  <c:v>923.27160500000002</c:v>
                </c:pt>
                <c:pt idx="370">
                  <c:v>924.97335699999996</c:v>
                </c:pt>
                <c:pt idx="371">
                  <c:v>929.283951</c:v>
                </c:pt>
                <c:pt idx="372">
                  <c:v>934.79012299999999</c:v>
                </c:pt>
                <c:pt idx="373">
                  <c:v>935.29629599999998</c:v>
                </c:pt>
                <c:pt idx="374">
                  <c:v>937.25925900000004</c:v>
                </c:pt>
                <c:pt idx="375">
                  <c:v>937.51641199999995</c:v>
                </c:pt>
                <c:pt idx="376">
                  <c:v>937.94842200000005</c:v>
                </c:pt>
                <c:pt idx="377">
                  <c:v>940.10134000000005</c:v>
                </c:pt>
                <c:pt idx="378">
                  <c:v>941.50458700000001</c:v>
                </c:pt>
                <c:pt idx="379">
                  <c:v>944.16336999999999</c:v>
                </c:pt>
                <c:pt idx="380">
                  <c:v>945.75308600000005</c:v>
                </c:pt>
                <c:pt idx="381">
                  <c:v>946.77850000000001</c:v>
                </c:pt>
                <c:pt idx="382">
                  <c:v>947.080645</c:v>
                </c:pt>
                <c:pt idx="383">
                  <c:v>947.78226900000004</c:v>
                </c:pt>
                <c:pt idx="384">
                  <c:v>950.17283999999995</c:v>
                </c:pt>
                <c:pt idx="385">
                  <c:v>954.11111100000005</c:v>
                </c:pt>
                <c:pt idx="386">
                  <c:v>955.67901199999994</c:v>
                </c:pt>
                <c:pt idx="387">
                  <c:v>958.91358000000002</c:v>
                </c:pt>
                <c:pt idx="388">
                  <c:v>963.29629599999998</c:v>
                </c:pt>
                <c:pt idx="389">
                  <c:v>964.48582599999997</c:v>
                </c:pt>
                <c:pt idx="390">
                  <c:v>969.45678999999996</c:v>
                </c:pt>
                <c:pt idx="391">
                  <c:v>971.79082800000003</c:v>
                </c:pt>
                <c:pt idx="392">
                  <c:v>974.23456799999997</c:v>
                </c:pt>
                <c:pt idx="393">
                  <c:v>974.92401099999995</c:v>
                </c:pt>
                <c:pt idx="394">
                  <c:v>981.32098800000006</c:v>
                </c:pt>
                <c:pt idx="395">
                  <c:v>981.36171300000001</c:v>
                </c:pt>
                <c:pt idx="396">
                  <c:v>982.55570299999999</c:v>
                </c:pt>
                <c:pt idx="397">
                  <c:v>984.03703700000005</c:v>
                </c:pt>
                <c:pt idx="398">
                  <c:v>989.18801599999995</c:v>
                </c:pt>
                <c:pt idx="399">
                  <c:v>993.77777800000001</c:v>
                </c:pt>
                <c:pt idx="400">
                  <c:v>995.16049399999997</c:v>
                </c:pt>
                <c:pt idx="401">
                  <c:v>1001.978973</c:v>
                </c:pt>
                <c:pt idx="402">
                  <c:v>1003.308981</c:v>
                </c:pt>
                <c:pt idx="403">
                  <c:v>1006.209877</c:v>
                </c:pt>
                <c:pt idx="404">
                  <c:v>1016.466311</c:v>
                </c:pt>
                <c:pt idx="405">
                  <c:v>1026.9974689999999</c:v>
                </c:pt>
                <c:pt idx="406">
                  <c:v>1046.518519</c:v>
                </c:pt>
                <c:pt idx="407">
                  <c:v>1053.33349</c:v>
                </c:pt>
                <c:pt idx="408">
                  <c:v>1056.308642</c:v>
                </c:pt>
                <c:pt idx="409">
                  <c:v>1059.8888890000001</c:v>
                </c:pt>
                <c:pt idx="410">
                  <c:v>1063.045433</c:v>
                </c:pt>
                <c:pt idx="411">
                  <c:v>1067.9937239999999</c:v>
                </c:pt>
                <c:pt idx="412">
                  <c:v>1068.8184389999999</c:v>
                </c:pt>
                <c:pt idx="413">
                  <c:v>1069.345679</c:v>
                </c:pt>
                <c:pt idx="414">
                  <c:v>1073.7298020000001</c:v>
                </c:pt>
                <c:pt idx="415">
                  <c:v>1077.951851</c:v>
                </c:pt>
                <c:pt idx="416">
                  <c:v>1082.543175</c:v>
                </c:pt>
                <c:pt idx="417">
                  <c:v>1084.2910790000001</c:v>
                </c:pt>
                <c:pt idx="418">
                  <c:v>1093.444444</c:v>
                </c:pt>
                <c:pt idx="419">
                  <c:v>1094.135802</c:v>
                </c:pt>
                <c:pt idx="420">
                  <c:v>1094.9382720000001</c:v>
                </c:pt>
                <c:pt idx="421">
                  <c:v>1101.135802</c:v>
                </c:pt>
                <c:pt idx="422">
                  <c:v>1116.7257689999999</c:v>
                </c:pt>
                <c:pt idx="423">
                  <c:v>1118.2592589999999</c:v>
                </c:pt>
                <c:pt idx="424">
                  <c:v>1118.929112</c:v>
                </c:pt>
                <c:pt idx="425">
                  <c:v>1120.160494</c:v>
                </c:pt>
                <c:pt idx="426">
                  <c:v>1121.157074</c:v>
                </c:pt>
                <c:pt idx="427">
                  <c:v>1122.5308640000001</c:v>
                </c:pt>
                <c:pt idx="428">
                  <c:v>1125.7654319999999</c:v>
                </c:pt>
                <c:pt idx="429">
                  <c:v>1134.9529250000001</c:v>
                </c:pt>
                <c:pt idx="430">
                  <c:v>1138.5622550000001</c:v>
                </c:pt>
                <c:pt idx="431">
                  <c:v>1138.7160490000001</c:v>
                </c:pt>
                <c:pt idx="432">
                  <c:v>1149.1674310000001</c:v>
                </c:pt>
                <c:pt idx="433">
                  <c:v>1157.6790120000001</c:v>
                </c:pt>
                <c:pt idx="434">
                  <c:v>1159.8298990000001</c:v>
                </c:pt>
                <c:pt idx="435">
                  <c:v>1161.998934</c:v>
                </c:pt>
                <c:pt idx="436">
                  <c:v>1164.128422</c:v>
                </c:pt>
                <c:pt idx="437">
                  <c:v>1172.9753089999999</c:v>
                </c:pt>
                <c:pt idx="438">
                  <c:v>1176.666667</c:v>
                </c:pt>
                <c:pt idx="439">
                  <c:v>1182.93685</c:v>
                </c:pt>
                <c:pt idx="440">
                  <c:v>1189.7807539999999</c:v>
                </c:pt>
                <c:pt idx="441">
                  <c:v>1193.197531</c:v>
                </c:pt>
                <c:pt idx="442">
                  <c:v>1193.6790120000001</c:v>
                </c:pt>
                <c:pt idx="443">
                  <c:v>1196.058436</c:v>
                </c:pt>
                <c:pt idx="444">
                  <c:v>1204.896428</c:v>
                </c:pt>
                <c:pt idx="445">
                  <c:v>1205.7432839999999</c:v>
                </c:pt>
                <c:pt idx="446">
                  <c:v>1206.2996740000001</c:v>
                </c:pt>
                <c:pt idx="447">
                  <c:v>1207.0012979999999</c:v>
                </c:pt>
                <c:pt idx="448">
                  <c:v>1207.7654319999999</c:v>
                </c:pt>
                <c:pt idx="449">
                  <c:v>1221.7160490000001</c:v>
                </c:pt>
                <c:pt idx="450">
                  <c:v>1224.7160490000001</c:v>
                </c:pt>
                <c:pt idx="451">
                  <c:v>1225.641185</c:v>
                </c:pt>
                <c:pt idx="452">
                  <c:v>1227.2716049999999</c:v>
                </c:pt>
                <c:pt idx="453">
                  <c:v>1228.135802</c:v>
                </c:pt>
                <c:pt idx="454">
                  <c:v>1231.853533</c:v>
                </c:pt>
                <c:pt idx="455">
                  <c:v>1234.901235</c:v>
                </c:pt>
                <c:pt idx="456">
                  <c:v>1246.121576</c:v>
                </c:pt>
                <c:pt idx="457">
                  <c:v>1247.7283950000001</c:v>
                </c:pt>
                <c:pt idx="458">
                  <c:v>1258.0617279999999</c:v>
                </c:pt>
                <c:pt idx="459">
                  <c:v>1263.4388899999999</c:v>
                </c:pt>
                <c:pt idx="460">
                  <c:v>1267.156262</c:v>
                </c:pt>
                <c:pt idx="461">
                  <c:v>1288.6850179999999</c:v>
                </c:pt>
                <c:pt idx="462">
                  <c:v>1298.950617</c:v>
                </c:pt>
                <c:pt idx="463">
                  <c:v>1299.4309330000001</c:v>
                </c:pt>
                <c:pt idx="464">
                  <c:v>1301.606843</c:v>
                </c:pt>
                <c:pt idx="465">
                  <c:v>1320.3811579999999</c:v>
                </c:pt>
                <c:pt idx="466">
                  <c:v>1322.326008</c:v>
                </c:pt>
                <c:pt idx="467">
                  <c:v>1326.3880380000001</c:v>
                </c:pt>
                <c:pt idx="468">
                  <c:v>1336.42002</c:v>
                </c:pt>
                <c:pt idx="469">
                  <c:v>1351</c:v>
                </c:pt>
                <c:pt idx="470">
                  <c:v>1355.0191910000001</c:v>
                </c:pt>
                <c:pt idx="471">
                  <c:v>1357.9753089999999</c:v>
                </c:pt>
                <c:pt idx="472">
                  <c:v>1391.786713</c:v>
                </c:pt>
                <c:pt idx="473">
                  <c:v>1394.100839</c:v>
                </c:pt>
                <c:pt idx="474">
                  <c:v>1403.2906210000001</c:v>
                </c:pt>
                <c:pt idx="475">
                  <c:v>1415.6296299999999</c:v>
                </c:pt>
                <c:pt idx="476">
                  <c:v>1416.135802</c:v>
                </c:pt>
                <c:pt idx="477">
                  <c:v>1422.293527</c:v>
                </c:pt>
                <c:pt idx="478">
                  <c:v>1424.8765430000001</c:v>
                </c:pt>
                <c:pt idx="479">
                  <c:v>1425.046118</c:v>
                </c:pt>
                <c:pt idx="480">
                  <c:v>1425.9693070000001</c:v>
                </c:pt>
                <c:pt idx="481">
                  <c:v>1426.8555679999999</c:v>
                </c:pt>
                <c:pt idx="482">
                  <c:v>1429.8888890000001</c:v>
                </c:pt>
                <c:pt idx="483">
                  <c:v>1435.5212309999999</c:v>
                </c:pt>
                <c:pt idx="484">
                  <c:v>1444.6546430000001</c:v>
                </c:pt>
                <c:pt idx="485">
                  <c:v>1446.2425270000001</c:v>
                </c:pt>
                <c:pt idx="486">
                  <c:v>1448.638293</c:v>
                </c:pt>
                <c:pt idx="487">
                  <c:v>1483.773218</c:v>
                </c:pt>
                <c:pt idx="488">
                  <c:v>1490.901235</c:v>
                </c:pt>
                <c:pt idx="489">
                  <c:v>1502.113897</c:v>
                </c:pt>
                <c:pt idx="490">
                  <c:v>1504.5388049999999</c:v>
                </c:pt>
                <c:pt idx="491">
                  <c:v>1506.3827160000001</c:v>
                </c:pt>
                <c:pt idx="492">
                  <c:v>1514.8678890000001</c:v>
                </c:pt>
                <c:pt idx="493">
                  <c:v>1521.7407410000001</c:v>
                </c:pt>
                <c:pt idx="494">
                  <c:v>1526.793803</c:v>
                </c:pt>
                <c:pt idx="495">
                  <c:v>1531.606693</c:v>
                </c:pt>
                <c:pt idx="496">
                  <c:v>1545.171409</c:v>
                </c:pt>
                <c:pt idx="497">
                  <c:v>1546.345679</c:v>
                </c:pt>
                <c:pt idx="498">
                  <c:v>1557.2959519999999</c:v>
                </c:pt>
                <c:pt idx="499">
                  <c:v>1562.4197529999999</c:v>
                </c:pt>
                <c:pt idx="500">
                  <c:v>1564.2383299999999</c:v>
                </c:pt>
                <c:pt idx="501">
                  <c:v>1569.425622</c:v>
                </c:pt>
                <c:pt idx="502">
                  <c:v>1570.54321</c:v>
                </c:pt>
                <c:pt idx="503">
                  <c:v>1576.6829110000001</c:v>
                </c:pt>
                <c:pt idx="504">
                  <c:v>1604.920171</c:v>
                </c:pt>
                <c:pt idx="505">
                  <c:v>1605.1111109999999</c:v>
                </c:pt>
                <c:pt idx="506">
                  <c:v>1610.139263</c:v>
                </c:pt>
                <c:pt idx="507">
                  <c:v>1612.601099</c:v>
                </c:pt>
                <c:pt idx="508">
                  <c:v>1614.915225</c:v>
                </c:pt>
                <c:pt idx="509">
                  <c:v>1625.0949169999999</c:v>
                </c:pt>
                <c:pt idx="510">
                  <c:v>1629.944735</c:v>
                </c:pt>
                <c:pt idx="511">
                  <c:v>1632.11115</c:v>
                </c:pt>
                <c:pt idx="512">
                  <c:v>1632.3790260000001</c:v>
                </c:pt>
                <c:pt idx="513">
                  <c:v>1641.774494</c:v>
                </c:pt>
                <c:pt idx="514">
                  <c:v>1643.5463789999999</c:v>
                </c:pt>
                <c:pt idx="515">
                  <c:v>1643.718707</c:v>
                </c:pt>
                <c:pt idx="516">
                  <c:v>1645.148148</c:v>
                </c:pt>
                <c:pt idx="517">
                  <c:v>1649.565568</c:v>
                </c:pt>
                <c:pt idx="518">
                  <c:v>1662.9629629999999</c:v>
                </c:pt>
                <c:pt idx="519">
                  <c:v>1667.9136140000001</c:v>
                </c:pt>
                <c:pt idx="520">
                  <c:v>1671.6851650000001</c:v>
                </c:pt>
                <c:pt idx="521">
                  <c:v>1673.888508</c:v>
                </c:pt>
                <c:pt idx="522">
                  <c:v>1674.444444</c:v>
                </c:pt>
                <c:pt idx="523">
                  <c:v>1677.3720060000001</c:v>
                </c:pt>
                <c:pt idx="524">
                  <c:v>1682.326658</c:v>
                </c:pt>
                <c:pt idx="525">
                  <c:v>1688.7777779999999</c:v>
                </c:pt>
                <c:pt idx="526">
                  <c:v>1690.7530859999999</c:v>
                </c:pt>
                <c:pt idx="527">
                  <c:v>1697.6575359999999</c:v>
                </c:pt>
                <c:pt idx="528">
                  <c:v>1720.0479350000001</c:v>
                </c:pt>
                <c:pt idx="529">
                  <c:v>1721.931239</c:v>
                </c:pt>
                <c:pt idx="530">
                  <c:v>1724.205796</c:v>
                </c:pt>
                <c:pt idx="531">
                  <c:v>1736.481481</c:v>
                </c:pt>
                <c:pt idx="532">
                  <c:v>1746.2787980000001</c:v>
                </c:pt>
                <c:pt idx="533">
                  <c:v>1749.7654319999999</c:v>
                </c:pt>
                <c:pt idx="534">
                  <c:v>1753.085775</c:v>
                </c:pt>
                <c:pt idx="535">
                  <c:v>1756.654321</c:v>
                </c:pt>
                <c:pt idx="536">
                  <c:v>1768.481481</c:v>
                </c:pt>
                <c:pt idx="537">
                  <c:v>1772.703704</c:v>
                </c:pt>
                <c:pt idx="538">
                  <c:v>1774.196019</c:v>
                </c:pt>
                <c:pt idx="539">
                  <c:v>1780.165972</c:v>
                </c:pt>
                <c:pt idx="540">
                  <c:v>1783.1571019999999</c:v>
                </c:pt>
                <c:pt idx="541">
                  <c:v>1783.9571989999999</c:v>
                </c:pt>
                <c:pt idx="542">
                  <c:v>1784.905006</c:v>
                </c:pt>
                <c:pt idx="543">
                  <c:v>1799.7283950000001</c:v>
                </c:pt>
                <c:pt idx="544">
                  <c:v>1813.9773</c:v>
                </c:pt>
                <c:pt idx="545">
                  <c:v>1818.1609309999999</c:v>
                </c:pt>
                <c:pt idx="546">
                  <c:v>1820.4320990000001</c:v>
                </c:pt>
                <c:pt idx="547">
                  <c:v>1823.54321</c:v>
                </c:pt>
                <c:pt idx="548">
                  <c:v>1832.160494</c:v>
                </c:pt>
                <c:pt idx="549">
                  <c:v>1833</c:v>
                </c:pt>
                <c:pt idx="550">
                  <c:v>1837.167823</c:v>
                </c:pt>
                <c:pt idx="551">
                  <c:v>1852.691358</c:v>
                </c:pt>
                <c:pt idx="552">
                  <c:v>1859.8888890000001</c:v>
                </c:pt>
                <c:pt idx="553">
                  <c:v>1862.9259259999999</c:v>
                </c:pt>
                <c:pt idx="554">
                  <c:v>1864.333333</c:v>
                </c:pt>
                <c:pt idx="555">
                  <c:v>1864.748585</c:v>
                </c:pt>
                <c:pt idx="556">
                  <c:v>1879.4320990000001</c:v>
                </c:pt>
                <c:pt idx="557">
                  <c:v>1917.5802470000001</c:v>
                </c:pt>
                <c:pt idx="558">
                  <c:v>1919.6589739999999</c:v>
                </c:pt>
                <c:pt idx="559">
                  <c:v>1924.798841</c:v>
                </c:pt>
                <c:pt idx="560">
                  <c:v>1929.7530859999999</c:v>
                </c:pt>
                <c:pt idx="561">
                  <c:v>1931.2716049999999</c:v>
                </c:pt>
                <c:pt idx="562">
                  <c:v>1931.526028</c:v>
                </c:pt>
                <c:pt idx="563">
                  <c:v>1937.392877</c:v>
                </c:pt>
                <c:pt idx="564">
                  <c:v>1946.506173</c:v>
                </c:pt>
                <c:pt idx="565">
                  <c:v>1950.243354</c:v>
                </c:pt>
                <c:pt idx="566">
                  <c:v>1950.5679009999999</c:v>
                </c:pt>
                <c:pt idx="567">
                  <c:v>1951.4815880000001</c:v>
                </c:pt>
                <c:pt idx="568">
                  <c:v>1953.7283950000001</c:v>
                </c:pt>
                <c:pt idx="569">
                  <c:v>1968.185365</c:v>
                </c:pt>
                <c:pt idx="570">
                  <c:v>1970.096624</c:v>
                </c:pt>
                <c:pt idx="571">
                  <c:v>1982.555556</c:v>
                </c:pt>
                <c:pt idx="572">
                  <c:v>1984.8888890000001</c:v>
                </c:pt>
                <c:pt idx="573">
                  <c:v>1987.802469</c:v>
                </c:pt>
                <c:pt idx="574">
                  <c:v>1995.7735749999999</c:v>
                </c:pt>
                <c:pt idx="575">
                  <c:v>2014.6312390000001</c:v>
                </c:pt>
                <c:pt idx="576">
                  <c:v>2021.684399</c:v>
                </c:pt>
                <c:pt idx="577">
                  <c:v>2045.3426440000001</c:v>
                </c:pt>
                <c:pt idx="578">
                  <c:v>2049.5555559999998</c:v>
                </c:pt>
                <c:pt idx="579">
                  <c:v>2052.9259259999999</c:v>
                </c:pt>
                <c:pt idx="580">
                  <c:v>2060.5802469999999</c:v>
                </c:pt>
                <c:pt idx="581">
                  <c:v>2075.4567900000002</c:v>
                </c:pt>
                <c:pt idx="582">
                  <c:v>2119.2098769999998</c:v>
                </c:pt>
                <c:pt idx="583">
                  <c:v>2123.6044120000001</c:v>
                </c:pt>
                <c:pt idx="584">
                  <c:v>2142.8148150000002</c:v>
                </c:pt>
                <c:pt idx="585">
                  <c:v>2149.8271599999998</c:v>
                </c:pt>
                <c:pt idx="586">
                  <c:v>2159.6790120000001</c:v>
                </c:pt>
                <c:pt idx="587">
                  <c:v>2165.7901230000002</c:v>
                </c:pt>
                <c:pt idx="588">
                  <c:v>2168.803312</c:v>
                </c:pt>
                <c:pt idx="589">
                  <c:v>2173.702777</c:v>
                </c:pt>
                <c:pt idx="590">
                  <c:v>2176.8641980000002</c:v>
                </c:pt>
                <c:pt idx="591">
                  <c:v>2183.1481480000002</c:v>
                </c:pt>
                <c:pt idx="592">
                  <c:v>2183.666667</c:v>
                </c:pt>
                <c:pt idx="593">
                  <c:v>2195.691358</c:v>
                </c:pt>
                <c:pt idx="594">
                  <c:v>2197.9641710000001</c:v>
                </c:pt>
                <c:pt idx="595">
                  <c:v>2203.7283950000001</c:v>
                </c:pt>
                <c:pt idx="596">
                  <c:v>2205.829737</c:v>
                </c:pt>
                <c:pt idx="597">
                  <c:v>2219.1851849999998</c:v>
                </c:pt>
                <c:pt idx="598">
                  <c:v>2235.345679</c:v>
                </c:pt>
                <c:pt idx="599">
                  <c:v>2276.7059979999999</c:v>
                </c:pt>
                <c:pt idx="600">
                  <c:v>2280.595699</c:v>
                </c:pt>
                <c:pt idx="601">
                  <c:v>2282.4320990000001</c:v>
                </c:pt>
                <c:pt idx="602">
                  <c:v>2289.691358</c:v>
                </c:pt>
                <c:pt idx="603">
                  <c:v>2295.3051690000002</c:v>
                </c:pt>
                <c:pt idx="604">
                  <c:v>2297.0145090000001</c:v>
                </c:pt>
                <c:pt idx="605">
                  <c:v>2320.3666600000001</c:v>
                </c:pt>
                <c:pt idx="606">
                  <c:v>2325.069176</c:v>
                </c:pt>
                <c:pt idx="607">
                  <c:v>2338.9535230000001</c:v>
                </c:pt>
                <c:pt idx="608">
                  <c:v>2339.8024690000002</c:v>
                </c:pt>
                <c:pt idx="609">
                  <c:v>2366.0091010000001</c:v>
                </c:pt>
                <c:pt idx="610">
                  <c:v>2367.553711</c:v>
                </c:pt>
                <c:pt idx="611">
                  <c:v>2387.7733469999998</c:v>
                </c:pt>
                <c:pt idx="612">
                  <c:v>2389.7007530000001</c:v>
                </c:pt>
                <c:pt idx="613">
                  <c:v>2418.1879779999999</c:v>
                </c:pt>
                <c:pt idx="614">
                  <c:v>2418.703704</c:v>
                </c:pt>
                <c:pt idx="615">
                  <c:v>2440.358025</c:v>
                </c:pt>
                <c:pt idx="616">
                  <c:v>2466.8417169999998</c:v>
                </c:pt>
                <c:pt idx="617">
                  <c:v>2491.144229</c:v>
                </c:pt>
                <c:pt idx="618">
                  <c:v>2491.4519580000001</c:v>
                </c:pt>
                <c:pt idx="619">
                  <c:v>2499.7160490000001</c:v>
                </c:pt>
                <c:pt idx="620">
                  <c:v>2504.8197279999999</c:v>
                </c:pt>
                <c:pt idx="621">
                  <c:v>2519.418416</c:v>
                </c:pt>
                <c:pt idx="622">
                  <c:v>2586.5308639999998</c:v>
                </c:pt>
                <c:pt idx="623">
                  <c:v>2607.084398</c:v>
                </c:pt>
                <c:pt idx="624">
                  <c:v>2646.0740740000001</c:v>
                </c:pt>
                <c:pt idx="625">
                  <c:v>2651.6313220000002</c:v>
                </c:pt>
                <c:pt idx="626">
                  <c:v>2664.3713240000002</c:v>
                </c:pt>
                <c:pt idx="627">
                  <c:v>2693.5185190000002</c:v>
                </c:pt>
                <c:pt idx="628">
                  <c:v>2712.4646250000001</c:v>
                </c:pt>
                <c:pt idx="629">
                  <c:v>2716.2545190000001</c:v>
                </c:pt>
                <c:pt idx="630">
                  <c:v>2718.8271599999998</c:v>
                </c:pt>
                <c:pt idx="631">
                  <c:v>2737.0246910000001</c:v>
                </c:pt>
                <c:pt idx="632">
                  <c:v>2763.509462</c:v>
                </c:pt>
                <c:pt idx="633">
                  <c:v>2783.1414709999999</c:v>
                </c:pt>
                <c:pt idx="634">
                  <c:v>2788.6268479999999</c:v>
                </c:pt>
                <c:pt idx="635">
                  <c:v>2792.0987650000002</c:v>
                </c:pt>
                <c:pt idx="636">
                  <c:v>2808.0563860000002</c:v>
                </c:pt>
                <c:pt idx="637">
                  <c:v>2813.5585900000001</c:v>
                </c:pt>
                <c:pt idx="638">
                  <c:v>2817.5073739999998</c:v>
                </c:pt>
                <c:pt idx="639">
                  <c:v>2833.1671139999999</c:v>
                </c:pt>
                <c:pt idx="640">
                  <c:v>2878.5879890000001</c:v>
                </c:pt>
                <c:pt idx="641">
                  <c:v>2883.5622509999998</c:v>
                </c:pt>
                <c:pt idx="642">
                  <c:v>2908.413133</c:v>
                </c:pt>
                <c:pt idx="643">
                  <c:v>2924.5306519999999</c:v>
                </c:pt>
                <c:pt idx="644">
                  <c:v>2952.7160490000001</c:v>
                </c:pt>
                <c:pt idx="645">
                  <c:v>2965.8726280000001</c:v>
                </c:pt>
                <c:pt idx="646">
                  <c:v>3013.654321</c:v>
                </c:pt>
                <c:pt idx="647">
                  <c:v>3021.666667</c:v>
                </c:pt>
                <c:pt idx="648">
                  <c:v>3078.5998610000001</c:v>
                </c:pt>
                <c:pt idx="649">
                  <c:v>3112.4008699999999</c:v>
                </c:pt>
                <c:pt idx="650">
                  <c:v>3114.2222219999999</c:v>
                </c:pt>
                <c:pt idx="651">
                  <c:v>3192.691358</c:v>
                </c:pt>
                <c:pt idx="652">
                  <c:v>3215.7555400000001</c:v>
                </c:pt>
                <c:pt idx="653">
                  <c:v>3220.1677439999999</c:v>
                </c:pt>
                <c:pt idx="654">
                  <c:v>3259.6139240000002</c:v>
                </c:pt>
                <c:pt idx="655">
                  <c:v>3322.5925929999999</c:v>
                </c:pt>
                <c:pt idx="656">
                  <c:v>3331.547951</c:v>
                </c:pt>
                <c:pt idx="657">
                  <c:v>3337.917363</c:v>
                </c:pt>
                <c:pt idx="658">
                  <c:v>3381.468535</c:v>
                </c:pt>
                <c:pt idx="659">
                  <c:v>3394.6257569999998</c:v>
                </c:pt>
                <c:pt idx="660">
                  <c:v>3465.7482009999999</c:v>
                </c:pt>
                <c:pt idx="661">
                  <c:v>3663.1930600000001</c:v>
                </c:pt>
                <c:pt idx="662">
                  <c:v>3680.987654</c:v>
                </c:pt>
                <c:pt idx="663">
                  <c:v>3761.0486089999999</c:v>
                </c:pt>
                <c:pt idx="664">
                  <c:v>3773.2839509999999</c:v>
                </c:pt>
                <c:pt idx="665">
                  <c:v>3785.6514889999999</c:v>
                </c:pt>
                <c:pt idx="666">
                  <c:v>3808.066507</c:v>
                </c:pt>
                <c:pt idx="667">
                  <c:v>3851.641005</c:v>
                </c:pt>
                <c:pt idx="668">
                  <c:v>3859.1742239999999</c:v>
                </c:pt>
                <c:pt idx="669">
                  <c:v>3917.1381540000002</c:v>
                </c:pt>
                <c:pt idx="670">
                  <c:v>4014.4567900000002</c:v>
                </c:pt>
                <c:pt idx="671">
                  <c:v>4095.6296299999999</c:v>
                </c:pt>
                <c:pt idx="672">
                  <c:v>4183.9150200000004</c:v>
                </c:pt>
                <c:pt idx="673">
                  <c:v>4191.9529140000004</c:v>
                </c:pt>
                <c:pt idx="674">
                  <c:v>4219.4567900000002</c:v>
                </c:pt>
                <c:pt idx="675">
                  <c:v>4274.4244230000004</c:v>
                </c:pt>
                <c:pt idx="676">
                  <c:v>4274.6952250000004</c:v>
                </c:pt>
                <c:pt idx="677">
                  <c:v>4315.5432099999998</c:v>
                </c:pt>
                <c:pt idx="678">
                  <c:v>4537.4157960000002</c:v>
                </c:pt>
                <c:pt idx="679">
                  <c:v>4539.0617279999997</c:v>
                </c:pt>
                <c:pt idx="680">
                  <c:v>4713.8198540000003</c:v>
                </c:pt>
                <c:pt idx="681">
                  <c:v>5067.7530859999997</c:v>
                </c:pt>
                <c:pt idx="682">
                  <c:v>5107.8641980000002</c:v>
                </c:pt>
                <c:pt idx="683">
                  <c:v>5114.7352380000002</c:v>
                </c:pt>
                <c:pt idx="684">
                  <c:v>5184.0277169999999</c:v>
                </c:pt>
                <c:pt idx="685">
                  <c:v>5295.4216960000003</c:v>
                </c:pt>
                <c:pt idx="686">
                  <c:v>5801.0246909999996</c:v>
                </c:pt>
                <c:pt idx="687">
                  <c:v>6015.2379449999999</c:v>
                </c:pt>
                <c:pt idx="688">
                  <c:v>6127.8220730000003</c:v>
                </c:pt>
                <c:pt idx="689">
                  <c:v>6600.4788150000004</c:v>
                </c:pt>
                <c:pt idx="690">
                  <c:v>6807.7768310000001</c:v>
                </c:pt>
                <c:pt idx="691">
                  <c:v>7934.1728400000002</c:v>
                </c:pt>
              </c:numCache>
            </c:numRef>
          </c:yVal>
          <c:smooth val="0"/>
        </c:ser>
        <c:ser>
          <c:idx val="14"/>
          <c:order val="6"/>
          <c:tx>
            <c:v>o Ler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Hoja4!$L$62:$L$936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3</c:v>
                </c:pt>
                <c:pt idx="848">
                  <c:v>3</c:v>
                </c:pt>
                <c:pt idx="849">
                  <c:v>3</c:v>
                </c:pt>
                <c:pt idx="850">
                  <c:v>3</c:v>
                </c:pt>
                <c:pt idx="851">
                  <c:v>3</c:v>
                </c:pt>
                <c:pt idx="852">
                  <c:v>3</c:v>
                </c:pt>
                <c:pt idx="853">
                  <c:v>3</c:v>
                </c:pt>
                <c:pt idx="854">
                  <c:v>3</c:v>
                </c:pt>
                <c:pt idx="855">
                  <c:v>3</c:v>
                </c:pt>
                <c:pt idx="856">
                  <c:v>3</c:v>
                </c:pt>
                <c:pt idx="857">
                  <c:v>3</c:v>
                </c:pt>
                <c:pt idx="858">
                  <c:v>3</c:v>
                </c:pt>
                <c:pt idx="859">
                  <c:v>3</c:v>
                </c:pt>
                <c:pt idx="860">
                  <c:v>3</c:v>
                </c:pt>
                <c:pt idx="861">
                  <c:v>3</c:v>
                </c:pt>
                <c:pt idx="862">
                  <c:v>3</c:v>
                </c:pt>
                <c:pt idx="863">
                  <c:v>3</c:v>
                </c:pt>
                <c:pt idx="864">
                  <c:v>3</c:v>
                </c:pt>
                <c:pt idx="865">
                  <c:v>3</c:v>
                </c:pt>
                <c:pt idx="866">
                  <c:v>3</c:v>
                </c:pt>
                <c:pt idx="867">
                  <c:v>3</c:v>
                </c:pt>
                <c:pt idx="868">
                  <c:v>3</c:v>
                </c:pt>
                <c:pt idx="869">
                  <c:v>3</c:v>
                </c:pt>
                <c:pt idx="870">
                  <c:v>3</c:v>
                </c:pt>
                <c:pt idx="871">
                  <c:v>3</c:v>
                </c:pt>
                <c:pt idx="872">
                  <c:v>3</c:v>
                </c:pt>
                <c:pt idx="873">
                  <c:v>3</c:v>
                </c:pt>
                <c:pt idx="874">
                  <c:v>3</c:v>
                </c:pt>
              </c:numCache>
            </c:numRef>
          </c:xVal>
          <c:yVal>
            <c:numRef>
              <c:f>Hoja4!$E$62:$E$936</c:f>
              <c:numCache>
                <c:formatCode>General</c:formatCode>
                <c:ptCount val="875"/>
                <c:pt idx="0">
                  <c:v>1.6839980000000001</c:v>
                </c:pt>
                <c:pt idx="1">
                  <c:v>3.0565310000000001</c:v>
                </c:pt>
                <c:pt idx="2">
                  <c:v>3.0832030000000001</c:v>
                </c:pt>
                <c:pt idx="3">
                  <c:v>3.4175260000000001</c:v>
                </c:pt>
                <c:pt idx="4">
                  <c:v>4.1480839999999999</c:v>
                </c:pt>
                <c:pt idx="5">
                  <c:v>6.3769049999999998</c:v>
                </c:pt>
                <c:pt idx="6">
                  <c:v>9.6829900000000002</c:v>
                </c:pt>
                <c:pt idx="7">
                  <c:v>9.8483979999999995</c:v>
                </c:pt>
                <c:pt idx="8">
                  <c:v>12.727691999999999</c:v>
                </c:pt>
                <c:pt idx="9">
                  <c:v>13.499632</c:v>
                </c:pt>
                <c:pt idx="10">
                  <c:v>18.787963999999999</c:v>
                </c:pt>
                <c:pt idx="11">
                  <c:v>20.550538</c:v>
                </c:pt>
                <c:pt idx="12">
                  <c:v>21.854831000000001</c:v>
                </c:pt>
                <c:pt idx="13">
                  <c:v>22.362506</c:v>
                </c:pt>
                <c:pt idx="14">
                  <c:v>33.197969000000001</c:v>
                </c:pt>
                <c:pt idx="15">
                  <c:v>34.666666999999997</c:v>
                </c:pt>
                <c:pt idx="16">
                  <c:v>36.688873999999998</c:v>
                </c:pt>
                <c:pt idx="17">
                  <c:v>40.886488</c:v>
                </c:pt>
                <c:pt idx="18">
                  <c:v>41.64181</c:v>
                </c:pt>
                <c:pt idx="19">
                  <c:v>50.619007000000003</c:v>
                </c:pt>
                <c:pt idx="20">
                  <c:v>52.897357999999997</c:v>
                </c:pt>
                <c:pt idx="21">
                  <c:v>53.999386000000001</c:v>
                </c:pt>
                <c:pt idx="22">
                  <c:v>54.928061</c:v>
                </c:pt>
                <c:pt idx="23">
                  <c:v>55.336678999999997</c:v>
                </c:pt>
                <c:pt idx="24">
                  <c:v>57.927002999999999</c:v>
                </c:pt>
                <c:pt idx="25">
                  <c:v>59.918584000000003</c:v>
                </c:pt>
                <c:pt idx="26">
                  <c:v>62.370617000000003</c:v>
                </c:pt>
                <c:pt idx="27">
                  <c:v>62.745513000000003</c:v>
                </c:pt>
                <c:pt idx="28">
                  <c:v>65.271604999999994</c:v>
                </c:pt>
                <c:pt idx="29">
                  <c:v>67.719019000000003</c:v>
                </c:pt>
                <c:pt idx="30">
                  <c:v>68.016194999999996</c:v>
                </c:pt>
                <c:pt idx="31">
                  <c:v>71.790122999999994</c:v>
                </c:pt>
                <c:pt idx="32">
                  <c:v>72.486220000000003</c:v>
                </c:pt>
                <c:pt idx="33">
                  <c:v>74.888889000000006</c:v>
                </c:pt>
                <c:pt idx="34">
                  <c:v>75.921456000000006</c:v>
                </c:pt>
                <c:pt idx="35">
                  <c:v>76.160494</c:v>
                </c:pt>
                <c:pt idx="36">
                  <c:v>76.262833999999998</c:v>
                </c:pt>
                <c:pt idx="37">
                  <c:v>77.153942000000001</c:v>
                </c:pt>
                <c:pt idx="38">
                  <c:v>78.974565999999996</c:v>
                </c:pt>
                <c:pt idx="39">
                  <c:v>79.097662</c:v>
                </c:pt>
                <c:pt idx="40">
                  <c:v>83.099277000000001</c:v>
                </c:pt>
                <c:pt idx="41">
                  <c:v>84.175149000000005</c:v>
                </c:pt>
                <c:pt idx="42">
                  <c:v>84.484707999999998</c:v>
                </c:pt>
                <c:pt idx="43">
                  <c:v>86.644319999999993</c:v>
                </c:pt>
                <c:pt idx="44">
                  <c:v>87.072616999999994</c:v>
                </c:pt>
                <c:pt idx="45">
                  <c:v>87.307880999999995</c:v>
                </c:pt>
                <c:pt idx="46">
                  <c:v>90.737789000000006</c:v>
                </c:pt>
                <c:pt idx="47">
                  <c:v>92.217489</c:v>
                </c:pt>
                <c:pt idx="48">
                  <c:v>93.028521999999995</c:v>
                </c:pt>
                <c:pt idx="49">
                  <c:v>94.407106999999996</c:v>
                </c:pt>
                <c:pt idx="50">
                  <c:v>96.931583000000003</c:v>
                </c:pt>
                <c:pt idx="51">
                  <c:v>97.711967999999999</c:v>
                </c:pt>
                <c:pt idx="52">
                  <c:v>98.608844000000005</c:v>
                </c:pt>
                <c:pt idx="53">
                  <c:v>99.739750999999998</c:v>
                </c:pt>
                <c:pt idx="54">
                  <c:v>100.701404</c:v>
                </c:pt>
                <c:pt idx="55">
                  <c:v>101.88888900000001</c:v>
                </c:pt>
                <c:pt idx="56">
                  <c:v>106.452279</c:v>
                </c:pt>
                <c:pt idx="57">
                  <c:v>110.116152</c:v>
                </c:pt>
                <c:pt idx="58">
                  <c:v>110.413348</c:v>
                </c:pt>
                <c:pt idx="59">
                  <c:v>112.272034</c:v>
                </c:pt>
                <c:pt idx="60">
                  <c:v>112.30896199999999</c:v>
                </c:pt>
                <c:pt idx="61">
                  <c:v>114.46306800000001</c:v>
                </c:pt>
                <c:pt idx="62">
                  <c:v>116.061728</c:v>
                </c:pt>
                <c:pt idx="63">
                  <c:v>119.799142</c:v>
                </c:pt>
                <c:pt idx="64">
                  <c:v>120.37036999999999</c:v>
                </c:pt>
                <c:pt idx="65">
                  <c:v>121.879375</c:v>
                </c:pt>
                <c:pt idx="66">
                  <c:v>123.91651899999999</c:v>
                </c:pt>
                <c:pt idx="67">
                  <c:v>126.218335</c:v>
                </c:pt>
                <c:pt idx="68">
                  <c:v>126.448459</c:v>
                </c:pt>
                <c:pt idx="69">
                  <c:v>126.547517</c:v>
                </c:pt>
                <c:pt idx="70">
                  <c:v>126.70049899999999</c:v>
                </c:pt>
                <c:pt idx="71">
                  <c:v>127.983869</c:v>
                </c:pt>
                <c:pt idx="72">
                  <c:v>130.101249</c:v>
                </c:pt>
                <c:pt idx="73">
                  <c:v>130.893719</c:v>
                </c:pt>
                <c:pt idx="74">
                  <c:v>133.692128</c:v>
                </c:pt>
                <c:pt idx="75">
                  <c:v>134.123503</c:v>
                </c:pt>
                <c:pt idx="76">
                  <c:v>137.86282</c:v>
                </c:pt>
                <c:pt idx="77">
                  <c:v>138.900497</c:v>
                </c:pt>
                <c:pt idx="78">
                  <c:v>140.82715999999999</c:v>
                </c:pt>
                <c:pt idx="79">
                  <c:v>142.29412500000001</c:v>
                </c:pt>
                <c:pt idx="80">
                  <c:v>142.310237</c:v>
                </c:pt>
                <c:pt idx="81">
                  <c:v>144.31617600000001</c:v>
                </c:pt>
                <c:pt idx="82">
                  <c:v>145.23375200000001</c:v>
                </c:pt>
                <c:pt idx="83">
                  <c:v>146.582144</c:v>
                </c:pt>
                <c:pt idx="84">
                  <c:v>147.77171000000001</c:v>
                </c:pt>
                <c:pt idx="85">
                  <c:v>148.396603</c:v>
                </c:pt>
                <c:pt idx="86">
                  <c:v>148.657971</c:v>
                </c:pt>
                <c:pt idx="87">
                  <c:v>149.815034</c:v>
                </c:pt>
                <c:pt idx="88">
                  <c:v>150.824387</c:v>
                </c:pt>
                <c:pt idx="89">
                  <c:v>150.878816</c:v>
                </c:pt>
                <c:pt idx="90">
                  <c:v>151.42363900000001</c:v>
                </c:pt>
                <c:pt idx="91">
                  <c:v>152.24087299999999</c:v>
                </c:pt>
                <c:pt idx="92">
                  <c:v>152.62152699999999</c:v>
                </c:pt>
                <c:pt idx="93">
                  <c:v>152.90951999999999</c:v>
                </c:pt>
                <c:pt idx="94">
                  <c:v>153.08430100000001</c:v>
                </c:pt>
                <c:pt idx="95">
                  <c:v>154.49445900000001</c:v>
                </c:pt>
                <c:pt idx="96">
                  <c:v>156.624222</c:v>
                </c:pt>
                <c:pt idx="97">
                  <c:v>157.96151499999999</c:v>
                </c:pt>
                <c:pt idx="98">
                  <c:v>160.79012299999999</c:v>
                </c:pt>
                <c:pt idx="99">
                  <c:v>161.131394</c:v>
                </c:pt>
                <c:pt idx="100">
                  <c:v>161.614305</c:v>
                </c:pt>
                <c:pt idx="101">
                  <c:v>161.86572200000001</c:v>
                </c:pt>
                <c:pt idx="102">
                  <c:v>165.595403</c:v>
                </c:pt>
                <c:pt idx="103">
                  <c:v>166.20815300000001</c:v>
                </c:pt>
                <c:pt idx="104">
                  <c:v>166.777085</c:v>
                </c:pt>
                <c:pt idx="105">
                  <c:v>167.72839500000001</c:v>
                </c:pt>
                <c:pt idx="106">
                  <c:v>169.98765399999999</c:v>
                </c:pt>
                <c:pt idx="107">
                  <c:v>173.39942400000001</c:v>
                </c:pt>
                <c:pt idx="108">
                  <c:v>174.256674</c:v>
                </c:pt>
                <c:pt idx="109">
                  <c:v>175.34631999999999</c:v>
                </c:pt>
                <c:pt idx="110">
                  <c:v>175.50729100000001</c:v>
                </c:pt>
                <c:pt idx="111">
                  <c:v>175.93827200000001</c:v>
                </c:pt>
                <c:pt idx="112">
                  <c:v>176.234568</c:v>
                </c:pt>
                <c:pt idx="113">
                  <c:v>176.30246700000001</c:v>
                </c:pt>
                <c:pt idx="114">
                  <c:v>177.252197</c:v>
                </c:pt>
                <c:pt idx="115">
                  <c:v>177.301434</c:v>
                </c:pt>
                <c:pt idx="116">
                  <c:v>177.537995</c:v>
                </c:pt>
                <c:pt idx="117">
                  <c:v>179.59346300000001</c:v>
                </c:pt>
                <c:pt idx="118">
                  <c:v>181.402705</c:v>
                </c:pt>
                <c:pt idx="119">
                  <c:v>183.035754</c:v>
                </c:pt>
                <c:pt idx="120">
                  <c:v>183.34531200000001</c:v>
                </c:pt>
                <c:pt idx="121">
                  <c:v>183.555812</c:v>
                </c:pt>
                <c:pt idx="122">
                  <c:v>183.64066199999999</c:v>
                </c:pt>
                <c:pt idx="123">
                  <c:v>184.925926</c:v>
                </c:pt>
                <c:pt idx="124">
                  <c:v>185.11598699999999</c:v>
                </c:pt>
                <c:pt idx="125">
                  <c:v>185.63084699999999</c:v>
                </c:pt>
                <c:pt idx="126">
                  <c:v>186.87117599999999</c:v>
                </c:pt>
                <c:pt idx="127">
                  <c:v>186.96095500000001</c:v>
                </c:pt>
                <c:pt idx="128">
                  <c:v>188.46585999999999</c:v>
                </c:pt>
                <c:pt idx="129">
                  <c:v>189.028806</c:v>
                </c:pt>
                <c:pt idx="130">
                  <c:v>190.415628</c:v>
                </c:pt>
                <c:pt idx="131">
                  <c:v>194.706615</c:v>
                </c:pt>
                <c:pt idx="132">
                  <c:v>195.97529900000001</c:v>
                </c:pt>
                <c:pt idx="133">
                  <c:v>198.05471199999999</c:v>
                </c:pt>
                <c:pt idx="134">
                  <c:v>198.810855</c:v>
                </c:pt>
                <c:pt idx="135">
                  <c:v>198.868245</c:v>
                </c:pt>
                <c:pt idx="136">
                  <c:v>201.398764</c:v>
                </c:pt>
                <c:pt idx="137">
                  <c:v>201.621646</c:v>
                </c:pt>
                <c:pt idx="138">
                  <c:v>202.14993999999999</c:v>
                </c:pt>
                <c:pt idx="139">
                  <c:v>202.20361600000001</c:v>
                </c:pt>
                <c:pt idx="140">
                  <c:v>202.23368300000001</c:v>
                </c:pt>
                <c:pt idx="141">
                  <c:v>203.604938</c:v>
                </c:pt>
                <c:pt idx="142">
                  <c:v>204.06096700000001</c:v>
                </c:pt>
                <c:pt idx="143">
                  <c:v>204.096237</c:v>
                </c:pt>
                <c:pt idx="144">
                  <c:v>205.23729</c:v>
                </c:pt>
                <c:pt idx="145">
                  <c:v>205.707819</c:v>
                </c:pt>
                <c:pt idx="146">
                  <c:v>205.88117099999999</c:v>
                </c:pt>
                <c:pt idx="147">
                  <c:v>208.62729300000001</c:v>
                </c:pt>
                <c:pt idx="148">
                  <c:v>209.14528300000001</c:v>
                </c:pt>
                <c:pt idx="149">
                  <c:v>211.143666</c:v>
                </c:pt>
                <c:pt idx="150">
                  <c:v>211.49633700000001</c:v>
                </c:pt>
                <c:pt idx="151">
                  <c:v>212.20627300000001</c:v>
                </c:pt>
                <c:pt idx="152">
                  <c:v>215.08642</c:v>
                </c:pt>
                <c:pt idx="153">
                  <c:v>216.30710199999999</c:v>
                </c:pt>
                <c:pt idx="154">
                  <c:v>221.61448300000001</c:v>
                </c:pt>
                <c:pt idx="155">
                  <c:v>221.668655</c:v>
                </c:pt>
                <c:pt idx="156">
                  <c:v>222.13219699999999</c:v>
                </c:pt>
                <c:pt idx="157">
                  <c:v>222.374449</c:v>
                </c:pt>
                <c:pt idx="158">
                  <c:v>222.44874300000001</c:v>
                </c:pt>
                <c:pt idx="159">
                  <c:v>222.73353599999999</c:v>
                </c:pt>
                <c:pt idx="160">
                  <c:v>225.33427800000001</c:v>
                </c:pt>
                <c:pt idx="161">
                  <c:v>226.16888</c:v>
                </c:pt>
                <c:pt idx="162">
                  <c:v>226.57508300000001</c:v>
                </c:pt>
                <c:pt idx="163">
                  <c:v>227.629166</c:v>
                </c:pt>
                <c:pt idx="164">
                  <c:v>227.88459</c:v>
                </c:pt>
                <c:pt idx="165">
                  <c:v>228.03476900000001</c:v>
                </c:pt>
                <c:pt idx="166">
                  <c:v>228.25605999999999</c:v>
                </c:pt>
                <c:pt idx="167">
                  <c:v>229.56826599999999</c:v>
                </c:pt>
                <c:pt idx="168">
                  <c:v>230</c:v>
                </c:pt>
                <c:pt idx="169">
                  <c:v>231.76955699999999</c:v>
                </c:pt>
                <c:pt idx="170">
                  <c:v>232.47843800000001</c:v>
                </c:pt>
                <c:pt idx="171">
                  <c:v>232.914311</c:v>
                </c:pt>
                <c:pt idx="172">
                  <c:v>234.51450399999999</c:v>
                </c:pt>
                <c:pt idx="173">
                  <c:v>235.07873000000001</c:v>
                </c:pt>
                <c:pt idx="174">
                  <c:v>235.37590599999999</c:v>
                </c:pt>
                <c:pt idx="175">
                  <c:v>236.09876499999999</c:v>
                </c:pt>
                <c:pt idx="176">
                  <c:v>236.23833200000001</c:v>
                </c:pt>
                <c:pt idx="177">
                  <c:v>236.51057900000001</c:v>
                </c:pt>
                <c:pt idx="178">
                  <c:v>237.268148</c:v>
                </c:pt>
                <c:pt idx="179">
                  <c:v>238.05049099999999</c:v>
                </c:pt>
                <c:pt idx="180">
                  <c:v>238.90487300000001</c:v>
                </c:pt>
                <c:pt idx="181">
                  <c:v>240.30407700000001</c:v>
                </c:pt>
                <c:pt idx="182">
                  <c:v>240.91081199999999</c:v>
                </c:pt>
                <c:pt idx="183">
                  <c:v>242.916751</c:v>
                </c:pt>
                <c:pt idx="184">
                  <c:v>245.45513099999999</c:v>
                </c:pt>
                <c:pt idx="185">
                  <c:v>246.185689</c:v>
                </c:pt>
                <c:pt idx="186">
                  <c:v>248.315451</c:v>
                </c:pt>
                <c:pt idx="187">
                  <c:v>250.011832</c:v>
                </c:pt>
                <c:pt idx="188">
                  <c:v>250.85914</c:v>
                </c:pt>
                <c:pt idx="189">
                  <c:v>251.12072800000001</c:v>
                </c:pt>
                <c:pt idx="190">
                  <c:v>251.34912499999999</c:v>
                </c:pt>
                <c:pt idx="191">
                  <c:v>253.089057</c:v>
                </c:pt>
                <c:pt idx="192">
                  <c:v>254.05596800000001</c:v>
                </c:pt>
                <c:pt idx="193">
                  <c:v>254.25897499999999</c:v>
                </c:pt>
                <c:pt idx="194">
                  <c:v>255.637058</c:v>
                </c:pt>
                <c:pt idx="195">
                  <c:v>256.10802100000001</c:v>
                </c:pt>
                <c:pt idx="196">
                  <c:v>256.41253599999999</c:v>
                </c:pt>
                <c:pt idx="197">
                  <c:v>256.450649</c:v>
                </c:pt>
                <c:pt idx="198">
                  <c:v>256.64876600000002</c:v>
                </c:pt>
                <c:pt idx="199">
                  <c:v>257.287329</c:v>
                </c:pt>
                <c:pt idx="200">
                  <c:v>257.58982400000002</c:v>
                </c:pt>
                <c:pt idx="201">
                  <c:v>257.71364799999998</c:v>
                </c:pt>
                <c:pt idx="202">
                  <c:v>258.29561799999999</c:v>
                </c:pt>
                <c:pt idx="203">
                  <c:v>258.79844400000002</c:v>
                </c:pt>
                <c:pt idx="204">
                  <c:v>259.09410500000001</c:v>
                </c:pt>
                <c:pt idx="205">
                  <c:v>263.94575400000002</c:v>
                </c:pt>
                <c:pt idx="206">
                  <c:v>264.62963000000002</c:v>
                </c:pt>
                <c:pt idx="207">
                  <c:v>264.66014100000001</c:v>
                </c:pt>
                <c:pt idx="208">
                  <c:v>264.69661400000001</c:v>
                </c:pt>
                <c:pt idx="209">
                  <c:v>268.65963599999998</c:v>
                </c:pt>
                <c:pt idx="210">
                  <c:v>269.340665</c:v>
                </c:pt>
                <c:pt idx="211">
                  <c:v>270.09454199999999</c:v>
                </c:pt>
                <c:pt idx="212">
                  <c:v>270.15409699999998</c:v>
                </c:pt>
                <c:pt idx="213">
                  <c:v>271.08657499999998</c:v>
                </c:pt>
                <c:pt idx="214">
                  <c:v>271.27182199999999</c:v>
                </c:pt>
                <c:pt idx="215">
                  <c:v>272.328306</c:v>
                </c:pt>
                <c:pt idx="216">
                  <c:v>272.63773800000001</c:v>
                </c:pt>
                <c:pt idx="217">
                  <c:v>273.04298499999999</c:v>
                </c:pt>
                <c:pt idx="218">
                  <c:v>273.10583500000001</c:v>
                </c:pt>
                <c:pt idx="219">
                  <c:v>274.02118999999999</c:v>
                </c:pt>
                <c:pt idx="220">
                  <c:v>274.11313699999999</c:v>
                </c:pt>
                <c:pt idx="221">
                  <c:v>276.32430499999998</c:v>
                </c:pt>
                <c:pt idx="222">
                  <c:v>276.78593100000001</c:v>
                </c:pt>
                <c:pt idx="223">
                  <c:v>276.79483399999998</c:v>
                </c:pt>
                <c:pt idx="224">
                  <c:v>277.50624299999998</c:v>
                </c:pt>
                <c:pt idx="225">
                  <c:v>279.08347700000002</c:v>
                </c:pt>
                <c:pt idx="226">
                  <c:v>279.23415499999999</c:v>
                </c:pt>
                <c:pt idx="227">
                  <c:v>283.19673899999998</c:v>
                </c:pt>
                <c:pt idx="228">
                  <c:v>283.283477</c:v>
                </c:pt>
                <c:pt idx="229">
                  <c:v>286.10635400000001</c:v>
                </c:pt>
                <c:pt idx="230">
                  <c:v>286.65117700000002</c:v>
                </c:pt>
                <c:pt idx="231">
                  <c:v>286.76261799999997</c:v>
                </c:pt>
                <c:pt idx="232">
                  <c:v>287.18361700000003</c:v>
                </c:pt>
                <c:pt idx="233">
                  <c:v>288.27326299999999</c:v>
                </c:pt>
                <c:pt idx="234">
                  <c:v>288.66258800000003</c:v>
                </c:pt>
                <c:pt idx="235">
                  <c:v>289.833438</c:v>
                </c:pt>
                <c:pt idx="236">
                  <c:v>290.84879000000001</c:v>
                </c:pt>
                <c:pt idx="237">
                  <c:v>293.80300399999999</c:v>
                </c:pt>
                <c:pt idx="238">
                  <c:v>294.94692700000002</c:v>
                </c:pt>
                <c:pt idx="239">
                  <c:v>295.44263799999999</c:v>
                </c:pt>
                <c:pt idx="240">
                  <c:v>299.09542900000002</c:v>
                </c:pt>
                <c:pt idx="241">
                  <c:v>301.99289599999997</c:v>
                </c:pt>
                <c:pt idx="242">
                  <c:v>304.122659</c:v>
                </c:pt>
                <c:pt idx="243">
                  <c:v>304.44295799999998</c:v>
                </c:pt>
                <c:pt idx="244">
                  <c:v>304.617953</c:v>
                </c:pt>
                <c:pt idx="245">
                  <c:v>304.69135799999998</c:v>
                </c:pt>
                <c:pt idx="246">
                  <c:v>306.00487099999998</c:v>
                </c:pt>
                <c:pt idx="247">
                  <c:v>306.43209899999999</c:v>
                </c:pt>
                <c:pt idx="248">
                  <c:v>307.88688999999999</c:v>
                </c:pt>
                <c:pt idx="249">
                  <c:v>308.626801</c:v>
                </c:pt>
                <c:pt idx="250">
                  <c:v>308.74127199999998</c:v>
                </c:pt>
                <c:pt idx="251">
                  <c:v>309.14988899999997</c:v>
                </c:pt>
                <c:pt idx="252">
                  <c:v>309.360389</c:v>
                </c:pt>
                <c:pt idx="253">
                  <c:v>310.395602</c:v>
                </c:pt>
                <c:pt idx="254">
                  <c:v>311.062703</c:v>
                </c:pt>
                <c:pt idx="255">
                  <c:v>311.254887</c:v>
                </c:pt>
                <c:pt idx="256">
                  <c:v>311.81209200000001</c:v>
                </c:pt>
                <c:pt idx="257">
                  <c:v>312.24035300000003</c:v>
                </c:pt>
                <c:pt idx="258">
                  <c:v>312.24697800000001</c:v>
                </c:pt>
                <c:pt idx="259">
                  <c:v>312.86459100000002</c:v>
                </c:pt>
                <c:pt idx="260">
                  <c:v>313.92947199999998</c:v>
                </c:pt>
                <c:pt idx="261">
                  <c:v>314.79623600000002</c:v>
                </c:pt>
                <c:pt idx="262">
                  <c:v>316.65432099999998</c:v>
                </c:pt>
                <c:pt idx="263">
                  <c:v>317.85996399999999</c:v>
                </c:pt>
                <c:pt idx="264">
                  <c:v>318.20137999999997</c:v>
                </c:pt>
                <c:pt idx="265">
                  <c:v>319.44287400000002</c:v>
                </c:pt>
                <c:pt idx="266">
                  <c:v>322.020467</c:v>
                </c:pt>
                <c:pt idx="267">
                  <c:v>322.69135799999998</c:v>
                </c:pt>
                <c:pt idx="268">
                  <c:v>323.15540800000002</c:v>
                </c:pt>
                <c:pt idx="269">
                  <c:v>323.33754900000002</c:v>
                </c:pt>
                <c:pt idx="270">
                  <c:v>324.67423200000002</c:v>
                </c:pt>
                <c:pt idx="271">
                  <c:v>326.43644799999998</c:v>
                </c:pt>
                <c:pt idx="272">
                  <c:v>327.02469100000002</c:v>
                </c:pt>
                <c:pt idx="273">
                  <c:v>327.66148800000002</c:v>
                </c:pt>
                <c:pt idx="274">
                  <c:v>327.87198799999999</c:v>
                </c:pt>
                <c:pt idx="275">
                  <c:v>328.68922199999997</c:v>
                </c:pt>
                <c:pt idx="276">
                  <c:v>329.14513099999999</c:v>
                </c:pt>
                <c:pt idx="277">
                  <c:v>330.59080299999999</c:v>
                </c:pt>
                <c:pt idx="278">
                  <c:v>331.679012</c:v>
                </c:pt>
                <c:pt idx="279">
                  <c:v>332.39710600000001</c:v>
                </c:pt>
                <c:pt idx="280">
                  <c:v>335.42521499999998</c:v>
                </c:pt>
                <c:pt idx="281">
                  <c:v>336.40341999999998</c:v>
                </c:pt>
                <c:pt idx="282">
                  <c:v>336.720822</c:v>
                </c:pt>
                <c:pt idx="283">
                  <c:v>337.03108900000001</c:v>
                </c:pt>
                <c:pt idx="284">
                  <c:v>337.11152199999998</c:v>
                </c:pt>
                <c:pt idx="285">
                  <c:v>338.49382700000001</c:v>
                </c:pt>
                <c:pt idx="286">
                  <c:v>339.10277000000002</c:v>
                </c:pt>
                <c:pt idx="287">
                  <c:v>340.390534</c:v>
                </c:pt>
                <c:pt idx="288">
                  <c:v>340.780035</c:v>
                </c:pt>
                <c:pt idx="289">
                  <c:v>341.24491499999999</c:v>
                </c:pt>
                <c:pt idx="290">
                  <c:v>341.24491499999999</c:v>
                </c:pt>
                <c:pt idx="291">
                  <c:v>343.31395900000001</c:v>
                </c:pt>
                <c:pt idx="292">
                  <c:v>345.25679300000002</c:v>
                </c:pt>
                <c:pt idx="293">
                  <c:v>346.92840899999999</c:v>
                </c:pt>
                <c:pt idx="294">
                  <c:v>348.386731</c:v>
                </c:pt>
                <c:pt idx="295">
                  <c:v>349.429642</c:v>
                </c:pt>
                <c:pt idx="296">
                  <c:v>350.90314000000001</c:v>
                </c:pt>
                <c:pt idx="297">
                  <c:v>352.01755100000003</c:v>
                </c:pt>
                <c:pt idx="298">
                  <c:v>352.68619699999999</c:v>
                </c:pt>
                <c:pt idx="299">
                  <c:v>353.15672599999999</c:v>
                </c:pt>
                <c:pt idx="300">
                  <c:v>353.50734999999997</c:v>
                </c:pt>
                <c:pt idx="301">
                  <c:v>355.39792999999997</c:v>
                </c:pt>
                <c:pt idx="302">
                  <c:v>356.103723</c:v>
                </c:pt>
                <c:pt idx="303">
                  <c:v>357.13145800000001</c:v>
                </c:pt>
                <c:pt idx="304">
                  <c:v>358.22110300000003</c:v>
                </c:pt>
                <c:pt idx="305">
                  <c:v>358.75354399999998</c:v>
                </c:pt>
                <c:pt idx="306">
                  <c:v>358.77777800000001</c:v>
                </c:pt>
                <c:pt idx="307">
                  <c:v>360.10507100000001</c:v>
                </c:pt>
                <c:pt idx="308">
                  <c:v>360.47468900000001</c:v>
                </c:pt>
                <c:pt idx="309">
                  <c:v>360.833777</c:v>
                </c:pt>
                <c:pt idx="310">
                  <c:v>361.29906199999999</c:v>
                </c:pt>
                <c:pt idx="311">
                  <c:v>361.79869600000001</c:v>
                </c:pt>
                <c:pt idx="312">
                  <c:v>362.81495200000001</c:v>
                </c:pt>
                <c:pt idx="313">
                  <c:v>365.44000799999998</c:v>
                </c:pt>
                <c:pt idx="314">
                  <c:v>366.80206500000003</c:v>
                </c:pt>
                <c:pt idx="315">
                  <c:v>367.98765400000002</c:v>
                </c:pt>
                <c:pt idx="316">
                  <c:v>369.05565100000001</c:v>
                </c:pt>
                <c:pt idx="317">
                  <c:v>369.43543</c:v>
                </c:pt>
                <c:pt idx="318">
                  <c:v>373.74447500000002</c:v>
                </c:pt>
                <c:pt idx="319">
                  <c:v>378.008083</c:v>
                </c:pt>
                <c:pt idx="320">
                  <c:v>379.02049799999998</c:v>
                </c:pt>
                <c:pt idx="321">
                  <c:v>379.04189300000002</c:v>
                </c:pt>
                <c:pt idx="322">
                  <c:v>381.42356699999999</c:v>
                </c:pt>
                <c:pt idx="323">
                  <c:v>383.12323800000001</c:v>
                </c:pt>
                <c:pt idx="324">
                  <c:v>384.83950599999997</c:v>
                </c:pt>
                <c:pt idx="325">
                  <c:v>385.41272300000003</c:v>
                </c:pt>
                <c:pt idx="326">
                  <c:v>385.94516299999998</c:v>
                </c:pt>
                <c:pt idx="327">
                  <c:v>388.22326299999997</c:v>
                </c:pt>
                <c:pt idx="328">
                  <c:v>390.890331</c:v>
                </c:pt>
                <c:pt idx="329">
                  <c:v>391.677032</c:v>
                </c:pt>
                <c:pt idx="330">
                  <c:v>392.83060899999998</c:v>
                </c:pt>
                <c:pt idx="331">
                  <c:v>392.91642100000001</c:v>
                </c:pt>
                <c:pt idx="332">
                  <c:v>396.06018699999998</c:v>
                </c:pt>
                <c:pt idx="333">
                  <c:v>397.43881499999998</c:v>
                </c:pt>
                <c:pt idx="334">
                  <c:v>398.77326799999997</c:v>
                </c:pt>
                <c:pt idx="335">
                  <c:v>401.72241000000002</c:v>
                </c:pt>
                <c:pt idx="336">
                  <c:v>402.04563000000002</c:v>
                </c:pt>
                <c:pt idx="337">
                  <c:v>405.55878999999999</c:v>
                </c:pt>
                <c:pt idx="338">
                  <c:v>406.52454999999998</c:v>
                </c:pt>
                <c:pt idx="339">
                  <c:v>408.61555099999998</c:v>
                </c:pt>
                <c:pt idx="340">
                  <c:v>408.97045700000001</c:v>
                </c:pt>
                <c:pt idx="341">
                  <c:v>414.08641999999998</c:v>
                </c:pt>
                <c:pt idx="342">
                  <c:v>414.81481500000001</c:v>
                </c:pt>
                <c:pt idx="343">
                  <c:v>415.300318</c:v>
                </c:pt>
                <c:pt idx="344">
                  <c:v>416.03999700000003</c:v>
                </c:pt>
                <c:pt idx="345">
                  <c:v>416.48001399999998</c:v>
                </c:pt>
                <c:pt idx="346">
                  <c:v>418.30021799999997</c:v>
                </c:pt>
                <c:pt idx="347">
                  <c:v>419.58798200000001</c:v>
                </c:pt>
                <c:pt idx="348">
                  <c:v>422.01492000000002</c:v>
                </c:pt>
                <c:pt idx="349">
                  <c:v>422.90506299999998</c:v>
                </c:pt>
                <c:pt idx="350">
                  <c:v>423.81481500000001</c:v>
                </c:pt>
                <c:pt idx="351">
                  <c:v>426.50970999999998</c:v>
                </c:pt>
                <c:pt idx="352">
                  <c:v>427.49382700000001</c:v>
                </c:pt>
                <c:pt idx="353">
                  <c:v>431.871263</c:v>
                </c:pt>
                <c:pt idx="354">
                  <c:v>432.861851</c:v>
                </c:pt>
                <c:pt idx="355">
                  <c:v>434.99048699999997</c:v>
                </c:pt>
                <c:pt idx="356">
                  <c:v>436.96040499999998</c:v>
                </c:pt>
                <c:pt idx="357">
                  <c:v>437.92622799999998</c:v>
                </c:pt>
                <c:pt idx="358">
                  <c:v>438.16056200000003</c:v>
                </c:pt>
                <c:pt idx="359">
                  <c:v>440.10552000000001</c:v>
                </c:pt>
                <c:pt idx="360">
                  <c:v>441.56616700000001</c:v>
                </c:pt>
                <c:pt idx="361">
                  <c:v>442.75533999999999</c:v>
                </c:pt>
                <c:pt idx="362">
                  <c:v>443.02775200000002</c:v>
                </c:pt>
                <c:pt idx="363">
                  <c:v>444.00595700000002</c:v>
                </c:pt>
                <c:pt idx="364">
                  <c:v>447.633982</c:v>
                </c:pt>
                <c:pt idx="365">
                  <c:v>447.67112900000001</c:v>
                </c:pt>
                <c:pt idx="366">
                  <c:v>448.33185800000001</c:v>
                </c:pt>
                <c:pt idx="367">
                  <c:v>448.33977599999997</c:v>
                </c:pt>
                <c:pt idx="368">
                  <c:v>452.27621399999998</c:v>
                </c:pt>
                <c:pt idx="369">
                  <c:v>452.46085099999999</c:v>
                </c:pt>
                <c:pt idx="370">
                  <c:v>456.42440699999997</c:v>
                </c:pt>
                <c:pt idx="371">
                  <c:v>456.88359100000002</c:v>
                </c:pt>
                <c:pt idx="372">
                  <c:v>459.22385300000002</c:v>
                </c:pt>
                <c:pt idx="373">
                  <c:v>460.85699299999999</c:v>
                </c:pt>
                <c:pt idx="374">
                  <c:v>461.09358600000002</c:v>
                </c:pt>
                <c:pt idx="375">
                  <c:v>464.52349500000003</c:v>
                </c:pt>
                <c:pt idx="376">
                  <c:v>464.899024</c:v>
                </c:pt>
                <c:pt idx="377">
                  <c:v>467.56161500000002</c:v>
                </c:pt>
                <c:pt idx="378">
                  <c:v>469.22878400000002</c:v>
                </c:pt>
                <c:pt idx="379">
                  <c:v>471.04771399999998</c:v>
                </c:pt>
                <c:pt idx="380">
                  <c:v>471.071349</c:v>
                </c:pt>
                <c:pt idx="381">
                  <c:v>471.77777800000001</c:v>
                </c:pt>
                <c:pt idx="382">
                  <c:v>472.63392700000003</c:v>
                </c:pt>
                <c:pt idx="383">
                  <c:v>473.05410999999998</c:v>
                </c:pt>
                <c:pt idx="384">
                  <c:v>476.54674699999998</c:v>
                </c:pt>
                <c:pt idx="385">
                  <c:v>477.33770500000003</c:v>
                </c:pt>
                <c:pt idx="386">
                  <c:v>477.35159900000002</c:v>
                </c:pt>
                <c:pt idx="387">
                  <c:v>477.76852600000001</c:v>
                </c:pt>
                <c:pt idx="388">
                  <c:v>478.433222</c:v>
                </c:pt>
                <c:pt idx="389">
                  <c:v>478.63936200000001</c:v>
                </c:pt>
                <c:pt idx="390">
                  <c:v>478.83748000000003</c:v>
                </c:pt>
                <c:pt idx="391">
                  <c:v>479.18418500000001</c:v>
                </c:pt>
                <c:pt idx="392">
                  <c:v>481.52282600000001</c:v>
                </c:pt>
                <c:pt idx="393">
                  <c:v>483.465621</c:v>
                </c:pt>
                <c:pt idx="394">
                  <c:v>485.87064900000001</c:v>
                </c:pt>
                <c:pt idx="395">
                  <c:v>486.27926600000001</c:v>
                </c:pt>
                <c:pt idx="396">
                  <c:v>487.36529300000001</c:v>
                </c:pt>
                <c:pt idx="397">
                  <c:v>488.66905800000001</c:v>
                </c:pt>
                <c:pt idx="398">
                  <c:v>489.79459500000002</c:v>
                </c:pt>
                <c:pt idx="399">
                  <c:v>490.080645</c:v>
                </c:pt>
                <c:pt idx="400">
                  <c:v>490.551174</c:v>
                </c:pt>
                <c:pt idx="401">
                  <c:v>491.02469100000002</c:v>
                </c:pt>
                <c:pt idx="402">
                  <c:v>493.05240600000002</c:v>
                </c:pt>
                <c:pt idx="403">
                  <c:v>496.24460599999998</c:v>
                </c:pt>
                <c:pt idx="404">
                  <c:v>496.73697299999998</c:v>
                </c:pt>
                <c:pt idx="405">
                  <c:v>498.53086400000001</c:v>
                </c:pt>
                <c:pt idx="406">
                  <c:v>499.00831199999999</c:v>
                </c:pt>
                <c:pt idx="407">
                  <c:v>499.81426800000003</c:v>
                </c:pt>
                <c:pt idx="408">
                  <c:v>501.460015</c:v>
                </c:pt>
                <c:pt idx="409">
                  <c:v>501.76957399999998</c:v>
                </c:pt>
                <c:pt idx="410">
                  <c:v>501.992456</c:v>
                </c:pt>
                <c:pt idx="411">
                  <c:v>502.16075599999999</c:v>
                </c:pt>
                <c:pt idx="412">
                  <c:v>503.05069900000001</c:v>
                </c:pt>
                <c:pt idx="413">
                  <c:v>503.56501300000002</c:v>
                </c:pt>
                <c:pt idx="414">
                  <c:v>505.427254</c:v>
                </c:pt>
                <c:pt idx="415">
                  <c:v>507.53974499999998</c:v>
                </c:pt>
                <c:pt idx="416">
                  <c:v>509.24850800000002</c:v>
                </c:pt>
                <c:pt idx="417">
                  <c:v>511.489711</c:v>
                </c:pt>
                <c:pt idx="418">
                  <c:v>512.46810600000003</c:v>
                </c:pt>
                <c:pt idx="419">
                  <c:v>512.51410299999998</c:v>
                </c:pt>
                <c:pt idx="420">
                  <c:v>515.14250100000004</c:v>
                </c:pt>
                <c:pt idx="421">
                  <c:v>516.90079400000002</c:v>
                </c:pt>
                <c:pt idx="422">
                  <c:v>517.72115199999996</c:v>
                </c:pt>
                <c:pt idx="423">
                  <c:v>518.36190999999997</c:v>
                </c:pt>
                <c:pt idx="424">
                  <c:v>519.97161400000005</c:v>
                </c:pt>
                <c:pt idx="425">
                  <c:v>522.15543000000002</c:v>
                </c:pt>
                <c:pt idx="426">
                  <c:v>525.04503999999997</c:v>
                </c:pt>
                <c:pt idx="427">
                  <c:v>526.10360800000001</c:v>
                </c:pt>
                <c:pt idx="428">
                  <c:v>528.94881099999998</c:v>
                </c:pt>
                <c:pt idx="429">
                  <c:v>529.45648700000004</c:v>
                </c:pt>
                <c:pt idx="430">
                  <c:v>529.56555700000001</c:v>
                </c:pt>
                <c:pt idx="431">
                  <c:v>532.23013100000003</c:v>
                </c:pt>
                <c:pt idx="432">
                  <c:v>533.74074099999996</c:v>
                </c:pt>
                <c:pt idx="433">
                  <c:v>534.53324599999996</c:v>
                </c:pt>
                <c:pt idx="434">
                  <c:v>534.830422</c:v>
                </c:pt>
                <c:pt idx="435">
                  <c:v>535.15392499999996</c:v>
                </c:pt>
                <c:pt idx="436">
                  <c:v>537.92600800000002</c:v>
                </c:pt>
                <c:pt idx="437">
                  <c:v>540.551064</c:v>
                </c:pt>
                <c:pt idx="438">
                  <c:v>541.29620599999998</c:v>
                </c:pt>
                <c:pt idx="439">
                  <c:v>544.45966499999997</c:v>
                </c:pt>
                <c:pt idx="440">
                  <c:v>551.100818</c:v>
                </c:pt>
                <c:pt idx="441">
                  <c:v>551.15808600000003</c:v>
                </c:pt>
                <c:pt idx="442">
                  <c:v>551.49679700000002</c:v>
                </c:pt>
                <c:pt idx="443">
                  <c:v>552.21444899999995</c:v>
                </c:pt>
                <c:pt idx="444">
                  <c:v>553.51922200000001</c:v>
                </c:pt>
                <c:pt idx="445">
                  <c:v>553.886844</c:v>
                </c:pt>
                <c:pt idx="446">
                  <c:v>556.883017</c:v>
                </c:pt>
                <c:pt idx="447">
                  <c:v>557.78728100000001</c:v>
                </c:pt>
                <c:pt idx="448">
                  <c:v>561.36577799999998</c:v>
                </c:pt>
                <c:pt idx="449">
                  <c:v>562.00965900000006</c:v>
                </c:pt>
                <c:pt idx="450">
                  <c:v>569.46382800000003</c:v>
                </c:pt>
                <c:pt idx="451">
                  <c:v>570.02103299999999</c:v>
                </c:pt>
                <c:pt idx="452">
                  <c:v>573.14138300000002</c:v>
                </c:pt>
                <c:pt idx="453">
                  <c:v>573.78013299999998</c:v>
                </c:pt>
                <c:pt idx="454">
                  <c:v>574.32116900000005</c:v>
                </c:pt>
                <c:pt idx="455">
                  <c:v>578.53086399999995</c:v>
                </c:pt>
                <c:pt idx="456">
                  <c:v>580.55018199999995</c:v>
                </c:pt>
                <c:pt idx="457">
                  <c:v>585.49382700000001</c:v>
                </c:pt>
                <c:pt idx="458">
                  <c:v>585.60925499999996</c:v>
                </c:pt>
                <c:pt idx="459">
                  <c:v>591.985411</c:v>
                </c:pt>
                <c:pt idx="460">
                  <c:v>594.45139099999994</c:v>
                </c:pt>
                <c:pt idx="461">
                  <c:v>595.77630099999999</c:v>
                </c:pt>
                <c:pt idx="462">
                  <c:v>597.10603000000003</c:v>
                </c:pt>
                <c:pt idx="463">
                  <c:v>597.96797500000002</c:v>
                </c:pt>
                <c:pt idx="464">
                  <c:v>600.55588499999999</c:v>
                </c:pt>
                <c:pt idx="465">
                  <c:v>603.40165500000001</c:v>
                </c:pt>
                <c:pt idx="466">
                  <c:v>604.419175</c:v>
                </c:pt>
                <c:pt idx="467">
                  <c:v>604.52846499999998</c:v>
                </c:pt>
                <c:pt idx="468">
                  <c:v>606.19753100000003</c:v>
                </c:pt>
                <c:pt idx="469">
                  <c:v>607.75002400000005</c:v>
                </c:pt>
                <c:pt idx="470">
                  <c:v>610.84560899999997</c:v>
                </c:pt>
                <c:pt idx="471">
                  <c:v>611.89810799999998</c:v>
                </c:pt>
                <c:pt idx="472">
                  <c:v>612.60390199999995</c:v>
                </c:pt>
                <c:pt idx="473">
                  <c:v>613.04938300000003</c:v>
                </c:pt>
                <c:pt idx="474">
                  <c:v>613.13258199999996</c:v>
                </c:pt>
                <c:pt idx="475">
                  <c:v>617.97877100000005</c:v>
                </c:pt>
                <c:pt idx="476">
                  <c:v>619.39506200000005</c:v>
                </c:pt>
                <c:pt idx="477">
                  <c:v>620.13236400000005</c:v>
                </c:pt>
                <c:pt idx="478">
                  <c:v>620.14881500000001</c:v>
                </c:pt>
                <c:pt idx="479">
                  <c:v>621.45358799999997</c:v>
                </c:pt>
                <c:pt idx="480">
                  <c:v>621.95256800000004</c:v>
                </c:pt>
                <c:pt idx="481">
                  <c:v>624.86241800000005</c:v>
                </c:pt>
                <c:pt idx="482">
                  <c:v>625.08490400000005</c:v>
                </c:pt>
                <c:pt idx="483">
                  <c:v>627.25220999999999</c:v>
                </c:pt>
                <c:pt idx="484">
                  <c:v>629.63919299999998</c:v>
                </c:pt>
                <c:pt idx="485">
                  <c:v>629.66676600000005</c:v>
                </c:pt>
                <c:pt idx="486">
                  <c:v>635.26358400000004</c:v>
                </c:pt>
                <c:pt idx="487">
                  <c:v>636.85773400000005</c:v>
                </c:pt>
                <c:pt idx="488">
                  <c:v>636.95084599999996</c:v>
                </c:pt>
                <c:pt idx="489">
                  <c:v>640.17630199999996</c:v>
                </c:pt>
                <c:pt idx="490">
                  <c:v>642.613069</c:v>
                </c:pt>
                <c:pt idx="491">
                  <c:v>643.474198</c:v>
                </c:pt>
                <c:pt idx="492">
                  <c:v>644.72396900000001</c:v>
                </c:pt>
                <c:pt idx="493">
                  <c:v>652.51218400000005</c:v>
                </c:pt>
                <c:pt idx="494">
                  <c:v>656.37547400000005</c:v>
                </c:pt>
                <c:pt idx="495">
                  <c:v>658.37719600000003</c:v>
                </c:pt>
                <c:pt idx="496">
                  <c:v>659.28532399999995</c:v>
                </c:pt>
                <c:pt idx="497">
                  <c:v>660.00167199999999</c:v>
                </c:pt>
                <c:pt idx="498">
                  <c:v>662.686646</c:v>
                </c:pt>
                <c:pt idx="499">
                  <c:v>662.73632299999997</c:v>
                </c:pt>
                <c:pt idx="500">
                  <c:v>662.93811500000004</c:v>
                </c:pt>
                <c:pt idx="501">
                  <c:v>665.63245900000004</c:v>
                </c:pt>
                <c:pt idx="502">
                  <c:v>665.92225900000005</c:v>
                </c:pt>
                <c:pt idx="503">
                  <c:v>666.84984599999996</c:v>
                </c:pt>
                <c:pt idx="504">
                  <c:v>667.32146299999999</c:v>
                </c:pt>
                <c:pt idx="505">
                  <c:v>669.68357600000002</c:v>
                </c:pt>
                <c:pt idx="506">
                  <c:v>669.82269599999995</c:v>
                </c:pt>
                <c:pt idx="507">
                  <c:v>670.62754800000005</c:v>
                </c:pt>
                <c:pt idx="508">
                  <c:v>672.283951</c:v>
                </c:pt>
                <c:pt idx="509">
                  <c:v>674.789267</c:v>
                </c:pt>
                <c:pt idx="510">
                  <c:v>676.96103200000005</c:v>
                </c:pt>
                <c:pt idx="511">
                  <c:v>677.01683600000001</c:v>
                </c:pt>
                <c:pt idx="512">
                  <c:v>677.51212899999996</c:v>
                </c:pt>
                <c:pt idx="513">
                  <c:v>681.69135800000004</c:v>
                </c:pt>
                <c:pt idx="514">
                  <c:v>682.34124199999997</c:v>
                </c:pt>
                <c:pt idx="515">
                  <c:v>686.73707999999999</c:v>
                </c:pt>
                <c:pt idx="516">
                  <c:v>687.75083400000005</c:v>
                </c:pt>
                <c:pt idx="517">
                  <c:v>694.0797</c:v>
                </c:pt>
                <c:pt idx="518">
                  <c:v>695.19788800000003</c:v>
                </c:pt>
                <c:pt idx="519">
                  <c:v>696.038859</c:v>
                </c:pt>
                <c:pt idx="520">
                  <c:v>697.55913799999996</c:v>
                </c:pt>
                <c:pt idx="521">
                  <c:v>700.441599</c:v>
                </c:pt>
                <c:pt idx="522">
                  <c:v>700.766164</c:v>
                </c:pt>
                <c:pt idx="523">
                  <c:v>700.94627500000001</c:v>
                </c:pt>
                <c:pt idx="524">
                  <c:v>703.395802</c:v>
                </c:pt>
                <c:pt idx="525">
                  <c:v>703.70714799999996</c:v>
                </c:pt>
                <c:pt idx="526">
                  <c:v>705.673</c:v>
                </c:pt>
                <c:pt idx="527">
                  <c:v>711.86653999999999</c:v>
                </c:pt>
                <c:pt idx="528">
                  <c:v>712.23379299999999</c:v>
                </c:pt>
                <c:pt idx="529">
                  <c:v>712.77703399999996</c:v>
                </c:pt>
                <c:pt idx="530">
                  <c:v>713.32185700000002</c:v>
                </c:pt>
                <c:pt idx="531">
                  <c:v>714.47341500000005</c:v>
                </c:pt>
                <c:pt idx="532">
                  <c:v>715.42238399999997</c:v>
                </c:pt>
                <c:pt idx="533">
                  <c:v>719.26538100000005</c:v>
                </c:pt>
                <c:pt idx="534">
                  <c:v>720.33815000000004</c:v>
                </c:pt>
                <c:pt idx="535">
                  <c:v>726.21187299999997</c:v>
                </c:pt>
                <c:pt idx="536">
                  <c:v>730.62370899999996</c:v>
                </c:pt>
                <c:pt idx="537">
                  <c:v>731.11527999999998</c:v>
                </c:pt>
                <c:pt idx="538">
                  <c:v>731.11734899999999</c:v>
                </c:pt>
                <c:pt idx="539">
                  <c:v>731.325332</c:v>
                </c:pt>
                <c:pt idx="540">
                  <c:v>731.60844299999997</c:v>
                </c:pt>
                <c:pt idx="541">
                  <c:v>732.91071899999997</c:v>
                </c:pt>
                <c:pt idx="542">
                  <c:v>733.13307199999997</c:v>
                </c:pt>
                <c:pt idx="543">
                  <c:v>733.95563700000002</c:v>
                </c:pt>
                <c:pt idx="544">
                  <c:v>734.98765400000002</c:v>
                </c:pt>
                <c:pt idx="545">
                  <c:v>739.27160500000002</c:v>
                </c:pt>
                <c:pt idx="546">
                  <c:v>740.19153600000004</c:v>
                </c:pt>
                <c:pt idx="547">
                  <c:v>743.46047299999998</c:v>
                </c:pt>
                <c:pt idx="548">
                  <c:v>745.07538699999998</c:v>
                </c:pt>
                <c:pt idx="549">
                  <c:v>749.81261400000005</c:v>
                </c:pt>
                <c:pt idx="550">
                  <c:v>755.44657900000004</c:v>
                </c:pt>
                <c:pt idx="551">
                  <c:v>756.51851899999997</c:v>
                </c:pt>
                <c:pt idx="552">
                  <c:v>757.17425200000002</c:v>
                </c:pt>
                <c:pt idx="553">
                  <c:v>758.37149999999997</c:v>
                </c:pt>
                <c:pt idx="554">
                  <c:v>765.47099800000001</c:v>
                </c:pt>
                <c:pt idx="555">
                  <c:v>766.12338499999998</c:v>
                </c:pt>
                <c:pt idx="556">
                  <c:v>767.46714199999997</c:v>
                </c:pt>
                <c:pt idx="557">
                  <c:v>774.96137699999997</c:v>
                </c:pt>
                <c:pt idx="558">
                  <c:v>775.73830599999997</c:v>
                </c:pt>
                <c:pt idx="559">
                  <c:v>778.34567900000002</c:v>
                </c:pt>
                <c:pt idx="560">
                  <c:v>779.84904900000004</c:v>
                </c:pt>
                <c:pt idx="561">
                  <c:v>780.33508300000005</c:v>
                </c:pt>
                <c:pt idx="562">
                  <c:v>781.43711099999996</c:v>
                </c:pt>
                <c:pt idx="563">
                  <c:v>785.05490399999996</c:v>
                </c:pt>
                <c:pt idx="564">
                  <c:v>789.81481499999995</c:v>
                </c:pt>
                <c:pt idx="565">
                  <c:v>792.01162899999997</c:v>
                </c:pt>
                <c:pt idx="566">
                  <c:v>795.02534000000003</c:v>
                </c:pt>
                <c:pt idx="567">
                  <c:v>801.50807299999997</c:v>
                </c:pt>
                <c:pt idx="568">
                  <c:v>804.14093600000001</c:v>
                </c:pt>
                <c:pt idx="569">
                  <c:v>806.97755500000005</c:v>
                </c:pt>
                <c:pt idx="570">
                  <c:v>808.31377499999996</c:v>
                </c:pt>
                <c:pt idx="571">
                  <c:v>808.36345200000005</c:v>
                </c:pt>
                <c:pt idx="572">
                  <c:v>809.21431099999995</c:v>
                </c:pt>
                <c:pt idx="573">
                  <c:v>809.87934600000006</c:v>
                </c:pt>
                <c:pt idx="574">
                  <c:v>811.19316000000003</c:v>
                </c:pt>
                <c:pt idx="575">
                  <c:v>811.67478600000004</c:v>
                </c:pt>
                <c:pt idx="576">
                  <c:v>813.66834300000005</c:v>
                </c:pt>
                <c:pt idx="577">
                  <c:v>816.348975</c:v>
                </c:pt>
                <c:pt idx="578">
                  <c:v>817.40011100000004</c:v>
                </c:pt>
                <c:pt idx="579">
                  <c:v>822.48456899999996</c:v>
                </c:pt>
                <c:pt idx="580">
                  <c:v>823.36107400000003</c:v>
                </c:pt>
                <c:pt idx="581">
                  <c:v>824.47812599999997</c:v>
                </c:pt>
                <c:pt idx="582">
                  <c:v>824.55241999999998</c:v>
                </c:pt>
                <c:pt idx="583">
                  <c:v>826.58236699999998</c:v>
                </c:pt>
                <c:pt idx="584">
                  <c:v>826.91744700000004</c:v>
                </c:pt>
                <c:pt idx="585">
                  <c:v>831.72839499999998</c:v>
                </c:pt>
                <c:pt idx="586">
                  <c:v>833.62867500000004</c:v>
                </c:pt>
                <c:pt idx="587">
                  <c:v>838.80282599999998</c:v>
                </c:pt>
                <c:pt idx="588">
                  <c:v>839.22549300000003</c:v>
                </c:pt>
                <c:pt idx="589">
                  <c:v>843.15069500000004</c:v>
                </c:pt>
                <c:pt idx="590">
                  <c:v>845.88888899999995</c:v>
                </c:pt>
                <c:pt idx="591">
                  <c:v>845.94910400000003</c:v>
                </c:pt>
                <c:pt idx="592">
                  <c:v>846.19825700000001</c:v>
                </c:pt>
                <c:pt idx="593">
                  <c:v>846.44439699999998</c:v>
                </c:pt>
                <c:pt idx="594">
                  <c:v>851.81402700000001</c:v>
                </c:pt>
                <c:pt idx="595">
                  <c:v>852.63777500000003</c:v>
                </c:pt>
                <c:pt idx="596">
                  <c:v>853.02277000000004</c:v>
                </c:pt>
                <c:pt idx="597">
                  <c:v>858.23298199999999</c:v>
                </c:pt>
                <c:pt idx="598">
                  <c:v>873.35294299999998</c:v>
                </c:pt>
                <c:pt idx="599">
                  <c:v>874.67901199999994</c:v>
                </c:pt>
                <c:pt idx="600">
                  <c:v>876.27823999999998</c:v>
                </c:pt>
                <c:pt idx="601">
                  <c:v>876.81208600000002</c:v>
                </c:pt>
                <c:pt idx="602">
                  <c:v>877.090689</c:v>
                </c:pt>
                <c:pt idx="603">
                  <c:v>877.82124699999997</c:v>
                </c:pt>
                <c:pt idx="604">
                  <c:v>879.047099</c:v>
                </c:pt>
                <c:pt idx="605">
                  <c:v>887.08323800000005</c:v>
                </c:pt>
                <c:pt idx="606">
                  <c:v>887.12038500000006</c:v>
                </c:pt>
                <c:pt idx="607">
                  <c:v>889.26252999999997</c:v>
                </c:pt>
                <c:pt idx="608">
                  <c:v>893.806513</c:v>
                </c:pt>
                <c:pt idx="609">
                  <c:v>895.16890599999999</c:v>
                </c:pt>
                <c:pt idx="610">
                  <c:v>898.812231</c:v>
                </c:pt>
                <c:pt idx="611">
                  <c:v>901.13719400000002</c:v>
                </c:pt>
                <c:pt idx="612">
                  <c:v>902.26398700000004</c:v>
                </c:pt>
                <c:pt idx="613">
                  <c:v>908.23856499999999</c:v>
                </c:pt>
                <c:pt idx="614">
                  <c:v>909.44574399999999</c:v>
                </c:pt>
                <c:pt idx="615">
                  <c:v>910.74589000000003</c:v>
                </c:pt>
                <c:pt idx="616">
                  <c:v>913.97768099999996</c:v>
                </c:pt>
                <c:pt idx="617">
                  <c:v>918.198534</c:v>
                </c:pt>
                <c:pt idx="618">
                  <c:v>920.37403900000004</c:v>
                </c:pt>
                <c:pt idx="619">
                  <c:v>924.84937600000001</c:v>
                </c:pt>
                <c:pt idx="620">
                  <c:v>930.15583500000002</c:v>
                </c:pt>
                <c:pt idx="621">
                  <c:v>930.24807599999997</c:v>
                </c:pt>
                <c:pt idx="622">
                  <c:v>949.04938300000003</c:v>
                </c:pt>
                <c:pt idx="623">
                  <c:v>952.20222200000001</c:v>
                </c:pt>
                <c:pt idx="624">
                  <c:v>953.30399399999999</c:v>
                </c:pt>
                <c:pt idx="625">
                  <c:v>953.88888899999995</c:v>
                </c:pt>
                <c:pt idx="626">
                  <c:v>956.13634999999999</c:v>
                </c:pt>
                <c:pt idx="627">
                  <c:v>957.10031800000002</c:v>
                </c:pt>
                <c:pt idx="628">
                  <c:v>964.63353700000005</c:v>
                </c:pt>
                <c:pt idx="629">
                  <c:v>978.73731999999995</c:v>
                </c:pt>
                <c:pt idx="630">
                  <c:v>994.07709599999998</c:v>
                </c:pt>
                <c:pt idx="631">
                  <c:v>994.446371</c:v>
                </c:pt>
                <c:pt idx="632">
                  <c:v>999.099242</c:v>
                </c:pt>
                <c:pt idx="633">
                  <c:v>1007.014045</c:v>
                </c:pt>
                <c:pt idx="634">
                  <c:v>1013.754579</c:v>
                </c:pt>
                <c:pt idx="635">
                  <c:v>1020.226056</c:v>
                </c:pt>
                <c:pt idx="636">
                  <c:v>1028.0308359999999</c:v>
                </c:pt>
                <c:pt idx="637">
                  <c:v>1034.8788509999999</c:v>
                </c:pt>
                <c:pt idx="638">
                  <c:v>1036.7899520000001</c:v>
                </c:pt>
                <c:pt idx="639">
                  <c:v>1040.1303150000001</c:v>
                </c:pt>
                <c:pt idx="640">
                  <c:v>1040.444444</c:v>
                </c:pt>
                <c:pt idx="641">
                  <c:v>1041.1474020000001</c:v>
                </c:pt>
                <c:pt idx="642">
                  <c:v>1041.2928159999999</c:v>
                </c:pt>
                <c:pt idx="643">
                  <c:v>1043.0655549999999</c:v>
                </c:pt>
                <c:pt idx="644">
                  <c:v>1043.5836360000001</c:v>
                </c:pt>
                <c:pt idx="645">
                  <c:v>1044.4503999999999</c:v>
                </c:pt>
                <c:pt idx="646">
                  <c:v>1045.478134</c:v>
                </c:pt>
                <c:pt idx="647">
                  <c:v>1046.641975</c:v>
                </c:pt>
                <c:pt idx="648">
                  <c:v>1052.996165</c:v>
                </c:pt>
                <c:pt idx="649">
                  <c:v>1060.262649</c:v>
                </c:pt>
                <c:pt idx="650">
                  <c:v>1065.9120969999999</c:v>
                </c:pt>
                <c:pt idx="651">
                  <c:v>1067.8583229999999</c:v>
                </c:pt>
                <c:pt idx="652">
                  <c:v>1069.6972969999999</c:v>
                </c:pt>
                <c:pt idx="653">
                  <c:v>1072.9174</c:v>
                </c:pt>
                <c:pt idx="654">
                  <c:v>1080.7091069999999</c:v>
                </c:pt>
                <c:pt idx="655">
                  <c:v>1081.85745</c:v>
                </c:pt>
                <c:pt idx="656">
                  <c:v>1092.6629780000001</c:v>
                </c:pt>
                <c:pt idx="657">
                  <c:v>1096.3048389999999</c:v>
                </c:pt>
                <c:pt idx="658">
                  <c:v>1104.789544</c:v>
                </c:pt>
                <c:pt idx="659">
                  <c:v>1106.2258959999999</c:v>
                </c:pt>
                <c:pt idx="660">
                  <c:v>1109.95298</c:v>
                </c:pt>
                <c:pt idx="661">
                  <c:v>1111.055008</c:v>
                </c:pt>
                <c:pt idx="662">
                  <c:v>1116.5527669999999</c:v>
                </c:pt>
                <c:pt idx="663">
                  <c:v>1120.477969</c:v>
                </c:pt>
                <c:pt idx="664">
                  <c:v>1123.663374</c:v>
                </c:pt>
                <c:pt idx="665">
                  <c:v>1124.1485379999999</c:v>
                </c:pt>
                <c:pt idx="666">
                  <c:v>1124.4031709999999</c:v>
                </c:pt>
                <c:pt idx="667">
                  <c:v>1126.916786</c:v>
                </c:pt>
                <c:pt idx="668">
                  <c:v>1133.0376839999999</c:v>
                </c:pt>
                <c:pt idx="669">
                  <c:v>1137.7452499999999</c:v>
                </c:pt>
                <c:pt idx="670">
                  <c:v>1152.120688</c:v>
                </c:pt>
                <c:pt idx="671">
                  <c:v>1153.987654</c:v>
                </c:pt>
                <c:pt idx="672">
                  <c:v>1159.6804589999999</c:v>
                </c:pt>
                <c:pt idx="673">
                  <c:v>1162.3965900000001</c:v>
                </c:pt>
                <c:pt idx="674">
                  <c:v>1165.0885390000001</c:v>
                </c:pt>
                <c:pt idx="675">
                  <c:v>1166.221693</c:v>
                </c:pt>
                <c:pt idx="676">
                  <c:v>1166.378238</c:v>
                </c:pt>
                <c:pt idx="677">
                  <c:v>1172.72039</c:v>
                </c:pt>
                <c:pt idx="678">
                  <c:v>1172.864198</c:v>
                </c:pt>
                <c:pt idx="679">
                  <c:v>1173.412474</c:v>
                </c:pt>
                <c:pt idx="680">
                  <c:v>1177.6348519999999</c:v>
                </c:pt>
                <c:pt idx="681">
                  <c:v>1180.83905</c:v>
                </c:pt>
                <c:pt idx="682">
                  <c:v>1191.787867</c:v>
                </c:pt>
                <c:pt idx="683">
                  <c:v>1200.3789589999999</c:v>
                </c:pt>
                <c:pt idx="684">
                  <c:v>1201.2653069999999</c:v>
                </c:pt>
                <c:pt idx="685">
                  <c:v>1211.737932</c:v>
                </c:pt>
                <c:pt idx="686">
                  <c:v>1212.3027810000001</c:v>
                </c:pt>
                <c:pt idx="687">
                  <c:v>1212.9979699999999</c:v>
                </c:pt>
                <c:pt idx="688">
                  <c:v>1213.3275860000001</c:v>
                </c:pt>
                <c:pt idx="689">
                  <c:v>1214.4197529999999</c:v>
                </c:pt>
                <c:pt idx="690">
                  <c:v>1221.5876760000001</c:v>
                </c:pt>
                <c:pt idx="691">
                  <c:v>1224.4076150000001</c:v>
                </c:pt>
                <c:pt idx="692">
                  <c:v>1228.4197529999999</c:v>
                </c:pt>
                <c:pt idx="693">
                  <c:v>1233.6014359999999</c:v>
                </c:pt>
                <c:pt idx="694">
                  <c:v>1234.1957930000001</c:v>
                </c:pt>
                <c:pt idx="695">
                  <c:v>1237.0700850000001</c:v>
                </c:pt>
                <c:pt idx="696">
                  <c:v>1237.5403739999999</c:v>
                </c:pt>
                <c:pt idx="697">
                  <c:v>1241.8991980000001</c:v>
                </c:pt>
                <c:pt idx="698">
                  <c:v>1253.3476290000001</c:v>
                </c:pt>
                <c:pt idx="699">
                  <c:v>1254.9629629999999</c:v>
                </c:pt>
                <c:pt idx="700">
                  <c:v>1256.1265069999999</c:v>
                </c:pt>
                <c:pt idx="701">
                  <c:v>1259.308642</c:v>
                </c:pt>
                <c:pt idx="702">
                  <c:v>1267.7174649999999</c:v>
                </c:pt>
                <c:pt idx="703">
                  <c:v>1282.7370559999999</c:v>
                </c:pt>
                <c:pt idx="704">
                  <c:v>1282.813539</c:v>
                </c:pt>
                <c:pt idx="705">
                  <c:v>1326.049383</c:v>
                </c:pt>
                <c:pt idx="706">
                  <c:v>1328.415988</c:v>
                </c:pt>
                <c:pt idx="707">
                  <c:v>1333.615192</c:v>
                </c:pt>
                <c:pt idx="708">
                  <c:v>1347.358025</c:v>
                </c:pt>
                <c:pt idx="709">
                  <c:v>1355.244134</c:v>
                </c:pt>
                <c:pt idx="710">
                  <c:v>1358.540843</c:v>
                </c:pt>
                <c:pt idx="711">
                  <c:v>1360.362611</c:v>
                </c:pt>
                <c:pt idx="712">
                  <c:v>1362.3703909999999</c:v>
                </c:pt>
                <c:pt idx="713">
                  <c:v>1364.0246910000001</c:v>
                </c:pt>
                <c:pt idx="714">
                  <c:v>1369.102979</c:v>
                </c:pt>
                <c:pt idx="715">
                  <c:v>1378.333333</c:v>
                </c:pt>
                <c:pt idx="716">
                  <c:v>1382.092054</c:v>
                </c:pt>
                <c:pt idx="717">
                  <c:v>1390.9036659999999</c:v>
                </c:pt>
                <c:pt idx="718">
                  <c:v>1394.4983649999999</c:v>
                </c:pt>
                <c:pt idx="719">
                  <c:v>1401.383202</c:v>
                </c:pt>
                <c:pt idx="720">
                  <c:v>1405.4991399999999</c:v>
                </c:pt>
                <c:pt idx="721">
                  <c:v>1408.493827</c:v>
                </c:pt>
                <c:pt idx="722">
                  <c:v>1418.864767</c:v>
                </c:pt>
                <c:pt idx="723">
                  <c:v>1423.5309239999999</c:v>
                </c:pt>
                <c:pt idx="724">
                  <c:v>1432.748208</c:v>
                </c:pt>
                <c:pt idx="725">
                  <c:v>1440.8997850000001</c:v>
                </c:pt>
                <c:pt idx="726">
                  <c:v>1449.872985</c:v>
                </c:pt>
                <c:pt idx="727">
                  <c:v>1451.309336</c:v>
                </c:pt>
                <c:pt idx="728">
                  <c:v>1475.2183379999999</c:v>
                </c:pt>
                <c:pt idx="729">
                  <c:v>1478.584875</c:v>
                </c:pt>
                <c:pt idx="730">
                  <c:v>1502.0698030000001</c:v>
                </c:pt>
                <c:pt idx="731">
                  <c:v>1510.6455109999999</c:v>
                </c:pt>
                <c:pt idx="732">
                  <c:v>1530.0981670000001</c:v>
                </c:pt>
                <c:pt idx="733">
                  <c:v>1533.580594</c:v>
                </c:pt>
                <c:pt idx="734">
                  <c:v>1546.8267089999999</c:v>
                </c:pt>
                <c:pt idx="735">
                  <c:v>1584.270906</c:v>
                </c:pt>
                <c:pt idx="736">
                  <c:v>1590.5487519999999</c:v>
                </c:pt>
                <c:pt idx="737">
                  <c:v>1593.5081319999999</c:v>
                </c:pt>
                <c:pt idx="738">
                  <c:v>1600.1945949999999</c:v>
                </c:pt>
                <c:pt idx="739">
                  <c:v>1601.4080650000001</c:v>
                </c:pt>
                <c:pt idx="740">
                  <c:v>1617.372701</c:v>
                </c:pt>
                <c:pt idx="741">
                  <c:v>1623.2469659999999</c:v>
                </c:pt>
                <c:pt idx="742">
                  <c:v>1626.6758769999999</c:v>
                </c:pt>
                <c:pt idx="743">
                  <c:v>1650.1965540000001</c:v>
                </c:pt>
                <c:pt idx="744">
                  <c:v>1651.494631</c:v>
                </c:pt>
                <c:pt idx="745">
                  <c:v>1669.7151120000001</c:v>
                </c:pt>
                <c:pt idx="746">
                  <c:v>1675.7796579999999</c:v>
                </c:pt>
                <c:pt idx="747">
                  <c:v>1694.746146</c:v>
                </c:pt>
                <c:pt idx="748">
                  <c:v>1695.0479889999999</c:v>
                </c:pt>
                <c:pt idx="749">
                  <c:v>1716.6628880000001</c:v>
                </c:pt>
                <c:pt idx="750">
                  <c:v>1725.0331530000001</c:v>
                </c:pt>
                <c:pt idx="751">
                  <c:v>1726.964995</c:v>
                </c:pt>
                <c:pt idx="752">
                  <c:v>1744.066448</c:v>
                </c:pt>
                <c:pt idx="753">
                  <c:v>1746.7024449999999</c:v>
                </c:pt>
                <c:pt idx="754">
                  <c:v>1747.903532</c:v>
                </c:pt>
                <c:pt idx="755">
                  <c:v>1752.026852</c:v>
                </c:pt>
                <c:pt idx="756">
                  <c:v>1766.21967</c:v>
                </c:pt>
                <c:pt idx="757">
                  <c:v>1767.481477</c:v>
                </c:pt>
                <c:pt idx="758">
                  <c:v>1786.4249930000001</c:v>
                </c:pt>
                <c:pt idx="759">
                  <c:v>1787.725138</c:v>
                </c:pt>
                <c:pt idx="760">
                  <c:v>1790.8589440000001</c:v>
                </c:pt>
                <c:pt idx="761">
                  <c:v>1793.4210149999999</c:v>
                </c:pt>
                <c:pt idx="762">
                  <c:v>1794.1470959999999</c:v>
                </c:pt>
                <c:pt idx="763">
                  <c:v>1829.3051660000001</c:v>
                </c:pt>
                <c:pt idx="764">
                  <c:v>1848.7081639999999</c:v>
                </c:pt>
                <c:pt idx="765">
                  <c:v>1867.034028</c:v>
                </c:pt>
                <c:pt idx="766">
                  <c:v>1867.727439</c:v>
                </c:pt>
                <c:pt idx="767">
                  <c:v>1870.290583</c:v>
                </c:pt>
                <c:pt idx="768">
                  <c:v>1877.5417890000001</c:v>
                </c:pt>
                <c:pt idx="769">
                  <c:v>1882.5243350000001</c:v>
                </c:pt>
                <c:pt idx="770">
                  <c:v>1885.062715</c:v>
                </c:pt>
                <c:pt idx="771">
                  <c:v>1886.8619470000001</c:v>
                </c:pt>
                <c:pt idx="772">
                  <c:v>1915.185371</c:v>
                </c:pt>
                <c:pt idx="773">
                  <c:v>1932.76288</c:v>
                </c:pt>
                <c:pt idx="774">
                  <c:v>1949.809972</c:v>
                </c:pt>
                <c:pt idx="775">
                  <c:v>1956.19956</c:v>
                </c:pt>
                <c:pt idx="776">
                  <c:v>1959.2824029999999</c:v>
                </c:pt>
                <c:pt idx="777">
                  <c:v>1984.6878830000001</c:v>
                </c:pt>
                <c:pt idx="778">
                  <c:v>1984.84106</c:v>
                </c:pt>
                <c:pt idx="779">
                  <c:v>1997.8905999999999</c:v>
                </c:pt>
                <c:pt idx="780">
                  <c:v>2004.271866</c:v>
                </c:pt>
                <c:pt idx="781">
                  <c:v>2014.7363049999999</c:v>
                </c:pt>
                <c:pt idx="782">
                  <c:v>2019.0272540000001</c:v>
                </c:pt>
                <c:pt idx="783">
                  <c:v>2038.864198</c:v>
                </c:pt>
                <c:pt idx="784">
                  <c:v>2039.2003629999999</c:v>
                </c:pt>
                <c:pt idx="785">
                  <c:v>2052.7072199999998</c:v>
                </c:pt>
                <c:pt idx="786">
                  <c:v>2105.719173</c:v>
                </c:pt>
                <c:pt idx="787">
                  <c:v>2116.3912329999998</c:v>
                </c:pt>
                <c:pt idx="788">
                  <c:v>2118.630799</c:v>
                </c:pt>
                <c:pt idx="789">
                  <c:v>2122.1473839999999</c:v>
                </c:pt>
                <c:pt idx="790">
                  <c:v>2123.9121420000001</c:v>
                </c:pt>
                <c:pt idx="791">
                  <c:v>2129.7837140000001</c:v>
                </c:pt>
                <c:pt idx="792">
                  <c:v>2146.3424770000001</c:v>
                </c:pt>
                <c:pt idx="793">
                  <c:v>2173.9500010000002</c:v>
                </c:pt>
                <c:pt idx="794">
                  <c:v>2206.8395059999998</c:v>
                </c:pt>
                <c:pt idx="795">
                  <c:v>2213.6528779999999</c:v>
                </c:pt>
                <c:pt idx="796">
                  <c:v>2233.9599159999998</c:v>
                </c:pt>
                <c:pt idx="797">
                  <c:v>2241.43885</c:v>
                </c:pt>
                <c:pt idx="798">
                  <c:v>2249.4997530000001</c:v>
                </c:pt>
                <c:pt idx="799">
                  <c:v>2249.8836059999999</c:v>
                </c:pt>
                <c:pt idx="800">
                  <c:v>2285.396158</c:v>
                </c:pt>
                <c:pt idx="801">
                  <c:v>2303.982051</c:v>
                </c:pt>
                <c:pt idx="802">
                  <c:v>2306.14896</c:v>
                </c:pt>
                <c:pt idx="803">
                  <c:v>2333.73443</c:v>
                </c:pt>
                <c:pt idx="804">
                  <c:v>2350.217709</c:v>
                </c:pt>
                <c:pt idx="805">
                  <c:v>2352.9542059999999</c:v>
                </c:pt>
                <c:pt idx="806">
                  <c:v>2358.1547890000002</c:v>
                </c:pt>
                <c:pt idx="807">
                  <c:v>2388.3917240000001</c:v>
                </c:pt>
                <c:pt idx="808">
                  <c:v>2401.4444440000002</c:v>
                </c:pt>
                <c:pt idx="809">
                  <c:v>2438.7142950000002</c:v>
                </c:pt>
                <c:pt idx="810">
                  <c:v>2446.7283950000001</c:v>
                </c:pt>
                <c:pt idx="811">
                  <c:v>2448.869475</c:v>
                </c:pt>
                <c:pt idx="812">
                  <c:v>2486.8073039999999</c:v>
                </c:pt>
                <c:pt idx="813">
                  <c:v>2499.2682880000002</c:v>
                </c:pt>
                <c:pt idx="814">
                  <c:v>2513.9039029999999</c:v>
                </c:pt>
                <c:pt idx="815">
                  <c:v>2564.933309</c:v>
                </c:pt>
                <c:pt idx="816">
                  <c:v>2587.3035450000002</c:v>
                </c:pt>
                <c:pt idx="817">
                  <c:v>2620.7845160000002</c:v>
                </c:pt>
                <c:pt idx="818">
                  <c:v>2654.148635</c:v>
                </c:pt>
                <c:pt idx="819">
                  <c:v>2676.1388999999999</c:v>
                </c:pt>
                <c:pt idx="820">
                  <c:v>2737.0172539999999</c:v>
                </c:pt>
                <c:pt idx="821">
                  <c:v>2750.3202080000001</c:v>
                </c:pt>
                <c:pt idx="822">
                  <c:v>2797.1381430000001</c:v>
                </c:pt>
                <c:pt idx="823">
                  <c:v>2942.1156689999998</c:v>
                </c:pt>
                <c:pt idx="824">
                  <c:v>2958.2078540000002</c:v>
                </c:pt>
                <c:pt idx="825">
                  <c:v>2991.511493</c:v>
                </c:pt>
                <c:pt idx="826">
                  <c:v>3009.2130109999998</c:v>
                </c:pt>
                <c:pt idx="827">
                  <c:v>3042.0370370000001</c:v>
                </c:pt>
                <c:pt idx="828">
                  <c:v>3047.992393</c:v>
                </c:pt>
                <c:pt idx="829">
                  <c:v>3052.8040769999998</c:v>
                </c:pt>
                <c:pt idx="830">
                  <c:v>3085.5804499999999</c:v>
                </c:pt>
                <c:pt idx="831">
                  <c:v>3089.8148150000002</c:v>
                </c:pt>
                <c:pt idx="832">
                  <c:v>3101.885174</c:v>
                </c:pt>
                <c:pt idx="833">
                  <c:v>3114.012346</c:v>
                </c:pt>
                <c:pt idx="834">
                  <c:v>3139.2699590000002</c:v>
                </c:pt>
                <c:pt idx="835">
                  <c:v>3140.0368490000001</c:v>
                </c:pt>
                <c:pt idx="836">
                  <c:v>3146.691358</c:v>
                </c:pt>
                <c:pt idx="837">
                  <c:v>3178.2743310000001</c:v>
                </c:pt>
                <c:pt idx="838">
                  <c:v>3189.9634190000002</c:v>
                </c:pt>
                <c:pt idx="839">
                  <c:v>3256.7412210000002</c:v>
                </c:pt>
                <c:pt idx="840">
                  <c:v>3284.9481919999998</c:v>
                </c:pt>
                <c:pt idx="841">
                  <c:v>3308.9292439999999</c:v>
                </c:pt>
                <c:pt idx="842">
                  <c:v>3324.150682</c:v>
                </c:pt>
                <c:pt idx="843">
                  <c:v>3377.9024209999998</c:v>
                </c:pt>
                <c:pt idx="844">
                  <c:v>3428.9437520000001</c:v>
                </c:pt>
                <c:pt idx="845">
                  <c:v>3456.5432099999998</c:v>
                </c:pt>
                <c:pt idx="846">
                  <c:v>3512.8823120000002</c:v>
                </c:pt>
                <c:pt idx="847">
                  <c:v>3632.0986619999999</c:v>
                </c:pt>
                <c:pt idx="848">
                  <c:v>3656.2504610000001</c:v>
                </c:pt>
                <c:pt idx="849">
                  <c:v>3699.1622379999999</c:v>
                </c:pt>
                <c:pt idx="850">
                  <c:v>3889.691358</c:v>
                </c:pt>
                <c:pt idx="851">
                  <c:v>3972.0339720000002</c:v>
                </c:pt>
                <c:pt idx="852">
                  <c:v>4045.5829720000002</c:v>
                </c:pt>
                <c:pt idx="853">
                  <c:v>4064.8890620000002</c:v>
                </c:pt>
                <c:pt idx="854">
                  <c:v>4071.8148150000002</c:v>
                </c:pt>
                <c:pt idx="855">
                  <c:v>4084.896902</c:v>
                </c:pt>
                <c:pt idx="856">
                  <c:v>4128.9545289999996</c:v>
                </c:pt>
                <c:pt idx="857">
                  <c:v>4175.716934</c:v>
                </c:pt>
                <c:pt idx="858">
                  <c:v>4225.7046870000004</c:v>
                </c:pt>
                <c:pt idx="859">
                  <c:v>4289.6017510000001</c:v>
                </c:pt>
                <c:pt idx="860">
                  <c:v>4404.1260160000002</c:v>
                </c:pt>
                <c:pt idx="861">
                  <c:v>4431.3333329999996</c:v>
                </c:pt>
                <c:pt idx="862">
                  <c:v>4453.3334359999999</c:v>
                </c:pt>
                <c:pt idx="863">
                  <c:v>4523.6684450000002</c:v>
                </c:pt>
                <c:pt idx="864">
                  <c:v>4541.7182739999998</c:v>
                </c:pt>
                <c:pt idx="865">
                  <c:v>4700.8238080000001</c:v>
                </c:pt>
                <c:pt idx="866">
                  <c:v>4790.2940609999996</c:v>
                </c:pt>
                <c:pt idx="867">
                  <c:v>5661.5650509999996</c:v>
                </c:pt>
                <c:pt idx="868">
                  <c:v>5812.0791200000003</c:v>
                </c:pt>
                <c:pt idx="869">
                  <c:v>5833.4814630000001</c:v>
                </c:pt>
                <c:pt idx="870">
                  <c:v>6220.2837239999999</c:v>
                </c:pt>
                <c:pt idx="871">
                  <c:v>7101.1907629999996</c:v>
                </c:pt>
                <c:pt idx="872">
                  <c:v>7370.6004169999997</c:v>
                </c:pt>
                <c:pt idx="873">
                  <c:v>7647.9030080000002</c:v>
                </c:pt>
                <c:pt idx="874">
                  <c:v>7847.5032080000001</c:v>
                </c:pt>
              </c:numCache>
            </c:numRef>
          </c:yVal>
          <c:smooth val="0"/>
        </c:ser>
        <c:ser>
          <c:idx val="15"/>
          <c:order val="7"/>
          <c:tx>
            <c:v>o tcu1-1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Hoja4!$M$62:$M$936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4</c:v>
                </c:pt>
                <c:pt idx="823">
                  <c:v>4</c:v>
                </c:pt>
                <c:pt idx="824">
                  <c:v>4</c:v>
                </c:pt>
                <c:pt idx="825">
                  <c:v>4</c:v>
                </c:pt>
                <c:pt idx="826">
                  <c:v>4</c:v>
                </c:pt>
                <c:pt idx="827">
                  <c:v>4</c:v>
                </c:pt>
                <c:pt idx="828">
                  <c:v>4</c:v>
                </c:pt>
                <c:pt idx="829">
                  <c:v>4</c:v>
                </c:pt>
                <c:pt idx="830">
                  <c:v>4</c:v>
                </c:pt>
                <c:pt idx="831">
                  <c:v>4</c:v>
                </c:pt>
                <c:pt idx="832">
                  <c:v>4</c:v>
                </c:pt>
                <c:pt idx="833">
                  <c:v>4</c:v>
                </c:pt>
                <c:pt idx="834">
                  <c:v>4</c:v>
                </c:pt>
                <c:pt idx="835">
                  <c:v>4</c:v>
                </c:pt>
                <c:pt idx="836">
                  <c:v>4</c:v>
                </c:pt>
                <c:pt idx="837">
                  <c:v>4</c:v>
                </c:pt>
                <c:pt idx="838">
                  <c:v>4</c:v>
                </c:pt>
                <c:pt idx="839">
                  <c:v>4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Hoja4!$F$62:$F$936</c:f>
              <c:numCache>
                <c:formatCode>General</c:formatCode>
                <c:ptCount val="875"/>
                <c:pt idx="0">
                  <c:v>1.0955170000000001</c:v>
                </c:pt>
                <c:pt idx="1">
                  <c:v>1.938272</c:v>
                </c:pt>
                <c:pt idx="2">
                  <c:v>5.8692289999999998</c:v>
                </c:pt>
                <c:pt idx="3">
                  <c:v>10.234567999999999</c:v>
                </c:pt>
                <c:pt idx="4">
                  <c:v>14.135802</c:v>
                </c:pt>
                <c:pt idx="5">
                  <c:v>17.209876999999999</c:v>
                </c:pt>
                <c:pt idx="6">
                  <c:v>23.098765</c:v>
                </c:pt>
                <c:pt idx="7">
                  <c:v>23.352884</c:v>
                </c:pt>
                <c:pt idx="8">
                  <c:v>24.901235</c:v>
                </c:pt>
                <c:pt idx="9">
                  <c:v>25.345679000000001</c:v>
                </c:pt>
                <c:pt idx="10">
                  <c:v>25.790123000000001</c:v>
                </c:pt>
                <c:pt idx="11">
                  <c:v>28.407406999999999</c:v>
                </c:pt>
                <c:pt idx="12">
                  <c:v>28.760921</c:v>
                </c:pt>
                <c:pt idx="13">
                  <c:v>30.547232999999999</c:v>
                </c:pt>
                <c:pt idx="14">
                  <c:v>30.915292000000001</c:v>
                </c:pt>
                <c:pt idx="15">
                  <c:v>30.992998</c:v>
                </c:pt>
                <c:pt idx="16">
                  <c:v>34.021464999999999</c:v>
                </c:pt>
                <c:pt idx="17">
                  <c:v>36.876542999999998</c:v>
                </c:pt>
                <c:pt idx="18">
                  <c:v>37.518518999999998</c:v>
                </c:pt>
                <c:pt idx="19">
                  <c:v>38.074074000000003</c:v>
                </c:pt>
                <c:pt idx="20">
                  <c:v>39.246913999999997</c:v>
                </c:pt>
                <c:pt idx="21">
                  <c:v>40.632604000000001</c:v>
                </c:pt>
                <c:pt idx="22">
                  <c:v>42.530864000000001</c:v>
                </c:pt>
                <c:pt idx="23">
                  <c:v>47.061728000000002</c:v>
                </c:pt>
                <c:pt idx="24">
                  <c:v>48.402568000000002</c:v>
                </c:pt>
                <c:pt idx="25">
                  <c:v>48.440913000000002</c:v>
                </c:pt>
                <c:pt idx="26">
                  <c:v>49.133125999999997</c:v>
                </c:pt>
                <c:pt idx="27">
                  <c:v>51.907814000000002</c:v>
                </c:pt>
                <c:pt idx="28">
                  <c:v>52.067833</c:v>
                </c:pt>
                <c:pt idx="29">
                  <c:v>53.497323999999999</c:v>
                </c:pt>
                <c:pt idx="30">
                  <c:v>54.814815000000003</c:v>
                </c:pt>
                <c:pt idx="31">
                  <c:v>56.686354000000001</c:v>
                </c:pt>
                <c:pt idx="32">
                  <c:v>59.241014999999997</c:v>
                </c:pt>
                <c:pt idx="33">
                  <c:v>59.783383999999998</c:v>
                </c:pt>
                <c:pt idx="34">
                  <c:v>60.093418</c:v>
                </c:pt>
                <c:pt idx="35">
                  <c:v>60.321024999999999</c:v>
                </c:pt>
                <c:pt idx="36">
                  <c:v>62.321497999999998</c:v>
                </c:pt>
                <c:pt idx="37">
                  <c:v>64.364704000000003</c:v>
                </c:pt>
                <c:pt idx="38">
                  <c:v>64.419753</c:v>
                </c:pt>
                <c:pt idx="39">
                  <c:v>64.800612999999998</c:v>
                </c:pt>
                <c:pt idx="40">
                  <c:v>65.098765</c:v>
                </c:pt>
                <c:pt idx="41">
                  <c:v>65.117673999999994</c:v>
                </c:pt>
                <c:pt idx="42">
                  <c:v>66.518810999999999</c:v>
                </c:pt>
                <c:pt idx="43">
                  <c:v>66.925926000000004</c:v>
                </c:pt>
                <c:pt idx="44">
                  <c:v>67.626637000000002</c:v>
                </c:pt>
                <c:pt idx="45">
                  <c:v>70.024691000000004</c:v>
                </c:pt>
                <c:pt idx="46">
                  <c:v>70.037036999999998</c:v>
                </c:pt>
                <c:pt idx="47">
                  <c:v>72.774962000000002</c:v>
                </c:pt>
                <c:pt idx="48">
                  <c:v>72.857690000000005</c:v>
                </c:pt>
                <c:pt idx="49">
                  <c:v>73.049383000000006</c:v>
                </c:pt>
                <c:pt idx="50">
                  <c:v>74.287520999999998</c:v>
                </c:pt>
                <c:pt idx="51">
                  <c:v>74.740741</c:v>
                </c:pt>
                <c:pt idx="52">
                  <c:v>75.738387000000003</c:v>
                </c:pt>
                <c:pt idx="53">
                  <c:v>76.641975000000002</c:v>
                </c:pt>
                <c:pt idx="54">
                  <c:v>77.864198000000002</c:v>
                </c:pt>
                <c:pt idx="55">
                  <c:v>78.395061999999996</c:v>
                </c:pt>
                <c:pt idx="56">
                  <c:v>78.434096999999994</c:v>
                </c:pt>
                <c:pt idx="57">
                  <c:v>78.530863999999994</c:v>
                </c:pt>
                <c:pt idx="58">
                  <c:v>79.320988</c:v>
                </c:pt>
                <c:pt idx="59">
                  <c:v>80.551276000000001</c:v>
                </c:pt>
                <c:pt idx="60">
                  <c:v>81.760593</c:v>
                </c:pt>
                <c:pt idx="61">
                  <c:v>81.958048000000005</c:v>
                </c:pt>
                <c:pt idx="62">
                  <c:v>85.543210000000002</c:v>
                </c:pt>
                <c:pt idx="63">
                  <c:v>85.864868000000001</c:v>
                </c:pt>
                <c:pt idx="64">
                  <c:v>89.113114999999993</c:v>
                </c:pt>
                <c:pt idx="65">
                  <c:v>90.386311000000006</c:v>
                </c:pt>
                <c:pt idx="66">
                  <c:v>90.419753</c:v>
                </c:pt>
                <c:pt idx="67">
                  <c:v>91.864581999999999</c:v>
                </c:pt>
                <c:pt idx="68">
                  <c:v>92.971238999999997</c:v>
                </c:pt>
                <c:pt idx="69">
                  <c:v>93.209877000000006</c:v>
                </c:pt>
                <c:pt idx="70">
                  <c:v>93.641975000000002</c:v>
                </c:pt>
                <c:pt idx="71">
                  <c:v>94.481481000000002</c:v>
                </c:pt>
                <c:pt idx="72">
                  <c:v>98.432098999999994</c:v>
                </c:pt>
                <c:pt idx="73">
                  <c:v>98.773927999999998</c:v>
                </c:pt>
                <c:pt idx="74">
                  <c:v>100.024691</c:v>
                </c:pt>
                <c:pt idx="75">
                  <c:v>100.58175</c:v>
                </c:pt>
                <c:pt idx="76">
                  <c:v>102.73241899999999</c:v>
                </c:pt>
                <c:pt idx="77">
                  <c:v>105.81948</c:v>
                </c:pt>
                <c:pt idx="78">
                  <c:v>107.95061699999999</c:v>
                </c:pt>
                <c:pt idx="79">
                  <c:v>110.037037</c:v>
                </c:pt>
                <c:pt idx="80">
                  <c:v>110.62963000000001</c:v>
                </c:pt>
                <c:pt idx="81">
                  <c:v>111.91605800000001</c:v>
                </c:pt>
                <c:pt idx="82">
                  <c:v>112.579763</c:v>
                </c:pt>
                <c:pt idx="83">
                  <c:v>113.248884</c:v>
                </c:pt>
                <c:pt idx="84">
                  <c:v>113.82716000000001</c:v>
                </c:pt>
                <c:pt idx="85">
                  <c:v>115.490088</c:v>
                </c:pt>
                <c:pt idx="86">
                  <c:v>117.38034399999999</c:v>
                </c:pt>
                <c:pt idx="87">
                  <c:v>117.954173</c:v>
                </c:pt>
                <c:pt idx="88">
                  <c:v>120.40740700000001</c:v>
                </c:pt>
                <c:pt idx="89">
                  <c:v>120.740741</c:v>
                </c:pt>
                <c:pt idx="90">
                  <c:v>122.135802</c:v>
                </c:pt>
                <c:pt idx="91">
                  <c:v>123.415712</c:v>
                </c:pt>
                <c:pt idx="92">
                  <c:v>125.197531</c:v>
                </c:pt>
                <c:pt idx="93">
                  <c:v>127.56790100000001</c:v>
                </c:pt>
                <c:pt idx="94">
                  <c:v>128.72985299999999</c:v>
                </c:pt>
                <c:pt idx="95">
                  <c:v>129.886471</c:v>
                </c:pt>
                <c:pt idx="96">
                  <c:v>131.562365</c:v>
                </c:pt>
                <c:pt idx="97">
                  <c:v>132.444444</c:v>
                </c:pt>
                <c:pt idx="98">
                  <c:v>133.74074100000001</c:v>
                </c:pt>
                <c:pt idx="99">
                  <c:v>134.50617299999999</c:v>
                </c:pt>
                <c:pt idx="100">
                  <c:v>136.41975299999999</c:v>
                </c:pt>
                <c:pt idx="101">
                  <c:v>137.93926999999999</c:v>
                </c:pt>
                <c:pt idx="102">
                  <c:v>138.320988</c:v>
                </c:pt>
                <c:pt idx="103">
                  <c:v>140.324656</c:v>
                </c:pt>
                <c:pt idx="104">
                  <c:v>140.75547700000001</c:v>
                </c:pt>
                <c:pt idx="105">
                  <c:v>141.320988</c:v>
                </c:pt>
                <c:pt idx="106">
                  <c:v>142.54030800000001</c:v>
                </c:pt>
                <c:pt idx="107">
                  <c:v>143.746588</c:v>
                </c:pt>
                <c:pt idx="108">
                  <c:v>145.18518499999999</c:v>
                </c:pt>
                <c:pt idx="109">
                  <c:v>145.555556</c:v>
                </c:pt>
                <c:pt idx="110">
                  <c:v>148.73182600000001</c:v>
                </c:pt>
                <c:pt idx="111">
                  <c:v>149.88888900000001</c:v>
                </c:pt>
                <c:pt idx="112">
                  <c:v>152.12916000000001</c:v>
                </c:pt>
                <c:pt idx="113">
                  <c:v>153.246914</c:v>
                </c:pt>
                <c:pt idx="114">
                  <c:v>154.432548</c:v>
                </c:pt>
                <c:pt idx="115">
                  <c:v>155.157218</c:v>
                </c:pt>
                <c:pt idx="116">
                  <c:v>155.317238</c:v>
                </c:pt>
                <c:pt idx="117">
                  <c:v>157.54320999999999</c:v>
                </c:pt>
                <c:pt idx="118">
                  <c:v>157.82715999999999</c:v>
                </c:pt>
                <c:pt idx="119">
                  <c:v>159.65432100000001</c:v>
                </c:pt>
                <c:pt idx="120">
                  <c:v>161.164098</c:v>
                </c:pt>
                <c:pt idx="121">
                  <c:v>161.324118</c:v>
                </c:pt>
                <c:pt idx="122">
                  <c:v>161.70370399999999</c:v>
                </c:pt>
                <c:pt idx="123">
                  <c:v>162.22222199999999</c:v>
                </c:pt>
                <c:pt idx="124">
                  <c:v>162.59259299999999</c:v>
                </c:pt>
                <c:pt idx="125">
                  <c:v>165.06172799999999</c:v>
                </c:pt>
                <c:pt idx="126">
                  <c:v>167.38271599999999</c:v>
                </c:pt>
                <c:pt idx="127">
                  <c:v>167.63872699999999</c:v>
                </c:pt>
                <c:pt idx="128">
                  <c:v>168.395062</c:v>
                </c:pt>
                <c:pt idx="129">
                  <c:v>168.85797400000001</c:v>
                </c:pt>
                <c:pt idx="130">
                  <c:v>169.25925899999999</c:v>
                </c:pt>
                <c:pt idx="131">
                  <c:v>169.537057</c:v>
                </c:pt>
                <c:pt idx="132">
                  <c:v>169.74569600000001</c:v>
                </c:pt>
                <c:pt idx="133">
                  <c:v>171.54980399999999</c:v>
                </c:pt>
                <c:pt idx="134">
                  <c:v>172.17644100000001</c:v>
                </c:pt>
                <c:pt idx="135">
                  <c:v>172.29629600000001</c:v>
                </c:pt>
                <c:pt idx="136">
                  <c:v>173.81481500000001</c:v>
                </c:pt>
                <c:pt idx="137">
                  <c:v>174.481481</c:v>
                </c:pt>
                <c:pt idx="138">
                  <c:v>175.50729100000001</c:v>
                </c:pt>
                <c:pt idx="139">
                  <c:v>176.894113</c:v>
                </c:pt>
                <c:pt idx="140">
                  <c:v>176.93827200000001</c:v>
                </c:pt>
                <c:pt idx="141">
                  <c:v>178.79078100000001</c:v>
                </c:pt>
                <c:pt idx="142">
                  <c:v>179.41975299999999</c:v>
                </c:pt>
                <c:pt idx="143">
                  <c:v>179.478061</c:v>
                </c:pt>
                <c:pt idx="144">
                  <c:v>180.444444</c:v>
                </c:pt>
                <c:pt idx="145">
                  <c:v>183.09766500000001</c:v>
                </c:pt>
                <c:pt idx="146">
                  <c:v>184.038723</c:v>
                </c:pt>
                <c:pt idx="147">
                  <c:v>184.45679000000001</c:v>
                </c:pt>
                <c:pt idx="148">
                  <c:v>185.388565</c:v>
                </c:pt>
                <c:pt idx="149">
                  <c:v>185.555556</c:v>
                </c:pt>
                <c:pt idx="150">
                  <c:v>186.34567899999999</c:v>
                </c:pt>
                <c:pt idx="151">
                  <c:v>188.77777800000001</c:v>
                </c:pt>
                <c:pt idx="152">
                  <c:v>192.17092400000001</c:v>
                </c:pt>
                <c:pt idx="153">
                  <c:v>194.81481500000001</c:v>
                </c:pt>
                <c:pt idx="154">
                  <c:v>196.19602599999999</c:v>
                </c:pt>
                <c:pt idx="155">
                  <c:v>196.29723999999999</c:v>
                </c:pt>
                <c:pt idx="156">
                  <c:v>197.37037000000001</c:v>
                </c:pt>
                <c:pt idx="157">
                  <c:v>197.90123500000001</c:v>
                </c:pt>
                <c:pt idx="158">
                  <c:v>199.074074</c:v>
                </c:pt>
                <c:pt idx="159">
                  <c:v>199.234568</c:v>
                </c:pt>
                <c:pt idx="160">
                  <c:v>200.753086</c:v>
                </c:pt>
                <c:pt idx="161">
                  <c:v>201.79012299999999</c:v>
                </c:pt>
                <c:pt idx="162">
                  <c:v>202.109184</c:v>
                </c:pt>
                <c:pt idx="163">
                  <c:v>202.165978</c:v>
                </c:pt>
                <c:pt idx="164">
                  <c:v>202.41411600000001</c:v>
                </c:pt>
                <c:pt idx="165">
                  <c:v>202.58024700000001</c:v>
                </c:pt>
                <c:pt idx="166">
                  <c:v>203.82771700000001</c:v>
                </c:pt>
                <c:pt idx="167">
                  <c:v>204.20987700000001</c:v>
                </c:pt>
                <c:pt idx="168">
                  <c:v>206.141201</c:v>
                </c:pt>
                <c:pt idx="169">
                  <c:v>207.037037</c:v>
                </c:pt>
                <c:pt idx="170">
                  <c:v>209.37915799999999</c:v>
                </c:pt>
                <c:pt idx="171">
                  <c:v>210.17284000000001</c:v>
                </c:pt>
                <c:pt idx="172">
                  <c:v>211.90123500000001</c:v>
                </c:pt>
                <c:pt idx="173">
                  <c:v>212.074074</c:v>
                </c:pt>
                <c:pt idx="174">
                  <c:v>213.13722300000001</c:v>
                </c:pt>
                <c:pt idx="175">
                  <c:v>214.01234600000001</c:v>
                </c:pt>
                <c:pt idx="176">
                  <c:v>214.06172799999999</c:v>
                </c:pt>
                <c:pt idx="177">
                  <c:v>216.37037000000001</c:v>
                </c:pt>
                <c:pt idx="178">
                  <c:v>216.79012299999999</c:v>
                </c:pt>
                <c:pt idx="179">
                  <c:v>216.88888900000001</c:v>
                </c:pt>
                <c:pt idx="180">
                  <c:v>217.98765399999999</c:v>
                </c:pt>
                <c:pt idx="181">
                  <c:v>219.634804</c:v>
                </c:pt>
                <c:pt idx="182">
                  <c:v>220.13580200000001</c:v>
                </c:pt>
                <c:pt idx="183">
                  <c:v>220.65330299999999</c:v>
                </c:pt>
                <c:pt idx="184">
                  <c:v>221.14814799999999</c:v>
                </c:pt>
                <c:pt idx="185">
                  <c:v>221.14814799999999</c:v>
                </c:pt>
                <c:pt idx="186">
                  <c:v>222.801197</c:v>
                </c:pt>
                <c:pt idx="187">
                  <c:v>223.17284000000001</c:v>
                </c:pt>
                <c:pt idx="188">
                  <c:v>226.57206199999999</c:v>
                </c:pt>
                <c:pt idx="189">
                  <c:v>226.95666700000001</c:v>
                </c:pt>
                <c:pt idx="190">
                  <c:v>228.05218400000001</c:v>
                </c:pt>
                <c:pt idx="191">
                  <c:v>228.925926</c:v>
                </c:pt>
                <c:pt idx="192">
                  <c:v>229.01230000000001</c:v>
                </c:pt>
                <c:pt idx="193">
                  <c:v>229.135392</c:v>
                </c:pt>
                <c:pt idx="194">
                  <c:v>229.80008799999999</c:v>
                </c:pt>
                <c:pt idx="195">
                  <c:v>232.86419799999999</c:v>
                </c:pt>
                <c:pt idx="196">
                  <c:v>233.04802599999999</c:v>
                </c:pt>
                <c:pt idx="197">
                  <c:v>233.69135800000001</c:v>
                </c:pt>
                <c:pt idx="198">
                  <c:v>234.17481900000001</c:v>
                </c:pt>
                <c:pt idx="199">
                  <c:v>235.74074100000001</c:v>
                </c:pt>
                <c:pt idx="200">
                  <c:v>239</c:v>
                </c:pt>
                <c:pt idx="201">
                  <c:v>239.839506</c:v>
                </c:pt>
                <c:pt idx="202">
                  <c:v>240.09357700000001</c:v>
                </c:pt>
                <c:pt idx="203">
                  <c:v>241.52992900000001</c:v>
                </c:pt>
                <c:pt idx="204">
                  <c:v>242.65432100000001</c:v>
                </c:pt>
                <c:pt idx="205">
                  <c:v>242.88888900000001</c:v>
                </c:pt>
                <c:pt idx="206">
                  <c:v>245.91280499999999</c:v>
                </c:pt>
                <c:pt idx="207">
                  <c:v>247.98074700000001</c:v>
                </c:pt>
                <c:pt idx="208">
                  <c:v>248.41156899999999</c:v>
                </c:pt>
                <c:pt idx="209">
                  <c:v>248.977791</c:v>
                </c:pt>
                <c:pt idx="210">
                  <c:v>250.454893</c:v>
                </c:pt>
                <c:pt idx="211">
                  <c:v>251.555556</c:v>
                </c:pt>
                <c:pt idx="212">
                  <c:v>256.12345699999997</c:v>
                </c:pt>
                <c:pt idx="213">
                  <c:v>256.18518499999999</c:v>
                </c:pt>
                <c:pt idx="214">
                  <c:v>257.33333299999998</c:v>
                </c:pt>
                <c:pt idx="215">
                  <c:v>258.06172800000002</c:v>
                </c:pt>
                <c:pt idx="216">
                  <c:v>260.31091300000003</c:v>
                </c:pt>
                <c:pt idx="217">
                  <c:v>260.49382700000001</c:v>
                </c:pt>
                <c:pt idx="218">
                  <c:v>261.46913599999999</c:v>
                </c:pt>
                <c:pt idx="219">
                  <c:v>262.06172800000002</c:v>
                </c:pt>
                <c:pt idx="220">
                  <c:v>262.17129</c:v>
                </c:pt>
                <c:pt idx="221">
                  <c:v>263.20720299999999</c:v>
                </c:pt>
                <c:pt idx="222">
                  <c:v>265.283951</c:v>
                </c:pt>
                <c:pt idx="223">
                  <c:v>265.69135799999998</c:v>
                </c:pt>
                <c:pt idx="224">
                  <c:v>265.753086</c:v>
                </c:pt>
                <c:pt idx="225">
                  <c:v>266.20987700000001</c:v>
                </c:pt>
                <c:pt idx="226">
                  <c:v>267.11843499999998</c:v>
                </c:pt>
                <c:pt idx="227">
                  <c:v>267.716049</c:v>
                </c:pt>
                <c:pt idx="228">
                  <c:v>268.02009299999997</c:v>
                </c:pt>
                <c:pt idx="229">
                  <c:v>268.72154799999998</c:v>
                </c:pt>
                <c:pt idx="230">
                  <c:v>269.22639299999997</c:v>
                </c:pt>
                <c:pt idx="231">
                  <c:v>269.925926</c:v>
                </c:pt>
                <c:pt idx="232">
                  <c:v>272.80246899999997</c:v>
                </c:pt>
                <c:pt idx="233">
                  <c:v>273.34567900000002</c:v>
                </c:pt>
                <c:pt idx="234">
                  <c:v>274.541248</c:v>
                </c:pt>
                <c:pt idx="235">
                  <c:v>275.46396800000002</c:v>
                </c:pt>
                <c:pt idx="236">
                  <c:v>276.26170300000001</c:v>
                </c:pt>
                <c:pt idx="237">
                  <c:v>276.27477599999997</c:v>
                </c:pt>
                <c:pt idx="238">
                  <c:v>277.23966899999999</c:v>
                </c:pt>
                <c:pt idx="239">
                  <c:v>277.90436499999998</c:v>
                </c:pt>
                <c:pt idx="240">
                  <c:v>279.48946100000001</c:v>
                </c:pt>
                <c:pt idx="241">
                  <c:v>279.65432099999998</c:v>
                </c:pt>
                <c:pt idx="242">
                  <c:v>284.290638</c:v>
                </c:pt>
                <c:pt idx="243">
                  <c:v>285.289873</c:v>
                </c:pt>
                <c:pt idx="244">
                  <c:v>287.074074</c:v>
                </c:pt>
                <c:pt idx="245">
                  <c:v>289.27160500000002</c:v>
                </c:pt>
                <c:pt idx="246">
                  <c:v>289.98765400000002</c:v>
                </c:pt>
                <c:pt idx="247">
                  <c:v>292.06172800000002</c:v>
                </c:pt>
                <c:pt idx="248">
                  <c:v>295.789604</c:v>
                </c:pt>
                <c:pt idx="249">
                  <c:v>296.29629599999998</c:v>
                </c:pt>
                <c:pt idx="250">
                  <c:v>296.56943100000001</c:v>
                </c:pt>
                <c:pt idx="251">
                  <c:v>297.32475399999998</c:v>
                </c:pt>
                <c:pt idx="252">
                  <c:v>297.65094599999998</c:v>
                </c:pt>
                <c:pt idx="253">
                  <c:v>298.86419799999999</c:v>
                </c:pt>
                <c:pt idx="254">
                  <c:v>304.04938299999998</c:v>
                </c:pt>
                <c:pt idx="255">
                  <c:v>304.775305</c:v>
                </c:pt>
                <c:pt idx="256">
                  <c:v>305.11111099999999</c:v>
                </c:pt>
                <c:pt idx="257">
                  <c:v>305.39803999999998</c:v>
                </c:pt>
                <c:pt idx="258">
                  <c:v>305.62963000000002</c:v>
                </c:pt>
                <c:pt idx="259">
                  <c:v>307.962963</c:v>
                </c:pt>
                <c:pt idx="260">
                  <c:v>309.34201100000001</c:v>
                </c:pt>
                <c:pt idx="261">
                  <c:v>309.92054300000001</c:v>
                </c:pt>
                <c:pt idx="262">
                  <c:v>311.82715999999999</c:v>
                </c:pt>
                <c:pt idx="263">
                  <c:v>311.93924800000002</c:v>
                </c:pt>
                <c:pt idx="264">
                  <c:v>312.21577100000002</c:v>
                </c:pt>
                <c:pt idx="265">
                  <c:v>312.33314200000001</c:v>
                </c:pt>
                <c:pt idx="266">
                  <c:v>314.86419799999999</c:v>
                </c:pt>
                <c:pt idx="267">
                  <c:v>315.12732599999998</c:v>
                </c:pt>
                <c:pt idx="268">
                  <c:v>316.32026300000001</c:v>
                </c:pt>
                <c:pt idx="269">
                  <c:v>316.35708199999999</c:v>
                </c:pt>
                <c:pt idx="270">
                  <c:v>318.907173</c:v>
                </c:pt>
                <c:pt idx="271">
                  <c:v>322.753086</c:v>
                </c:pt>
                <c:pt idx="272">
                  <c:v>323.395062</c:v>
                </c:pt>
                <c:pt idx="273">
                  <c:v>324.63001300000002</c:v>
                </c:pt>
                <c:pt idx="274">
                  <c:v>324.72848699999997</c:v>
                </c:pt>
                <c:pt idx="275">
                  <c:v>324.77772399999998</c:v>
                </c:pt>
                <c:pt idx="276">
                  <c:v>325.23456800000002</c:v>
                </c:pt>
                <c:pt idx="277">
                  <c:v>325.56171399999999</c:v>
                </c:pt>
                <c:pt idx="278">
                  <c:v>325.56790100000001</c:v>
                </c:pt>
                <c:pt idx="279">
                  <c:v>326.395062</c:v>
                </c:pt>
                <c:pt idx="280">
                  <c:v>331.74074100000001</c:v>
                </c:pt>
                <c:pt idx="281">
                  <c:v>332.86419799999999</c:v>
                </c:pt>
                <c:pt idx="282">
                  <c:v>337.086904</c:v>
                </c:pt>
                <c:pt idx="283">
                  <c:v>341.17284000000001</c:v>
                </c:pt>
                <c:pt idx="284">
                  <c:v>342.37036999999998</c:v>
                </c:pt>
                <c:pt idx="285">
                  <c:v>342.95061700000002</c:v>
                </c:pt>
                <c:pt idx="286">
                  <c:v>343.66000600000001</c:v>
                </c:pt>
                <c:pt idx="287">
                  <c:v>344.62012199999998</c:v>
                </c:pt>
                <c:pt idx="288">
                  <c:v>344.89092399999998</c:v>
                </c:pt>
                <c:pt idx="289">
                  <c:v>345.20987700000001</c:v>
                </c:pt>
                <c:pt idx="290">
                  <c:v>345.56790100000001</c:v>
                </c:pt>
                <c:pt idx="291">
                  <c:v>346.90364399999999</c:v>
                </c:pt>
                <c:pt idx="292">
                  <c:v>349.48224900000002</c:v>
                </c:pt>
                <c:pt idx="293">
                  <c:v>355.32335899999998</c:v>
                </c:pt>
                <c:pt idx="294">
                  <c:v>355.45679000000001</c:v>
                </c:pt>
                <c:pt idx="295">
                  <c:v>356.80621100000002</c:v>
                </c:pt>
                <c:pt idx="296">
                  <c:v>357.97530899999998</c:v>
                </c:pt>
                <c:pt idx="297">
                  <c:v>359.11111099999999</c:v>
                </c:pt>
                <c:pt idx="298">
                  <c:v>359.12501400000002</c:v>
                </c:pt>
                <c:pt idx="299">
                  <c:v>360.21585399999998</c:v>
                </c:pt>
                <c:pt idx="300">
                  <c:v>361.83950599999997</c:v>
                </c:pt>
                <c:pt idx="301">
                  <c:v>362.54320999999999</c:v>
                </c:pt>
                <c:pt idx="302">
                  <c:v>362.87654300000003</c:v>
                </c:pt>
                <c:pt idx="303">
                  <c:v>365.19753100000003</c:v>
                </c:pt>
                <c:pt idx="304">
                  <c:v>365.59259300000002</c:v>
                </c:pt>
                <c:pt idx="305">
                  <c:v>367.55555600000002</c:v>
                </c:pt>
                <c:pt idx="306">
                  <c:v>367.70370400000002</c:v>
                </c:pt>
                <c:pt idx="307">
                  <c:v>369.95061700000002</c:v>
                </c:pt>
                <c:pt idx="308">
                  <c:v>377.62963000000002</c:v>
                </c:pt>
                <c:pt idx="309">
                  <c:v>380.97530899999998</c:v>
                </c:pt>
                <c:pt idx="310">
                  <c:v>381</c:v>
                </c:pt>
                <c:pt idx="311">
                  <c:v>381.20678600000002</c:v>
                </c:pt>
                <c:pt idx="312">
                  <c:v>383.72839499999998</c:v>
                </c:pt>
                <c:pt idx="313">
                  <c:v>383.796356</c:v>
                </c:pt>
                <c:pt idx="314">
                  <c:v>383.91445900000002</c:v>
                </c:pt>
                <c:pt idx="315">
                  <c:v>384.78497800000002</c:v>
                </c:pt>
                <c:pt idx="316">
                  <c:v>385.45319000000001</c:v>
                </c:pt>
                <c:pt idx="317">
                  <c:v>386.66666700000002</c:v>
                </c:pt>
                <c:pt idx="318">
                  <c:v>386.962963</c:v>
                </c:pt>
                <c:pt idx="319">
                  <c:v>387.01293900000002</c:v>
                </c:pt>
                <c:pt idx="320">
                  <c:v>387.13580200000001</c:v>
                </c:pt>
                <c:pt idx="321">
                  <c:v>393.20111500000002</c:v>
                </c:pt>
                <c:pt idx="322">
                  <c:v>395.31516599999998</c:v>
                </c:pt>
                <c:pt idx="323">
                  <c:v>395.986332</c:v>
                </c:pt>
                <c:pt idx="324">
                  <c:v>402.18518499999999</c:v>
                </c:pt>
                <c:pt idx="325">
                  <c:v>402.41425900000002</c:v>
                </c:pt>
                <c:pt idx="326">
                  <c:v>403.34722199999999</c:v>
                </c:pt>
                <c:pt idx="327">
                  <c:v>404.14814799999999</c:v>
                </c:pt>
                <c:pt idx="328">
                  <c:v>405.670231</c:v>
                </c:pt>
                <c:pt idx="329">
                  <c:v>407.175973</c:v>
                </c:pt>
                <c:pt idx="330">
                  <c:v>409.81481500000001</c:v>
                </c:pt>
                <c:pt idx="331">
                  <c:v>410.40740699999998</c:v>
                </c:pt>
                <c:pt idx="332">
                  <c:v>411.74208299999998</c:v>
                </c:pt>
                <c:pt idx="333">
                  <c:v>414.27777400000002</c:v>
                </c:pt>
                <c:pt idx="334">
                  <c:v>416.83950599999997</c:v>
                </c:pt>
                <c:pt idx="335">
                  <c:v>417.16049400000003</c:v>
                </c:pt>
                <c:pt idx="336">
                  <c:v>417.93360000000001</c:v>
                </c:pt>
                <c:pt idx="337">
                  <c:v>419.176828</c:v>
                </c:pt>
                <c:pt idx="338">
                  <c:v>423.43209899999999</c:v>
                </c:pt>
                <c:pt idx="339">
                  <c:v>424.06172800000002</c:v>
                </c:pt>
                <c:pt idx="340">
                  <c:v>424.30864200000002</c:v>
                </c:pt>
                <c:pt idx="341">
                  <c:v>425.15583800000002</c:v>
                </c:pt>
                <c:pt idx="342">
                  <c:v>428.09876500000001</c:v>
                </c:pt>
                <c:pt idx="343">
                  <c:v>431.03278699999998</c:v>
                </c:pt>
                <c:pt idx="344">
                  <c:v>433.81481500000001</c:v>
                </c:pt>
                <c:pt idx="345">
                  <c:v>433.86419799999999</c:v>
                </c:pt>
                <c:pt idx="346">
                  <c:v>438.50617299999999</c:v>
                </c:pt>
                <c:pt idx="347">
                  <c:v>441.83950599999997</c:v>
                </c:pt>
                <c:pt idx="348">
                  <c:v>442.395062</c:v>
                </c:pt>
                <c:pt idx="349">
                  <c:v>443.34836100000001</c:v>
                </c:pt>
                <c:pt idx="350">
                  <c:v>443.56790100000001</c:v>
                </c:pt>
                <c:pt idx="351">
                  <c:v>444.86608699999999</c:v>
                </c:pt>
                <c:pt idx="352">
                  <c:v>449.14462800000001</c:v>
                </c:pt>
                <c:pt idx="353">
                  <c:v>450.320988</c:v>
                </c:pt>
                <c:pt idx="354">
                  <c:v>453.037037</c:v>
                </c:pt>
                <c:pt idx="355">
                  <c:v>454.51851900000003</c:v>
                </c:pt>
                <c:pt idx="356">
                  <c:v>456.68408699999998</c:v>
                </c:pt>
                <c:pt idx="357">
                  <c:v>458.716049</c:v>
                </c:pt>
                <c:pt idx="358">
                  <c:v>463.23138399999999</c:v>
                </c:pt>
                <c:pt idx="359">
                  <c:v>466.23456800000002</c:v>
                </c:pt>
                <c:pt idx="360">
                  <c:v>466.33131600000002</c:v>
                </c:pt>
                <c:pt idx="361">
                  <c:v>470.40510599999999</c:v>
                </c:pt>
                <c:pt idx="362">
                  <c:v>474.92466000000002</c:v>
                </c:pt>
                <c:pt idx="363">
                  <c:v>476.50617299999999</c:v>
                </c:pt>
                <c:pt idx="364">
                  <c:v>476.51299</c:v>
                </c:pt>
                <c:pt idx="365">
                  <c:v>484.13580200000001</c:v>
                </c:pt>
                <c:pt idx="366">
                  <c:v>489.25925899999999</c:v>
                </c:pt>
                <c:pt idx="367">
                  <c:v>490.043498</c:v>
                </c:pt>
                <c:pt idx="368">
                  <c:v>490.33619900000002</c:v>
                </c:pt>
                <c:pt idx="369">
                  <c:v>493.49382700000001</c:v>
                </c:pt>
                <c:pt idx="370">
                  <c:v>496.46913599999999</c:v>
                </c:pt>
                <c:pt idx="371">
                  <c:v>503.366896</c:v>
                </c:pt>
                <c:pt idx="372">
                  <c:v>504.90230600000001</c:v>
                </c:pt>
                <c:pt idx="373">
                  <c:v>505.05089400000003</c:v>
                </c:pt>
                <c:pt idx="374">
                  <c:v>505.09876500000001</c:v>
                </c:pt>
                <c:pt idx="375">
                  <c:v>506.193422</c:v>
                </c:pt>
                <c:pt idx="376">
                  <c:v>509.87086799999997</c:v>
                </c:pt>
                <c:pt idx="377">
                  <c:v>509.87654300000003</c:v>
                </c:pt>
                <c:pt idx="378">
                  <c:v>512</c:v>
                </c:pt>
                <c:pt idx="379">
                  <c:v>514.808178</c:v>
                </c:pt>
                <c:pt idx="380">
                  <c:v>515.63168299999995</c:v>
                </c:pt>
                <c:pt idx="381">
                  <c:v>516.55170199999998</c:v>
                </c:pt>
                <c:pt idx="382">
                  <c:v>517.25925900000004</c:v>
                </c:pt>
                <c:pt idx="383">
                  <c:v>522.08899399999996</c:v>
                </c:pt>
                <c:pt idx="384">
                  <c:v>528</c:v>
                </c:pt>
                <c:pt idx="385">
                  <c:v>529.19753100000003</c:v>
                </c:pt>
                <c:pt idx="386">
                  <c:v>531.95061699999997</c:v>
                </c:pt>
                <c:pt idx="387">
                  <c:v>535.27160500000002</c:v>
                </c:pt>
                <c:pt idx="388">
                  <c:v>537.75917500000003</c:v>
                </c:pt>
                <c:pt idx="389">
                  <c:v>537.80246899999997</c:v>
                </c:pt>
                <c:pt idx="390">
                  <c:v>538.79012299999999</c:v>
                </c:pt>
                <c:pt idx="391">
                  <c:v>541.17102599999998</c:v>
                </c:pt>
                <c:pt idx="392">
                  <c:v>541.64966700000002</c:v>
                </c:pt>
                <c:pt idx="393">
                  <c:v>543.51994300000001</c:v>
                </c:pt>
                <c:pt idx="394">
                  <c:v>543.95061699999997</c:v>
                </c:pt>
                <c:pt idx="395">
                  <c:v>546.53086399999995</c:v>
                </c:pt>
                <c:pt idx="396">
                  <c:v>546.63244099999997</c:v>
                </c:pt>
                <c:pt idx="397">
                  <c:v>551</c:v>
                </c:pt>
                <c:pt idx="398">
                  <c:v>551.14814799999999</c:v>
                </c:pt>
                <c:pt idx="399">
                  <c:v>551.61521500000003</c:v>
                </c:pt>
                <c:pt idx="400">
                  <c:v>551.94364700000006</c:v>
                </c:pt>
                <c:pt idx="401">
                  <c:v>552.80529000000001</c:v>
                </c:pt>
                <c:pt idx="402">
                  <c:v>557.77819799999997</c:v>
                </c:pt>
                <c:pt idx="403">
                  <c:v>563.76045999999997</c:v>
                </c:pt>
                <c:pt idx="404">
                  <c:v>566.83950600000003</c:v>
                </c:pt>
                <c:pt idx="405">
                  <c:v>570.33059200000002</c:v>
                </c:pt>
                <c:pt idx="406">
                  <c:v>570.56743700000004</c:v>
                </c:pt>
                <c:pt idx="407">
                  <c:v>572.41975300000001</c:v>
                </c:pt>
                <c:pt idx="408">
                  <c:v>573.72839499999998</c:v>
                </c:pt>
                <c:pt idx="409">
                  <c:v>574.80179499999997</c:v>
                </c:pt>
                <c:pt idx="410">
                  <c:v>575.71267399999999</c:v>
                </c:pt>
                <c:pt idx="411">
                  <c:v>576.93827199999998</c:v>
                </c:pt>
                <c:pt idx="412">
                  <c:v>577.27160500000002</c:v>
                </c:pt>
                <c:pt idx="413">
                  <c:v>578.30991100000006</c:v>
                </c:pt>
                <c:pt idx="414">
                  <c:v>579.66666699999996</c:v>
                </c:pt>
                <c:pt idx="415">
                  <c:v>583.62963000000002</c:v>
                </c:pt>
                <c:pt idx="416">
                  <c:v>589.69135800000004</c:v>
                </c:pt>
                <c:pt idx="417">
                  <c:v>590.16049399999997</c:v>
                </c:pt>
                <c:pt idx="418">
                  <c:v>596.66666699999996</c:v>
                </c:pt>
                <c:pt idx="419">
                  <c:v>598.37036999999998</c:v>
                </c:pt>
                <c:pt idx="420">
                  <c:v>604.76890000000003</c:v>
                </c:pt>
                <c:pt idx="421">
                  <c:v>605.30864199999996</c:v>
                </c:pt>
                <c:pt idx="422">
                  <c:v>606.074074</c:v>
                </c:pt>
                <c:pt idx="423">
                  <c:v>607.47035900000003</c:v>
                </c:pt>
                <c:pt idx="424">
                  <c:v>609.039849</c:v>
                </c:pt>
                <c:pt idx="425">
                  <c:v>609.22758499999998</c:v>
                </c:pt>
                <c:pt idx="426">
                  <c:v>609.77777800000001</c:v>
                </c:pt>
                <c:pt idx="427">
                  <c:v>618.38271599999996</c:v>
                </c:pt>
                <c:pt idx="428">
                  <c:v>619.55555600000002</c:v>
                </c:pt>
                <c:pt idx="429">
                  <c:v>620.24691399999995</c:v>
                </c:pt>
                <c:pt idx="430">
                  <c:v>622.72839499999998</c:v>
                </c:pt>
                <c:pt idx="431">
                  <c:v>628.92185500000005</c:v>
                </c:pt>
                <c:pt idx="432">
                  <c:v>631.074074</c:v>
                </c:pt>
                <c:pt idx="433">
                  <c:v>632.60493799999995</c:v>
                </c:pt>
                <c:pt idx="434">
                  <c:v>633.57813099999998</c:v>
                </c:pt>
                <c:pt idx="435">
                  <c:v>639.03467799999999</c:v>
                </c:pt>
                <c:pt idx="436">
                  <c:v>639.48148100000003</c:v>
                </c:pt>
                <c:pt idx="437">
                  <c:v>642.93827199999998</c:v>
                </c:pt>
                <c:pt idx="438">
                  <c:v>647.13824899999997</c:v>
                </c:pt>
                <c:pt idx="439">
                  <c:v>647.25748299999998</c:v>
                </c:pt>
                <c:pt idx="440">
                  <c:v>650.29399799999999</c:v>
                </c:pt>
                <c:pt idx="441">
                  <c:v>652.86419799999999</c:v>
                </c:pt>
                <c:pt idx="442">
                  <c:v>656.16547700000001</c:v>
                </c:pt>
                <c:pt idx="443">
                  <c:v>658.41613400000006</c:v>
                </c:pt>
                <c:pt idx="444">
                  <c:v>662.18518500000005</c:v>
                </c:pt>
                <c:pt idx="445">
                  <c:v>669.40740700000003</c:v>
                </c:pt>
                <c:pt idx="446">
                  <c:v>670.23224600000003</c:v>
                </c:pt>
                <c:pt idx="447">
                  <c:v>675.38236700000004</c:v>
                </c:pt>
                <c:pt idx="448">
                  <c:v>680.34768499999996</c:v>
                </c:pt>
                <c:pt idx="449">
                  <c:v>683.06172800000002</c:v>
                </c:pt>
                <c:pt idx="450">
                  <c:v>684.01234599999998</c:v>
                </c:pt>
                <c:pt idx="451">
                  <c:v>689.93161599999996</c:v>
                </c:pt>
                <c:pt idx="452">
                  <c:v>691.74074099999996</c:v>
                </c:pt>
                <c:pt idx="453">
                  <c:v>693.50617299999999</c:v>
                </c:pt>
                <c:pt idx="454">
                  <c:v>694.29020000000003</c:v>
                </c:pt>
                <c:pt idx="455">
                  <c:v>698.54598499999997</c:v>
                </c:pt>
                <c:pt idx="456">
                  <c:v>706.37036999999998</c:v>
                </c:pt>
                <c:pt idx="457">
                  <c:v>708.74074099999996</c:v>
                </c:pt>
                <c:pt idx="458">
                  <c:v>709.285214</c:v>
                </c:pt>
                <c:pt idx="459">
                  <c:v>709.85185200000001</c:v>
                </c:pt>
                <c:pt idx="460">
                  <c:v>709.90123500000004</c:v>
                </c:pt>
                <c:pt idx="461">
                  <c:v>710.04275900000005</c:v>
                </c:pt>
                <c:pt idx="462">
                  <c:v>717.68044099999997</c:v>
                </c:pt>
                <c:pt idx="463">
                  <c:v>718.10118899999998</c:v>
                </c:pt>
                <c:pt idx="464">
                  <c:v>719.88888899999995</c:v>
                </c:pt>
                <c:pt idx="465">
                  <c:v>722.68428800000004</c:v>
                </c:pt>
                <c:pt idx="466">
                  <c:v>725.22222199999999</c:v>
                </c:pt>
                <c:pt idx="467">
                  <c:v>727.69135800000004</c:v>
                </c:pt>
                <c:pt idx="468">
                  <c:v>730.11111100000005</c:v>
                </c:pt>
                <c:pt idx="469">
                  <c:v>730.39372400000002</c:v>
                </c:pt>
                <c:pt idx="470">
                  <c:v>730.44663400000002</c:v>
                </c:pt>
                <c:pt idx="471">
                  <c:v>730.58024699999999</c:v>
                </c:pt>
                <c:pt idx="472">
                  <c:v>731.54321000000004</c:v>
                </c:pt>
                <c:pt idx="473">
                  <c:v>732.67901199999994</c:v>
                </c:pt>
                <c:pt idx="474">
                  <c:v>735.18518500000005</c:v>
                </c:pt>
                <c:pt idx="475">
                  <c:v>742.48226799999998</c:v>
                </c:pt>
                <c:pt idx="476">
                  <c:v>743.54834800000003</c:v>
                </c:pt>
                <c:pt idx="477">
                  <c:v>745.73477800000001</c:v>
                </c:pt>
                <c:pt idx="478">
                  <c:v>747.33614599999999</c:v>
                </c:pt>
                <c:pt idx="479">
                  <c:v>747.484734</c:v>
                </c:pt>
                <c:pt idx="480">
                  <c:v>749</c:v>
                </c:pt>
                <c:pt idx="481">
                  <c:v>750.07221400000003</c:v>
                </c:pt>
                <c:pt idx="482">
                  <c:v>754.08641999999998</c:v>
                </c:pt>
                <c:pt idx="483">
                  <c:v>754.60493799999995</c:v>
                </c:pt>
                <c:pt idx="484">
                  <c:v>758.19753100000003</c:v>
                </c:pt>
                <c:pt idx="485">
                  <c:v>760.22222199999999</c:v>
                </c:pt>
                <c:pt idx="486">
                  <c:v>768.22825499999999</c:v>
                </c:pt>
                <c:pt idx="487">
                  <c:v>771.60493799999995</c:v>
                </c:pt>
                <c:pt idx="488">
                  <c:v>772.07230000000004</c:v>
                </c:pt>
                <c:pt idx="489">
                  <c:v>774.97530900000004</c:v>
                </c:pt>
                <c:pt idx="490">
                  <c:v>776.56943699999999</c:v>
                </c:pt>
                <c:pt idx="491">
                  <c:v>777.92144599999995</c:v>
                </c:pt>
                <c:pt idx="492">
                  <c:v>785.76543200000003</c:v>
                </c:pt>
                <c:pt idx="493">
                  <c:v>786.91358000000002</c:v>
                </c:pt>
                <c:pt idx="494">
                  <c:v>789.70370400000002</c:v>
                </c:pt>
                <c:pt idx="495">
                  <c:v>798.28709300000003</c:v>
                </c:pt>
                <c:pt idx="496">
                  <c:v>799.53086399999995</c:v>
                </c:pt>
                <c:pt idx="497">
                  <c:v>801.57382399999995</c:v>
                </c:pt>
                <c:pt idx="498">
                  <c:v>804.75308600000005</c:v>
                </c:pt>
                <c:pt idx="499">
                  <c:v>810.24691399999995</c:v>
                </c:pt>
                <c:pt idx="500">
                  <c:v>810.283951</c:v>
                </c:pt>
                <c:pt idx="501">
                  <c:v>814.85542999999996</c:v>
                </c:pt>
                <c:pt idx="502">
                  <c:v>817.32636500000001</c:v>
                </c:pt>
                <c:pt idx="503">
                  <c:v>818.27955499999996</c:v>
                </c:pt>
                <c:pt idx="504">
                  <c:v>818.44444399999998</c:v>
                </c:pt>
                <c:pt idx="505">
                  <c:v>819.48804299999995</c:v>
                </c:pt>
                <c:pt idx="506">
                  <c:v>820.33333300000004</c:v>
                </c:pt>
                <c:pt idx="507">
                  <c:v>825.358025</c:v>
                </c:pt>
                <c:pt idx="508">
                  <c:v>826.04938300000003</c:v>
                </c:pt>
                <c:pt idx="509">
                  <c:v>836.88133300000004</c:v>
                </c:pt>
                <c:pt idx="510">
                  <c:v>840.34567900000002</c:v>
                </c:pt>
                <c:pt idx="511">
                  <c:v>843.72839499999998</c:v>
                </c:pt>
                <c:pt idx="512">
                  <c:v>847.59784999999999</c:v>
                </c:pt>
                <c:pt idx="513">
                  <c:v>850.80246899999997</c:v>
                </c:pt>
                <c:pt idx="514">
                  <c:v>852.29629599999998</c:v>
                </c:pt>
                <c:pt idx="515">
                  <c:v>855.23456799999997</c:v>
                </c:pt>
                <c:pt idx="516">
                  <c:v>855.29629599999998</c:v>
                </c:pt>
                <c:pt idx="517">
                  <c:v>855.358025</c:v>
                </c:pt>
                <c:pt idx="518">
                  <c:v>857.02469099999996</c:v>
                </c:pt>
                <c:pt idx="519">
                  <c:v>857.925252</c:v>
                </c:pt>
                <c:pt idx="520">
                  <c:v>858.03703700000005</c:v>
                </c:pt>
                <c:pt idx="521">
                  <c:v>858.59259299999997</c:v>
                </c:pt>
                <c:pt idx="522">
                  <c:v>863.01234599999998</c:v>
                </c:pt>
                <c:pt idx="523">
                  <c:v>867.81481499999995</c:v>
                </c:pt>
                <c:pt idx="524">
                  <c:v>879.43209899999999</c:v>
                </c:pt>
                <c:pt idx="525">
                  <c:v>880.662417</c:v>
                </c:pt>
                <c:pt idx="526">
                  <c:v>883.68153700000005</c:v>
                </c:pt>
                <c:pt idx="527">
                  <c:v>896.41975300000001</c:v>
                </c:pt>
                <c:pt idx="528">
                  <c:v>902.77777800000001</c:v>
                </c:pt>
                <c:pt idx="529">
                  <c:v>904.19546100000002</c:v>
                </c:pt>
                <c:pt idx="530">
                  <c:v>909.48148100000003</c:v>
                </c:pt>
                <c:pt idx="531">
                  <c:v>912.76543200000003</c:v>
                </c:pt>
                <c:pt idx="532">
                  <c:v>918.19753100000003</c:v>
                </c:pt>
                <c:pt idx="533">
                  <c:v>922.33919300000002</c:v>
                </c:pt>
                <c:pt idx="534">
                  <c:v>923.78918899999996</c:v>
                </c:pt>
                <c:pt idx="535">
                  <c:v>925.50617299999999</c:v>
                </c:pt>
                <c:pt idx="536">
                  <c:v>938.41975300000001</c:v>
                </c:pt>
                <c:pt idx="537">
                  <c:v>939.08641999999998</c:v>
                </c:pt>
                <c:pt idx="538">
                  <c:v>949.47784999999999</c:v>
                </c:pt>
                <c:pt idx="539">
                  <c:v>949.62963000000002</c:v>
                </c:pt>
                <c:pt idx="540">
                  <c:v>953.82083599999999</c:v>
                </c:pt>
                <c:pt idx="541">
                  <c:v>956.17769799999996</c:v>
                </c:pt>
                <c:pt idx="542">
                  <c:v>959.27160500000002</c:v>
                </c:pt>
                <c:pt idx="543">
                  <c:v>959.37751700000001</c:v>
                </c:pt>
                <c:pt idx="544">
                  <c:v>966.66455099999996</c:v>
                </c:pt>
                <c:pt idx="545">
                  <c:v>967.50653799999998</c:v>
                </c:pt>
                <c:pt idx="546">
                  <c:v>968.06172800000002</c:v>
                </c:pt>
                <c:pt idx="547">
                  <c:v>970.074074</c:v>
                </c:pt>
                <c:pt idx="548">
                  <c:v>974.06236899999999</c:v>
                </c:pt>
                <c:pt idx="549">
                  <c:v>976.16049399999997</c:v>
                </c:pt>
                <c:pt idx="550">
                  <c:v>976.61036899999999</c:v>
                </c:pt>
                <c:pt idx="551">
                  <c:v>978.79923199999996</c:v>
                </c:pt>
                <c:pt idx="552">
                  <c:v>978.81481499999995</c:v>
                </c:pt>
                <c:pt idx="553">
                  <c:v>983.30391699999996</c:v>
                </c:pt>
                <c:pt idx="554">
                  <c:v>987.59259299999997</c:v>
                </c:pt>
                <c:pt idx="555">
                  <c:v>995.98821999999996</c:v>
                </c:pt>
                <c:pt idx="556">
                  <c:v>997.33902899999998</c:v>
                </c:pt>
                <c:pt idx="557">
                  <c:v>1001.039818</c:v>
                </c:pt>
                <c:pt idx="558">
                  <c:v>1006.795703</c:v>
                </c:pt>
                <c:pt idx="559">
                  <c:v>1014.432099</c:v>
                </c:pt>
                <c:pt idx="560">
                  <c:v>1017.649176</c:v>
                </c:pt>
                <c:pt idx="561">
                  <c:v>1022.598217</c:v>
                </c:pt>
                <c:pt idx="562">
                  <c:v>1022.770291</c:v>
                </c:pt>
                <c:pt idx="563">
                  <c:v>1027.1234569999999</c:v>
                </c:pt>
                <c:pt idx="564">
                  <c:v>1027.6565399999999</c:v>
                </c:pt>
                <c:pt idx="565">
                  <c:v>1028.8012940000001</c:v>
                </c:pt>
                <c:pt idx="566">
                  <c:v>1032.9371779999999</c:v>
                </c:pt>
                <c:pt idx="567">
                  <c:v>1033.54321</c:v>
                </c:pt>
                <c:pt idx="568">
                  <c:v>1035.691358</c:v>
                </c:pt>
                <c:pt idx="569">
                  <c:v>1046.2230730000001</c:v>
                </c:pt>
                <c:pt idx="570">
                  <c:v>1046.864198</c:v>
                </c:pt>
                <c:pt idx="571">
                  <c:v>1047.82716</c:v>
                </c:pt>
                <c:pt idx="572">
                  <c:v>1052.6195580000001</c:v>
                </c:pt>
                <c:pt idx="573">
                  <c:v>1056.4230259999999</c:v>
                </c:pt>
                <c:pt idx="574">
                  <c:v>1057.654321</c:v>
                </c:pt>
                <c:pt idx="575">
                  <c:v>1058.1111109999999</c:v>
                </c:pt>
                <c:pt idx="576">
                  <c:v>1059.4320990000001</c:v>
                </c:pt>
                <c:pt idx="577">
                  <c:v>1063.5149289999999</c:v>
                </c:pt>
                <c:pt idx="578">
                  <c:v>1065.3209879999999</c:v>
                </c:pt>
                <c:pt idx="579">
                  <c:v>1065.5251430000001</c:v>
                </c:pt>
                <c:pt idx="580">
                  <c:v>1065.5679009999999</c:v>
                </c:pt>
                <c:pt idx="581">
                  <c:v>1066.5412409999999</c:v>
                </c:pt>
                <c:pt idx="582">
                  <c:v>1066.82716</c:v>
                </c:pt>
                <c:pt idx="583">
                  <c:v>1070.2655729999999</c:v>
                </c:pt>
                <c:pt idx="584">
                  <c:v>1073.4197529999999</c:v>
                </c:pt>
                <c:pt idx="585">
                  <c:v>1074.9629629999999</c:v>
                </c:pt>
                <c:pt idx="586">
                  <c:v>1080.9629629999999</c:v>
                </c:pt>
                <c:pt idx="587">
                  <c:v>1088.920408</c:v>
                </c:pt>
                <c:pt idx="588">
                  <c:v>1094.115967</c:v>
                </c:pt>
                <c:pt idx="589">
                  <c:v>1101.2654379999999</c:v>
                </c:pt>
                <c:pt idx="590">
                  <c:v>1108.135802</c:v>
                </c:pt>
                <c:pt idx="591">
                  <c:v>1117.333333</c:v>
                </c:pt>
                <c:pt idx="592">
                  <c:v>1119.5308640000001</c:v>
                </c:pt>
                <c:pt idx="593">
                  <c:v>1126.703704</c:v>
                </c:pt>
                <c:pt idx="594">
                  <c:v>1141.936565</c:v>
                </c:pt>
                <c:pt idx="595">
                  <c:v>1148.444444</c:v>
                </c:pt>
                <c:pt idx="596">
                  <c:v>1153.2222220000001</c:v>
                </c:pt>
                <c:pt idx="597">
                  <c:v>1155.8812720000001</c:v>
                </c:pt>
                <c:pt idx="598">
                  <c:v>1156.72981</c:v>
                </c:pt>
                <c:pt idx="599">
                  <c:v>1159.654321</c:v>
                </c:pt>
                <c:pt idx="600">
                  <c:v>1167.871496</c:v>
                </c:pt>
                <c:pt idx="601">
                  <c:v>1175.9135799999999</c:v>
                </c:pt>
                <c:pt idx="602">
                  <c:v>1179.232174</c:v>
                </c:pt>
                <c:pt idx="603">
                  <c:v>1181.398203</c:v>
                </c:pt>
                <c:pt idx="604">
                  <c:v>1182.4198650000001</c:v>
                </c:pt>
                <c:pt idx="605">
                  <c:v>1183.197531</c:v>
                </c:pt>
                <c:pt idx="606">
                  <c:v>1189.8438389999999</c:v>
                </c:pt>
                <c:pt idx="607">
                  <c:v>1191.5532760000001</c:v>
                </c:pt>
                <c:pt idx="608">
                  <c:v>1193.3134889999999</c:v>
                </c:pt>
                <c:pt idx="609">
                  <c:v>1196.802715</c:v>
                </c:pt>
                <c:pt idx="610">
                  <c:v>1196.8888890000001</c:v>
                </c:pt>
                <c:pt idx="611">
                  <c:v>1200.6172839999999</c:v>
                </c:pt>
                <c:pt idx="612">
                  <c:v>1207.3564040000001</c:v>
                </c:pt>
                <c:pt idx="613">
                  <c:v>1211.0617279999999</c:v>
                </c:pt>
                <c:pt idx="614">
                  <c:v>1211.6790120000001</c:v>
                </c:pt>
                <c:pt idx="615">
                  <c:v>1223.3209879999999</c:v>
                </c:pt>
                <c:pt idx="616">
                  <c:v>1226.819078</c:v>
                </c:pt>
                <c:pt idx="617">
                  <c:v>1229.0864200000001</c:v>
                </c:pt>
                <c:pt idx="618">
                  <c:v>1230.345679</c:v>
                </c:pt>
                <c:pt idx="619">
                  <c:v>1242.2178630000001</c:v>
                </c:pt>
                <c:pt idx="620">
                  <c:v>1245.493827</c:v>
                </c:pt>
                <c:pt idx="621">
                  <c:v>1247.0246910000001</c:v>
                </c:pt>
                <c:pt idx="622">
                  <c:v>1256.6296299999999</c:v>
                </c:pt>
                <c:pt idx="623">
                  <c:v>1259.303005</c:v>
                </c:pt>
                <c:pt idx="624">
                  <c:v>1266.666667</c:v>
                </c:pt>
                <c:pt idx="625">
                  <c:v>1279.0246910000001</c:v>
                </c:pt>
                <c:pt idx="626">
                  <c:v>1281.200746</c:v>
                </c:pt>
                <c:pt idx="627">
                  <c:v>1285.2592589999999</c:v>
                </c:pt>
                <c:pt idx="628">
                  <c:v>1286.4447479999999</c:v>
                </c:pt>
                <c:pt idx="629">
                  <c:v>1289.495373</c:v>
                </c:pt>
                <c:pt idx="630">
                  <c:v>1294.666667</c:v>
                </c:pt>
                <c:pt idx="631">
                  <c:v>1301.7160490000001</c:v>
                </c:pt>
                <c:pt idx="632">
                  <c:v>1305.814815</c:v>
                </c:pt>
                <c:pt idx="633">
                  <c:v>1310.333333</c:v>
                </c:pt>
                <c:pt idx="634">
                  <c:v>1313.45679</c:v>
                </c:pt>
                <c:pt idx="635">
                  <c:v>1316.9382720000001</c:v>
                </c:pt>
                <c:pt idx="636">
                  <c:v>1322.338632</c:v>
                </c:pt>
                <c:pt idx="637">
                  <c:v>1334.185185</c:v>
                </c:pt>
                <c:pt idx="638">
                  <c:v>1341.901235</c:v>
                </c:pt>
                <c:pt idx="639">
                  <c:v>1354.7730079999999</c:v>
                </c:pt>
                <c:pt idx="640">
                  <c:v>1357.790123</c:v>
                </c:pt>
                <c:pt idx="641">
                  <c:v>1359.4383069999999</c:v>
                </c:pt>
                <c:pt idx="642">
                  <c:v>1362.121588</c:v>
                </c:pt>
                <c:pt idx="643">
                  <c:v>1370.328831</c:v>
                </c:pt>
                <c:pt idx="644">
                  <c:v>1370.617647</c:v>
                </c:pt>
                <c:pt idx="645">
                  <c:v>1387.358025</c:v>
                </c:pt>
                <c:pt idx="646">
                  <c:v>1404.3827160000001</c:v>
                </c:pt>
                <c:pt idx="647">
                  <c:v>1408.7530859999999</c:v>
                </c:pt>
                <c:pt idx="648">
                  <c:v>1410.268386</c:v>
                </c:pt>
                <c:pt idx="649">
                  <c:v>1411.555556</c:v>
                </c:pt>
                <c:pt idx="650">
                  <c:v>1412.9364639999999</c:v>
                </c:pt>
                <c:pt idx="651">
                  <c:v>1413.7467369999999</c:v>
                </c:pt>
                <c:pt idx="652">
                  <c:v>1415.987654</c:v>
                </c:pt>
                <c:pt idx="653">
                  <c:v>1422.7443020000001</c:v>
                </c:pt>
                <c:pt idx="654">
                  <c:v>1425.7160490000001</c:v>
                </c:pt>
                <c:pt idx="655">
                  <c:v>1428.209877</c:v>
                </c:pt>
                <c:pt idx="656">
                  <c:v>1432.596726</c:v>
                </c:pt>
                <c:pt idx="657">
                  <c:v>1438.3827160000001</c:v>
                </c:pt>
                <c:pt idx="658">
                  <c:v>1438.790123</c:v>
                </c:pt>
                <c:pt idx="659">
                  <c:v>1447.4609270000001</c:v>
                </c:pt>
                <c:pt idx="660">
                  <c:v>1452.8525569999999</c:v>
                </c:pt>
                <c:pt idx="661">
                  <c:v>1460.7550510000001</c:v>
                </c:pt>
                <c:pt idx="662">
                  <c:v>1464.9135799999999</c:v>
                </c:pt>
                <c:pt idx="663">
                  <c:v>1466.148148</c:v>
                </c:pt>
                <c:pt idx="664">
                  <c:v>1486.574241</c:v>
                </c:pt>
                <c:pt idx="665">
                  <c:v>1489.2716049999999</c:v>
                </c:pt>
                <c:pt idx="666">
                  <c:v>1492.666667</c:v>
                </c:pt>
                <c:pt idx="667">
                  <c:v>1499.9753089999999</c:v>
                </c:pt>
                <c:pt idx="668">
                  <c:v>1503.092283</c:v>
                </c:pt>
                <c:pt idx="669">
                  <c:v>1506.5821289999999</c:v>
                </c:pt>
                <c:pt idx="670">
                  <c:v>1515.7893959999999</c:v>
                </c:pt>
                <c:pt idx="671">
                  <c:v>1529.932644</c:v>
                </c:pt>
                <c:pt idx="672">
                  <c:v>1530.802469</c:v>
                </c:pt>
                <c:pt idx="673">
                  <c:v>1538.770636</c:v>
                </c:pt>
                <c:pt idx="674">
                  <c:v>1542.8572839999999</c:v>
                </c:pt>
                <c:pt idx="675">
                  <c:v>1559.8439519999999</c:v>
                </c:pt>
                <c:pt idx="676">
                  <c:v>1566.601692</c:v>
                </c:pt>
                <c:pt idx="677">
                  <c:v>1567.5802470000001</c:v>
                </c:pt>
                <c:pt idx="678">
                  <c:v>1573.5173380000001</c:v>
                </c:pt>
                <c:pt idx="679">
                  <c:v>1579.0955100000001</c:v>
                </c:pt>
                <c:pt idx="680">
                  <c:v>1593.969548</c:v>
                </c:pt>
                <c:pt idx="681">
                  <c:v>1604.7283950000001</c:v>
                </c:pt>
                <c:pt idx="682">
                  <c:v>1621.845294</c:v>
                </c:pt>
                <c:pt idx="683">
                  <c:v>1625.9498630000001</c:v>
                </c:pt>
                <c:pt idx="684">
                  <c:v>1661.7777779999999</c:v>
                </c:pt>
                <c:pt idx="685">
                  <c:v>1663.45679</c:v>
                </c:pt>
                <c:pt idx="686">
                  <c:v>1664.262729</c:v>
                </c:pt>
                <c:pt idx="687">
                  <c:v>1667.1111109999999</c:v>
                </c:pt>
                <c:pt idx="688">
                  <c:v>1685.1809969999999</c:v>
                </c:pt>
                <c:pt idx="689">
                  <c:v>1692.561535</c:v>
                </c:pt>
                <c:pt idx="690">
                  <c:v>1729.010673</c:v>
                </c:pt>
                <c:pt idx="691">
                  <c:v>1730.82716</c:v>
                </c:pt>
                <c:pt idx="692">
                  <c:v>1731.972802</c:v>
                </c:pt>
                <c:pt idx="693">
                  <c:v>1742.493827</c:v>
                </c:pt>
                <c:pt idx="694">
                  <c:v>1773.333333</c:v>
                </c:pt>
                <c:pt idx="695">
                  <c:v>1781.359962</c:v>
                </c:pt>
                <c:pt idx="696">
                  <c:v>1785.296296</c:v>
                </c:pt>
                <c:pt idx="697">
                  <c:v>1794.0864200000001</c:v>
                </c:pt>
                <c:pt idx="698">
                  <c:v>1794.139191</c:v>
                </c:pt>
                <c:pt idx="699">
                  <c:v>1803.7530859999999</c:v>
                </c:pt>
                <c:pt idx="700">
                  <c:v>1804.098765</c:v>
                </c:pt>
                <c:pt idx="701">
                  <c:v>1814.3703700000001</c:v>
                </c:pt>
                <c:pt idx="702">
                  <c:v>1815.5056279999999</c:v>
                </c:pt>
                <c:pt idx="703">
                  <c:v>1818.6790120000001</c:v>
                </c:pt>
                <c:pt idx="704">
                  <c:v>1833.9265789999999</c:v>
                </c:pt>
                <c:pt idx="705">
                  <c:v>1838.0864200000001</c:v>
                </c:pt>
                <c:pt idx="706">
                  <c:v>1858.950617</c:v>
                </c:pt>
                <c:pt idx="707">
                  <c:v>1869.82716</c:v>
                </c:pt>
                <c:pt idx="708">
                  <c:v>1888.8929619999999</c:v>
                </c:pt>
                <c:pt idx="709">
                  <c:v>1888.9135799999999</c:v>
                </c:pt>
                <c:pt idx="710">
                  <c:v>1889.3114740000001</c:v>
                </c:pt>
                <c:pt idx="711">
                  <c:v>1894.3618530000001</c:v>
                </c:pt>
                <c:pt idx="712">
                  <c:v>1906.6079870000001</c:v>
                </c:pt>
                <c:pt idx="713">
                  <c:v>1912.7991569999999</c:v>
                </c:pt>
                <c:pt idx="714">
                  <c:v>1921.5984539999999</c:v>
                </c:pt>
                <c:pt idx="715">
                  <c:v>1927.422701</c:v>
                </c:pt>
                <c:pt idx="716">
                  <c:v>1935.481481</c:v>
                </c:pt>
                <c:pt idx="717">
                  <c:v>1981.641975</c:v>
                </c:pt>
                <c:pt idx="718">
                  <c:v>2000.2839509999999</c:v>
                </c:pt>
                <c:pt idx="719">
                  <c:v>2003.9222520000001</c:v>
                </c:pt>
                <c:pt idx="720">
                  <c:v>2005.7054780000001</c:v>
                </c:pt>
                <c:pt idx="721">
                  <c:v>2020.1234569999999</c:v>
                </c:pt>
                <c:pt idx="722">
                  <c:v>2022.509114</c:v>
                </c:pt>
                <c:pt idx="723">
                  <c:v>2033.200427</c:v>
                </c:pt>
                <c:pt idx="724">
                  <c:v>2050.227566</c:v>
                </c:pt>
                <c:pt idx="725">
                  <c:v>2056.9625099999998</c:v>
                </c:pt>
                <c:pt idx="726">
                  <c:v>2090.554263</c:v>
                </c:pt>
                <c:pt idx="727">
                  <c:v>2092.4197530000001</c:v>
                </c:pt>
                <c:pt idx="728">
                  <c:v>2118.4222479999999</c:v>
                </c:pt>
                <c:pt idx="729">
                  <c:v>2135.0246910000001</c:v>
                </c:pt>
                <c:pt idx="730">
                  <c:v>2135.2345679999999</c:v>
                </c:pt>
                <c:pt idx="731">
                  <c:v>2158.0617280000001</c:v>
                </c:pt>
                <c:pt idx="732">
                  <c:v>2163.4074070000001</c:v>
                </c:pt>
                <c:pt idx="733">
                  <c:v>2175.3950620000001</c:v>
                </c:pt>
                <c:pt idx="734">
                  <c:v>2188.937727</c:v>
                </c:pt>
                <c:pt idx="735">
                  <c:v>2191.5061730000002</c:v>
                </c:pt>
                <c:pt idx="736">
                  <c:v>2203.9326550000001</c:v>
                </c:pt>
                <c:pt idx="737">
                  <c:v>2221.311001</c:v>
                </c:pt>
                <c:pt idx="738">
                  <c:v>2225.950617</c:v>
                </c:pt>
                <c:pt idx="739">
                  <c:v>2261.5679009999999</c:v>
                </c:pt>
                <c:pt idx="740">
                  <c:v>2270.9453010000002</c:v>
                </c:pt>
                <c:pt idx="741">
                  <c:v>2280.4184570000002</c:v>
                </c:pt>
                <c:pt idx="742">
                  <c:v>2280.987654</c:v>
                </c:pt>
                <c:pt idx="743">
                  <c:v>2309.1728400000002</c:v>
                </c:pt>
                <c:pt idx="744">
                  <c:v>2317.5432099999998</c:v>
                </c:pt>
                <c:pt idx="745">
                  <c:v>2345.1819679999999</c:v>
                </c:pt>
                <c:pt idx="746">
                  <c:v>2346.2405570000001</c:v>
                </c:pt>
                <c:pt idx="747">
                  <c:v>2381.8917350000002</c:v>
                </c:pt>
                <c:pt idx="748">
                  <c:v>2384.049383</c:v>
                </c:pt>
                <c:pt idx="749">
                  <c:v>2413.9287399999998</c:v>
                </c:pt>
                <c:pt idx="750">
                  <c:v>2417.2222219999999</c:v>
                </c:pt>
                <c:pt idx="751">
                  <c:v>2425.4132060000002</c:v>
                </c:pt>
                <c:pt idx="752">
                  <c:v>2436.2452840000001</c:v>
                </c:pt>
                <c:pt idx="753">
                  <c:v>2478.7829809999998</c:v>
                </c:pt>
                <c:pt idx="754">
                  <c:v>2506.870664</c:v>
                </c:pt>
                <c:pt idx="755">
                  <c:v>2513.974858</c:v>
                </c:pt>
                <c:pt idx="756">
                  <c:v>2515.5432099999998</c:v>
                </c:pt>
                <c:pt idx="757">
                  <c:v>2577.6654570000001</c:v>
                </c:pt>
                <c:pt idx="758">
                  <c:v>2579.8177000000001</c:v>
                </c:pt>
                <c:pt idx="759">
                  <c:v>2582.666667</c:v>
                </c:pt>
                <c:pt idx="760">
                  <c:v>2604.3148329999999</c:v>
                </c:pt>
                <c:pt idx="761">
                  <c:v>2626.965944</c:v>
                </c:pt>
                <c:pt idx="762">
                  <c:v>2659.1111110000002</c:v>
                </c:pt>
                <c:pt idx="763">
                  <c:v>2689.9753089999999</c:v>
                </c:pt>
                <c:pt idx="764">
                  <c:v>2737.7901230000002</c:v>
                </c:pt>
                <c:pt idx="765">
                  <c:v>2753.7113549999999</c:v>
                </c:pt>
                <c:pt idx="766">
                  <c:v>2759.7530860000002</c:v>
                </c:pt>
                <c:pt idx="767">
                  <c:v>2762.5620220000001</c:v>
                </c:pt>
                <c:pt idx="768">
                  <c:v>2796.2469139999998</c:v>
                </c:pt>
                <c:pt idx="769">
                  <c:v>2815.2222219999999</c:v>
                </c:pt>
                <c:pt idx="770">
                  <c:v>2817.9259259999999</c:v>
                </c:pt>
                <c:pt idx="771">
                  <c:v>2845.8948059999998</c:v>
                </c:pt>
                <c:pt idx="772">
                  <c:v>2847.6261180000001</c:v>
                </c:pt>
                <c:pt idx="773">
                  <c:v>2849.8641980000002</c:v>
                </c:pt>
                <c:pt idx="774">
                  <c:v>2878.7530860000002</c:v>
                </c:pt>
                <c:pt idx="775">
                  <c:v>2918.8395059999998</c:v>
                </c:pt>
                <c:pt idx="776">
                  <c:v>2927.691358</c:v>
                </c:pt>
                <c:pt idx="777">
                  <c:v>2943.9880710000002</c:v>
                </c:pt>
                <c:pt idx="778">
                  <c:v>2946.1549810000001</c:v>
                </c:pt>
                <c:pt idx="779">
                  <c:v>2956.666667</c:v>
                </c:pt>
                <c:pt idx="780">
                  <c:v>2958.6020629999998</c:v>
                </c:pt>
                <c:pt idx="781">
                  <c:v>3012.3026150000001</c:v>
                </c:pt>
                <c:pt idx="782">
                  <c:v>3037.2147110000001</c:v>
                </c:pt>
                <c:pt idx="783">
                  <c:v>3060.271491</c:v>
                </c:pt>
                <c:pt idx="784">
                  <c:v>3083.8518519999998</c:v>
                </c:pt>
                <c:pt idx="785">
                  <c:v>3092.5215440000002</c:v>
                </c:pt>
                <c:pt idx="786">
                  <c:v>3101.1942629999999</c:v>
                </c:pt>
                <c:pt idx="787">
                  <c:v>3102.345679</c:v>
                </c:pt>
                <c:pt idx="788">
                  <c:v>3131.7385920000002</c:v>
                </c:pt>
                <c:pt idx="789">
                  <c:v>3146.18957</c:v>
                </c:pt>
                <c:pt idx="790">
                  <c:v>3180.6172839999999</c:v>
                </c:pt>
                <c:pt idx="791">
                  <c:v>3215.703704</c:v>
                </c:pt>
                <c:pt idx="792">
                  <c:v>3280.654321</c:v>
                </c:pt>
                <c:pt idx="793">
                  <c:v>3295.1411250000001</c:v>
                </c:pt>
                <c:pt idx="794">
                  <c:v>3337.0926479999998</c:v>
                </c:pt>
                <c:pt idx="795">
                  <c:v>3365.6191389999999</c:v>
                </c:pt>
                <c:pt idx="796">
                  <c:v>3376.4820249999998</c:v>
                </c:pt>
                <c:pt idx="797">
                  <c:v>3405.2599220000002</c:v>
                </c:pt>
                <c:pt idx="798">
                  <c:v>3418.3703700000001</c:v>
                </c:pt>
                <c:pt idx="799">
                  <c:v>3442.4320990000001</c:v>
                </c:pt>
                <c:pt idx="800">
                  <c:v>3474.4475269999998</c:v>
                </c:pt>
                <c:pt idx="801">
                  <c:v>3477.5271509999998</c:v>
                </c:pt>
                <c:pt idx="802">
                  <c:v>3511.8888889999998</c:v>
                </c:pt>
                <c:pt idx="803">
                  <c:v>3589.2031010000001</c:v>
                </c:pt>
                <c:pt idx="804">
                  <c:v>3636.0071979999998</c:v>
                </c:pt>
                <c:pt idx="805">
                  <c:v>3648.8472590000001</c:v>
                </c:pt>
                <c:pt idx="806">
                  <c:v>3655.8591099999999</c:v>
                </c:pt>
                <c:pt idx="807">
                  <c:v>3657.2592589999999</c:v>
                </c:pt>
                <c:pt idx="808">
                  <c:v>3675.333333</c:v>
                </c:pt>
                <c:pt idx="809">
                  <c:v>3711.14203</c:v>
                </c:pt>
                <c:pt idx="810">
                  <c:v>3722.4814809999998</c:v>
                </c:pt>
                <c:pt idx="811">
                  <c:v>3728.2112090000001</c:v>
                </c:pt>
                <c:pt idx="812">
                  <c:v>3732.2665740000002</c:v>
                </c:pt>
                <c:pt idx="813">
                  <c:v>3751.8395059999998</c:v>
                </c:pt>
                <c:pt idx="814">
                  <c:v>3772.6653040000001</c:v>
                </c:pt>
                <c:pt idx="815">
                  <c:v>3776.8148150000002</c:v>
                </c:pt>
                <c:pt idx="816">
                  <c:v>3920.7570529999998</c:v>
                </c:pt>
                <c:pt idx="817">
                  <c:v>4167.9876539999996</c:v>
                </c:pt>
                <c:pt idx="818">
                  <c:v>4269.5925930000003</c:v>
                </c:pt>
                <c:pt idx="819">
                  <c:v>4294.8888889999998</c:v>
                </c:pt>
                <c:pt idx="820">
                  <c:v>4303.8395060000003</c:v>
                </c:pt>
                <c:pt idx="821">
                  <c:v>4312.7407409999996</c:v>
                </c:pt>
                <c:pt idx="822">
                  <c:v>4530.8271599999998</c:v>
                </c:pt>
                <c:pt idx="823">
                  <c:v>4570.8048669999998</c:v>
                </c:pt>
                <c:pt idx="824">
                  <c:v>4936.5967799999999</c:v>
                </c:pt>
                <c:pt idx="825">
                  <c:v>4984.2592590000004</c:v>
                </c:pt>
                <c:pt idx="826">
                  <c:v>5093.3895190000003</c:v>
                </c:pt>
                <c:pt idx="827">
                  <c:v>5132.8902019999996</c:v>
                </c:pt>
                <c:pt idx="828">
                  <c:v>5266.9876539999996</c:v>
                </c:pt>
                <c:pt idx="829">
                  <c:v>5314.6419749999995</c:v>
                </c:pt>
                <c:pt idx="830">
                  <c:v>5665.1975309999998</c:v>
                </c:pt>
                <c:pt idx="831">
                  <c:v>5733.1851850000003</c:v>
                </c:pt>
                <c:pt idx="832">
                  <c:v>5897.8641980000002</c:v>
                </c:pt>
                <c:pt idx="833">
                  <c:v>6522.7555419999999</c:v>
                </c:pt>
                <c:pt idx="834">
                  <c:v>6638.654321</c:v>
                </c:pt>
                <c:pt idx="835">
                  <c:v>7174.8786879999998</c:v>
                </c:pt>
                <c:pt idx="836">
                  <c:v>7742.8024690000002</c:v>
                </c:pt>
                <c:pt idx="837">
                  <c:v>7949.0246909999996</c:v>
                </c:pt>
                <c:pt idx="838">
                  <c:v>8662.7223869999998</c:v>
                </c:pt>
                <c:pt idx="839">
                  <c:v>9270.5185189999993</c:v>
                </c:pt>
              </c:numCache>
            </c:numRef>
          </c:yVal>
          <c:smooth val="0"/>
        </c:ser>
        <c:ser>
          <c:idx val="16"/>
          <c:order val="8"/>
          <c:tx>
            <c:v>o Ler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Hoja4!$N$62:$N$936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Hoja4!$G$62:$G$936</c:f>
              <c:numCache>
                <c:formatCode>General</c:formatCode>
                <c:ptCount val="875"/>
                <c:pt idx="0">
                  <c:v>258.307481</c:v>
                </c:pt>
                <c:pt idx="1">
                  <c:v>356.02942899999999</c:v>
                </c:pt>
                <c:pt idx="2">
                  <c:v>368.86920800000001</c:v>
                </c:pt>
                <c:pt idx="3">
                  <c:v>371.76738399999999</c:v>
                </c:pt>
                <c:pt idx="4">
                  <c:v>377.56790100000001</c:v>
                </c:pt>
                <c:pt idx="5">
                  <c:v>422.50283899999999</c:v>
                </c:pt>
                <c:pt idx="6">
                  <c:v>427.43209899999999</c:v>
                </c:pt>
                <c:pt idx="7">
                  <c:v>443.22222199999999</c:v>
                </c:pt>
                <c:pt idx="8">
                  <c:v>455.00147500000003</c:v>
                </c:pt>
                <c:pt idx="9">
                  <c:v>457.25506100000001</c:v>
                </c:pt>
                <c:pt idx="10">
                  <c:v>508.71185500000001</c:v>
                </c:pt>
                <c:pt idx="11">
                  <c:v>520.925926</c:v>
                </c:pt>
                <c:pt idx="12">
                  <c:v>528.69135800000004</c:v>
                </c:pt>
                <c:pt idx="13">
                  <c:v>534.36613699999998</c:v>
                </c:pt>
                <c:pt idx="14">
                  <c:v>535.93245100000001</c:v>
                </c:pt>
                <c:pt idx="15">
                  <c:v>538.02469099999996</c:v>
                </c:pt>
                <c:pt idx="16">
                  <c:v>546.432908</c:v>
                </c:pt>
                <c:pt idx="17">
                  <c:v>557.20531100000005</c:v>
                </c:pt>
                <c:pt idx="18">
                  <c:v>562.46913600000005</c:v>
                </c:pt>
                <c:pt idx="19">
                  <c:v>588.06210299999998</c:v>
                </c:pt>
                <c:pt idx="20">
                  <c:v>598.55555600000002</c:v>
                </c:pt>
                <c:pt idx="21">
                  <c:v>602.95805900000005</c:v>
                </c:pt>
                <c:pt idx="22">
                  <c:v>606.69488100000001</c:v>
                </c:pt>
                <c:pt idx="23">
                  <c:v>609.54191200000002</c:v>
                </c:pt>
                <c:pt idx="24">
                  <c:v>617.73018999999999</c:v>
                </c:pt>
                <c:pt idx="25">
                  <c:v>633.32098800000006</c:v>
                </c:pt>
                <c:pt idx="26">
                  <c:v>635.44426999999996</c:v>
                </c:pt>
                <c:pt idx="27">
                  <c:v>657.76229599999999</c:v>
                </c:pt>
                <c:pt idx="28">
                  <c:v>666.98524599999996</c:v>
                </c:pt>
                <c:pt idx="29">
                  <c:v>667.85561499999994</c:v>
                </c:pt>
                <c:pt idx="30">
                  <c:v>673.28975100000002</c:v>
                </c:pt>
                <c:pt idx="31">
                  <c:v>675.09757300000001</c:v>
                </c:pt>
                <c:pt idx="32">
                  <c:v>675.330871</c:v>
                </c:pt>
                <c:pt idx="33">
                  <c:v>684.40740700000003</c:v>
                </c:pt>
                <c:pt idx="34">
                  <c:v>686.17976699999997</c:v>
                </c:pt>
                <c:pt idx="35">
                  <c:v>690.95935099999997</c:v>
                </c:pt>
                <c:pt idx="36">
                  <c:v>693.089021</c:v>
                </c:pt>
                <c:pt idx="37">
                  <c:v>694.46913600000005</c:v>
                </c:pt>
                <c:pt idx="38">
                  <c:v>695.05017799999996</c:v>
                </c:pt>
                <c:pt idx="39">
                  <c:v>698.681422</c:v>
                </c:pt>
                <c:pt idx="40">
                  <c:v>709.070334</c:v>
                </c:pt>
                <c:pt idx="41">
                  <c:v>713.28007400000001</c:v>
                </c:pt>
                <c:pt idx="42">
                  <c:v>718.20049900000004</c:v>
                </c:pt>
                <c:pt idx="43">
                  <c:v>719.36443899999995</c:v>
                </c:pt>
                <c:pt idx="44">
                  <c:v>719.95879200000002</c:v>
                </c:pt>
                <c:pt idx="45">
                  <c:v>726.70370400000002</c:v>
                </c:pt>
                <c:pt idx="46">
                  <c:v>727.86023699999998</c:v>
                </c:pt>
                <c:pt idx="47">
                  <c:v>736.10536300000001</c:v>
                </c:pt>
                <c:pt idx="48">
                  <c:v>737.91074400000002</c:v>
                </c:pt>
                <c:pt idx="49">
                  <c:v>747.57344999999998</c:v>
                </c:pt>
                <c:pt idx="50">
                  <c:v>748.14099799999997</c:v>
                </c:pt>
                <c:pt idx="51">
                  <c:v>751.57393400000001</c:v>
                </c:pt>
                <c:pt idx="52">
                  <c:v>754.25787400000002</c:v>
                </c:pt>
                <c:pt idx="53">
                  <c:v>763.17283999999995</c:v>
                </c:pt>
                <c:pt idx="54">
                  <c:v>764.88888899999995</c:v>
                </c:pt>
                <c:pt idx="55">
                  <c:v>767.57243100000005</c:v>
                </c:pt>
                <c:pt idx="56">
                  <c:v>770.56699900000001</c:v>
                </c:pt>
                <c:pt idx="57">
                  <c:v>776.25925900000004</c:v>
                </c:pt>
                <c:pt idx="58">
                  <c:v>779.66666699999996</c:v>
                </c:pt>
                <c:pt idx="59">
                  <c:v>782.97465299999999</c:v>
                </c:pt>
                <c:pt idx="60">
                  <c:v>791.19001100000003</c:v>
                </c:pt>
                <c:pt idx="61">
                  <c:v>794.53762700000004</c:v>
                </c:pt>
                <c:pt idx="62">
                  <c:v>795.48527300000001</c:v>
                </c:pt>
                <c:pt idx="63">
                  <c:v>797.91800599999999</c:v>
                </c:pt>
                <c:pt idx="64">
                  <c:v>805.70370400000002</c:v>
                </c:pt>
                <c:pt idx="65">
                  <c:v>806.42425600000001</c:v>
                </c:pt>
                <c:pt idx="66">
                  <c:v>810.25081699999998</c:v>
                </c:pt>
                <c:pt idx="67">
                  <c:v>811.36523399999999</c:v>
                </c:pt>
                <c:pt idx="68">
                  <c:v>813.19369099999994</c:v>
                </c:pt>
                <c:pt idx="69">
                  <c:v>818.61728400000004</c:v>
                </c:pt>
                <c:pt idx="70">
                  <c:v>823.06653900000003</c:v>
                </c:pt>
                <c:pt idx="71">
                  <c:v>825.69355900000005</c:v>
                </c:pt>
                <c:pt idx="72">
                  <c:v>830.49594300000001</c:v>
                </c:pt>
                <c:pt idx="73">
                  <c:v>830.91358000000002</c:v>
                </c:pt>
                <c:pt idx="74">
                  <c:v>830.96251199999995</c:v>
                </c:pt>
                <c:pt idx="75">
                  <c:v>831.49744199999998</c:v>
                </c:pt>
                <c:pt idx="76">
                  <c:v>833.28197</c:v>
                </c:pt>
                <c:pt idx="77">
                  <c:v>840.20987700000001</c:v>
                </c:pt>
                <c:pt idx="78">
                  <c:v>841.91100800000004</c:v>
                </c:pt>
                <c:pt idx="79">
                  <c:v>843.21260600000005</c:v>
                </c:pt>
                <c:pt idx="80">
                  <c:v>843.88888899999995</c:v>
                </c:pt>
                <c:pt idx="81">
                  <c:v>846.39486799999997</c:v>
                </c:pt>
                <c:pt idx="82">
                  <c:v>846.97223699999995</c:v>
                </c:pt>
                <c:pt idx="83">
                  <c:v>849.62963000000002</c:v>
                </c:pt>
                <c:pt idx="84">
                  <c:v>850.75345200000004</c:v>
                </c:pt>
                <c:pt idx="85">
                  <c:v>854.60435900000004</c:v>
                </c:pt>
                <c:pt idx="86">
                  <c:v>860.86419799999999</c:v>
                </c:pt>
                <c:pt idx="87">
                  <c:v>863.62963000000002</c:v>
                </c:pt>
                <c:pt idx="88">
                  <c:v>863.74944100000005</c:v>
                </c:pt>
                <c:pt idx="89">
                  <c:v>863.779674</c:v>
                </c:pt>
                <c:pt idx="90">
                  <c:v>866.68698800000004</c:v>
                </c:pt>
                <c:pt idx="91">
                  <c:v>868.96296299999995</c:v>
                </c:pt>
                <c:pt idx="92">
                  <c:v>870.73072400000001</c:v>
                </c:pt>
                <c:pt idx="93">
                  <c:v>872.45146299999999</c:v>
                </c:pt>
                <c:pt idx="94">
                  <c:v>874.05027800000005</c:v>
                </c:pt>
                <c:pt idx="95">
                  <c:v>875.52737999999999</c:v>
                </c:pt>
                <c:pt idx="96">
                  <c:v>877.11526400000002</c:v>
                </c:pt>
                <c:pt idx="97">
                  <c:v>878.61371699999995</c:v>
                </c:pt>
                <c:pt idx="98">
                  <c:v>878.62929299999996</c:v>
                </c:pt>
                <c:pt idx="99">
                  <c:v>878.80590600000005</c:v>
                </c:pt>
                <c:pt idx="100">
                  <c:v>883.712985</c:v>
                </c:pt>
                <c:pt idx="101">
                  <c:v>885.78718900000001</c:v>
                </c:pt>
                <c:pt idx="102">
                  <c:v>887.07339100000002</c:v>
                </c:pt>
                <c:pt idx="103">
                  <c:v>889.10155899999995</c:v>
                </c:pt>
                <c:pt idx="104">
                  <c:v>889.534941</c:v>
                </c:pt>
                <c:pt idx="105">
                  <c:v>894.33928900000001</c:v>
                </c:pt>
                <c:pt idx="106">
                  <c:v>894.51851899999997</c:v>
                </c:pt>
                <c:pt idx="107">
                  <c:v>896.55555600000002</c:v>
                </c:pt>
                <c:pt idx="108">
                  <c:v>897.27390400000002</c:v>
                </c:pt>
                <c:pt idx="109">
                  <c:v>900.20987700000001</c:v>
                </c:pt>
                <c:pt idx="110">
                  <c:v>900.33972300000005</c:v>
                </c:pt>
                <c:pt idx="111">
                  <c:v>902.93992500000002</c:v>
                </c:pt>
                <c:pt idx="112">
                  <c:v>905.31004299999995</c:v>
                </c:pt>
                <c:pt idx="113">
                  <c:v>910.29629599999998</c:v>
                </c:pt>
                <c:pt idx="114">
                  <c:v>911.61728400000004</c:v>
                </c:pt>
                <c:pt idx="115">
                  <c:v>916.181738</c:v>
                </c:pt>
                <c:pt idx="116">
                  <c:v>916.64004199999999</c:v>
                </c:pt>
                <c:pt idx="117">
                  <c:v>919.865048</c:v>
                </c:pt>
                <c:pt idx="118">
                  <c:v>920.81651499999998</c:v>
                </c:pt>
                <c:pt idx="119">
                  <c:v>922.38976200000002</c:v>
                </c:pt>
                <c:pt idx="120">
                  <c:v>925.34263299999998</c:v>
                </c:pt>
                <c:pt idx="121">
                  <c:v>927.60493799999995</c:v>
                </c:pt>
                <c:pt idx="122">
                  <c:v>930.37189899999998</c:v>
                </c:pt>
                <c:pt idx="123">
                  <c:v>931.02947400000005</c:v>
                </c:pt>
                <c:pt idx="124">
                  <c:v>932.55555600000002</c:v>
                </c:pt>
                <c:pt idx="125">
                  <c:v>934.19753100000003</c:v>
                </c:pt>
                <c:pt idx="126">
                  <c:v>934.84192399999995</c:v>
                </c:pt>
                <c:pt idx="127">
                  <c:v>938.91571399999998</c:v>
                </c:pt>
                <c:pt idx="128">
                  <c:v>939.08092899999997</c:v>
                </c:pt>
                <c:pt idx="129">
                  <c:v>940.93827199999998</c:v>
                </c:pt>
                <c:pt idx="130">
                  <c:v>942.87654299999997</c:v>
                </c:pt>
                <c:pt idx="131">
                  <c:v>944.68588499999998</c:v>
                </c:pt>
                <c:pt idx="132">
                  <c:v>944.784944</c:v>
                </c:pt>
                <c:pt idx="133">
                  <c:v>946.24691399999995</c:v>
                </c:pt>
                <c:pt idx="134">
                  <c:v>948.12345700000003</c:v>
                </c:pt>
                <c:pt idx="135">
                  <c:v>950.67901199999994</c:v>
                </c:pt>
                <c:pt idx="136">
                  <c:v>951.51194999999996</c:v>
                </c:pt>
                <c:pt idx="137">
                  <c:v>951.74064999999996</c:v>
                </c:pt>
                <c:pt idx="138">
                  <c:v>952.25687200000004</c:v>
                </c:pt>
                <c:pt idx="139">
                  <c:v>953.24691399999995</c:v>
                </c:pt>
                <c:pt idx="140">
                  <c:v>956.41100400000005</c:v>
                </c:pt>
                <c:pt idx="141">
                  <c:v>956.68180600000005</c:v>
                </c:pt>
                <c:pt idx="142">
                  <c:v>958.66358400000001</c:v>
                </c:pt>
                <c:pt idx="143">
                  <c:v>959.75308600000005</c:v>
                </c:pt>
                <c:pt idx="144">
                  <c:v>960.24691399999995</c:v>
                </c:pt>
                <c:pt idx="145">
                  <c:v>961.303042</c:v>
                </c:pt>
                <c:pt idx="146">
                  <c:v>963.01234599999998</c:v>
                </c:pt>
                <c:pt idx="147">
                  <c:v>963.24501799999996</c:v>
                </c:pt>
                <c:pt idx="148">
                  <c:v>964.21283500000004</c:v>
                </c:pt>
                <c:pt idx="149">
                  <c:v>964.682773</c:v>
                </c:pt>
                <c:pt idx="150">
                  <c:v>965.19104000000004</c:v>
                </c:pt>
                <c:pt idx="151">
                  <c:v>968.608566</c:v>
                </c:pt>
                <c:pt idx="152">
                  <c:v>968.82716000000005</c:v>
                </c:pt>
                <c:pt idx="153">
                  <c:v>969.06172800000002</c:v>
                </c:pt>
                <c:pt idx="154">
                  <c:v>971.01234599999998</c:v>
                </c:pt>
                <c:pt idx="155">
                  <c:v>972.41293900000005</c:v>
                </c:pt>
                <c:pt idx="156">
                  <c:v>974.88888899999995</c:v>
                </c:pt>
                <c:pt idx="157">
                  <c:v>976.06876499999998</c:v>
                </c:pt>
                <c:pt idx="158">
                  <c:v>976.44658800000002</c:v>
                </c:pt>
                <c:pt idx="159">
                  <c:v>979.41996400000005</c:v>
                </c:pt>
                <c:pt idx="160">
                  <c:v>980.09596799999997</c:v>
                </c:pt>
                <c:pt idx="161">
                  <c:v>982.24691399999995</c:v>
                </c:pt>
                <c:pt idx="162">
                  <c:v>984.92849100000001</c:v>
                </c:pt>
                <c:pt idx="163">
                  <c:v>989.03942800000004</c:v>
                </c:pt>
                <c:pt idx="164">
                  <c:v>989.58461399999999</c:v>
                </c:pt>
                <c:pt idx="165">
                  <c:v>990.199163</c:v>
                </c:pt>
                <c:pt idx="166">
                  <c:v>990.31048699999997</c:v>
                </c:pt>
                <c:pt idx="167">
                  <c:v>991.02469099999996</c:v>
                </c:pt>
                <c:pt idx="168">
                  <c:v>994.59408199999996</c:v>
                </c:pt>
                <c:pt idx="169">
                  <c:v>997.34022900000002</c:v>
                </c:pt>
                <c:pt idx="170">
                  <c:v>1003.234568</c:v>
                </c:pt>
                <c:pt idx="171">
                  <c:v>1003.6332169999999</c:v>
                </c:pt>
                <c:pt idx="172">
                  <c:v>1004.761464</c:v>
                </c:pt>
                <c:pt idx="173">
                  <c:v>1006.17702</c:v>
                </c:pt>
                <c:pt idx="174">
                  <c:v>1008.493827</c:v>
                </c:pt>
                <c:pt idx="175">
                  <c:v>1008.638856</c:v>
                </c:pt>
                <c:pt idx="176">
                  <c:v>1009.37123</c:v>
                </c:pt>
                <c:pt idx="177">
                  <c:v>1010.32467</c:v>
                </c:pt>
                <c:pt idx="178">
                  <c:v>1011.35196</c:v>
                </c:pt>
                <c:pt idx="179">
                  <c:v>1012.851852</c:v>
                </c:pt>
                <c:pt idx="180">
                  <c:v>1013.810158</c:v>
                </c:pt>
                <c:pt idx="181">
                  <c:v>1014.740741</c:v>
                </c:pt>
                <c:pt idx="182">
                  <c:v>1015.735753</c:v>
                </c:pt>
                <c:pt idx="183">
                  <c:v>1016.44043</c:v>
                </c:pt>
                <c:pt idx="184">
                  <c:v>1016.587922</c:v>
                </c:pt>
                <c:pt idx="185">
                  <c:v>1017.104144</c:v>
                </c:pt>
                <c:pt idx="186">
                  <c:v>1022.265119</c:v>
                </c:pt>
                <c:pt idx="187">
                  <c:v>1022.4965110000001</c:v>
                </c:pt>
                <c:pt idx="188">
                  <c:v>1023.065275</c:v>
                </c:pt>
                <c:pt idx="189">
                  <c:v>1026.0028219999999</c:v>
                </c:pt>
                <c:pt idx="190">
                  <c:v>1032.345679</c:v>
                </c:pt>
                <c:pt idx="191">
                  <c:v>1034.779792</c:v>
                </c:pt>
                <c:pt idx="192">
                  <c:v>1034.975246</c:v>
                </c:pt>
                <c:pt idx="193">
                  <c:v>1037.3438650000001</c:v>
                </c:pt>
                <c:pt idx="194">
                  <c:v>1038.8332760000001</c:v>
                </c:pt>
                <c:pt idx="195">
                  <c:v>1039.3133339999999</c:v>
                </c:pt>
                <c:pt idx="196">
                  <c:v>1040.0864200000001</c:v>
                </c:pt>
                <c:pt idx="197">
                  <c:v>1041.022414</c:v>
                </c:pt>
                <c:pt idx="198">
                  <c:v>1042.766402</c:v>
                </c:pt>
                <c:pt idx="199">
                  <c:v>1045.1848130000001</c:v>
                </c:pt>
                <c:pt idx="200">
                  <c:v>1045.385716</c:v>
                </c:pt>
                <c:pt idx="201">
                  <c:v>1045.6296299999999</c:v>
                </c:pt>
                <c:pt idx="202">
                  <c:v>1048.771837</c:v>
                </c:pt>
                <c:pt idx="203">
                  <c:v>1049.8243359999999</c:v>
                </c:pt>
                <c:pt idx="204">
                  <c:v>1051.0873349999999</c:v>
                </c:pt>
                <c:pt idx="205">
                  <c:v>1055.8793000000001</c:v>
                </c:pt>
                <c:pt idx="206">
                  <c:v>1057.352799</c:v>
                </c:pt>
                <c:pt idx="207">
                  <c:v>1058.2469140000001</c:v>
                </c:pt>
                <c:pt idx="208">
                  <c:v>1059.5816199999999</c:v>
                </c:pt>
                <c:pt idx="209">
                  <c:v>1060.0617279999999</c:v>
                </c:pt>
                <c:pt idx="210">
                  <c:v>1061.8268250000001</c:v>
                </c:pt>
                <c:pt idx="211">
                  <c:v>1067.072936</c:v>
                </c:pt>
                <c:pt idx="212">
                  <c:v>1067.435755</c:v>
                </c:pt>
                <c:pt idx="213">
                  <c:v>1069.296296</c:v>
                </c:pt>
                <c:pt idx="214">
                  <c:v>1069.814815</c:v>
                </c:pt>
                <c:pt idx="215">
                  <c:v>1070.2180499999999</c:v>
                </c:pt>
                <c:pt idx="216">
                  <c:v>1071.209877</c:v>
                </c:pt>
                <c:pt idx="217">
                  <c:v>1072.8307239999999</c:v>
                </c:pt>
                <c:pt idx="218">
                  <c:v>1073.6549970000001</c:v>
                </c:pt>
                <c:pt idx="219">
                  <c:v>1076.61015</c:v>
                </c:pt>
                <c:pt idx="220">
                  <c:v>1077.5112489999999</c:v>
                </c:pt>
                <c:pt idx="221">
                  <c:v>1077.557957</c:v>
                </c:pt>
                <c:pt idx="222">
                  <c:v>1078.755758</c:v>
                </c:pt>
                <c:pt idx="223">
                  <c:v>1082.340361</c:v>
                </c:pt>
                <c:pt idx="224">
                  <c:v>1085.208529</c:v>
                </c:pt>
                <c:pt idx="225">
                  <c:v>1087.5343789999999</c:v>
                </c:pt>
                <c:pt idx="226">
                  <c:v>1091.506173</c:v>
                </c:pt>
                <c:pt idx="227">
                  <c:v>1092.5308640000001</c:v>
                </c:pt>
                <c:pt idx="228">
                  <c:v>1092.698249</c:v>
                </c:pt>
                <c:pt idx="229">
                  <c:v>1093.9921440000001</c:v>
                </c:pt>
                <c:pt idx="230">
                  <c:v>1095.8156550000001</c:v>
                </c:pt>
                <c:pt idx="231">
                  <c:v>1098.9129849999999</c:v>
                </c:pt>
                <c:pt idx="232">
                  <c:v>1104.898698</c:v>
                </c:pt>
                <c:pt idx="233">
                  <c:v>1105.365755</c:v>
                </c:pt>
                <c:pt idx="234">
                  <c:v>1108.4918640000001</c:v>
                </c:pt>
                <c:pt idx="235">
                  <c:v>1108.942434</c:v>
                </c:pt>
                <c:pt idx="236">
                  <c:v>1110.6631729999999</c:v>
                </c:pt>
                <c:pt idx="237">
                  <c:v>1115.049383</c:v>
                </c:pt>
                <c:pt idx="238">
                  <c:v>1116.9753089999999</c:v>
                </c:pt>
                <c:pt idx="239">
                  <c:v>1117.085208</c:v>
                </c:pt>
                <c:pt idx="240">
                  <c:v>1120.255087</c:v>
                </c:pt>
                <c:pt idx="241">
                  <c:v>1120.987654</c:v>
                </c:pt>
                <c:pt idx="242">
                  <c:v>1122.6790120000001</c:v>
                </c:pt>
                <c:pt idx="243">
                  <c:v>1122.987654</c:v>
                </c:pt>
                <c:pt idx="244">
                  <c:v>1124.146391</c:v>
                </c:pt>
                <c:pt idx="245">
                  <c:v>1127.7722329999999</c:v>
                </c:pt>
                <c:pt idx="246">
                  <c:v>1128.7777779999999</c:v>
                </c:pt>
                <c:pt idx="247">
                  <c:v>1130.1114299999999</c:v>
                </c:pt>
                <c:pt idx="248">
                  <c:v>1139.0143330000001</c:v>
                </c:pt>
                <c:pt idx="249">
                  <c:v>1139.654321</c:v>
                </c:pt>
                <c:pt idx="250">
                  <c:v>1140.9850489999999</c:v>
                </c:pt>
                <c:pt idx="251">
                  <c:v>1141.144832</c:v>
                </c:pt>
                <c:pt idx="252">
                  <c:v>1141.987654</c:v>
                </c:pt>
                <c:pt idx="253">
                  <c:v>1144.296296</c:v>
                </c:pt>
                <c:pt idx="254">
                  <c:v>1149.0250579999999</c:v>
                </c:pt>
                <c:pt idx="255">
                  <c:v>1152.647289</c:v>
                </c:pt>
                <c:pt idx="256">
                  <c:v>1154.2593199999999</c:v>
                </c:pt>
                <c:pt idx="257">
                  <c:v>1154.6011169999999</c:v>
                </c:pt>
                <c:pt idx="258">
                  <c:v>1154.8842279999999</c:v>
                </c:pt>
                <c:pt idx="259">
                  <c:v>1155.8817309999999</c:v>
                </c:pt>
                <c:pt idx="260">
                  <c:v>1159.2839509999999</c:v>
                </c:pt>
                <c:pt idx="261">
                  <c:v>1159.544447</c:v>
                </c:pt>
                <c:pt idx="262">
                  <c:v>1163.5390190000001</c:v>
                </c:pt>
                <c:pt idx="263">
                  <c:v>1166.1564229999999</c:v>
                </c:pt>
                <c:pt idx="264">
                  <c:v>1167.7654319999999</c:v>
                </c:pt>
                <c:pt idx="265">
                  <c:v>1167.950617</c:v>
                </c:pt>
                <c:pt idx="266">
                  <c:v>1169.7530859999999</c:v>
                </c:pt>
                <c:pt idx="267">
                  <c:v>1170.160494</c:v>
                </c:pt>
                <c:pt idx="268">
                  <c:v>1172.719063</c:v>
                </c:pt>
                <c:pt idx="269">
                  <c:v>1177.424352</c:v>
                </c:pt>
                <c:pt idx="270">
                  <c:v>1177.82716</c:v>
                </c:pt>
                <c:pt idx="271">
                  <c:v>1179.8491650000001</c:v>
                </c:pt>
                <c:pt idx="272">
                  <c:v>1183.4691359999999</c:v>
                </c:pt>
                <c:pt idx="273">
                  <c:v>1184.866139</c:v>
                </c:pt>
                <c:pt idx="274">
                  <c:v>1185.989527</c:v>
                </c:pt>
                <c:pt idx="275">
                  <c:v>1187.7399820000001</c:v>
                </c:pt>
                <c:pt idx="276">
                  <c:v>1188.6303700000001</c:v>
                </c:pt>
                <c:pt idx="277">
                  <c:v>1190.5867800000001</c:v>
                </c:pt>
                <c:pt idx="278">
                  <c:v>1193.2586369999999</c:v>
                </c:pt>
                <c:pt idx="279">
                  <c:v>1194.5737730000001</c:v>
                </c:pt>
                <c:pt idx="280">
                  <c:v>1194.7659719999999</c:v>
                </c:pt>
                <c:pt idx="281">
                  <c:v>1194.9701279999999</c:v>
                </c:pt>
                <c:pt idx="282">
                  <c:v>1196.654321</c:v>
                </c:pt>
                <c:pt idx="283">
                  <c:v>1197.0998910000001</c:v>
                </c:pt>
                <c:pt idx="284">
                  <c:v>1197.5355380000001</c:v>
                </c:pt>
                <c:pt idx="285">
                  <c:v>1200.3497689999999</c:v>
                </c:pt>
                <c:pt idx="286">
                  <c:v>1201.148148</c:v>
                </c:pt>
                <c:pt idx="287">
                  <c:v>1202.089935</c:v>
                </c:pt>
                <c:pt idx="288">
                  <c:v>1202.9382720000001</c:v>
                </c:pt>
                <c:pt idx="289">
                  <c:v>1203.3864140000001</c:v>
                </c:pt>
                <c:pt idx="290">
                  <c:v>1204.2111769999999</c:v>
                </c:pt>
                <c:pt idx="291">
                  <c:v>1204.4797659999999</c:v>
                </c:pt>
                <c:pt idx="292">
                  <c:v>1205.414428</c:v>
                </c:pt>
                <c:pt idx="293">
                  <c:v>1205.495118</c:v>
                </c:pt>
                <c:pt idx="294">
                  <c:v>1205.5987929999999</c:v>
                </c:pt>
                <c:pt idx="295">
                  <c:v>1206.5574899999999</c:v>
                </c:pt>
                <c:pt idx="296">
                  <c:v>1207.3195310000001</c:v>
                </c:pt>
                <c:pt idx="297">
                  <c:v>1208.4257210000001</c:v>
                </c:pt>
                <c:pt idx="298">
                  <c:v>1208.506173</c:v>
                </c:pt>
                <c:pt idx="299">
                  <c:v>1210.002289</c:v>
                </c:pt>
                <c:pt idx="300">
                  <c:v>1211.8264959999999</c:v>
                </c:pt>
                <c:pt idx="301">
                  <c:v>1215.7530859999999</c:v>
                </c:pt>
                <c:pt idx="302">
                  <c:v>1220.089872</c:v>
                </c:pt>
                <c:pt idx="303">
                  <c:v>1221.5679009999999</c:v>
                </c:pt>
                <c:pt idx="304">
                  <c:v>1222.8184719999999</c:v>
                </c:pt>
                <c:pt idx="305">
                  <c:v>1226.0740740000001</c:v>
                </c:pt>
                <c:pt idx="306">
                  <c:v>1232.651265</c:v>
                </c:pt>
                <c:pt idx="307">
                  <c:v>1233.1944129999999</c:v>
                </c:pt>
                <c:pt idx="308">
                  <c:v>1235.2469140000001</c:v>
                </c:pt>
                <c:pt idx="309">
                  <c:v>1235.9120889999999</c:v>
                </c:pt>
                <c:pt idx="310">
                  <c:v>1236.82716</c:v>
                </c:pt>
                <c:pt idx="311">
                  <c:v>1239.0917449999999</c:v>
                </c:pt>
                <c:pt idx="312">
                  <c:v>1239.5925930000001</c:v>
                </c:pt>
                <c:pt idx="313">
                  <c:v>1240.0170820000001</c:v>
                </c:pt>
                <c:pt idx="314">
                  <c:v>1241.9801279999999</c:v>
                </c:pt>
                <c:pt idx="315">
                  <c:v>1242.4963499999999</c:v>
                </c:pt>
                <c:pt idx="316">
                  <c:v>1243.0755200000001</c:v>
                </c:pt>
                <c:pt idx="317">
                  <c:v>1243.3850789999999</c:v>
                </c:pt>
                <c:pt idx="318">
                  <c:v>1243.950617</c:v>
                </c:pt>
                <c:pt idx="319">
                  <c:v>1247.1546350000001</c:v>
                </c:pt>
                <c:pt idx="320">
                  <c:v>1248.2389559999999</c:v>
                </c:pt>
                <c:pt idx="321">
                  <c:v>1248.666667</c:v>
                </c:pt>
                <c:pt idx="322">
                  <c:v>1249.7496020000001</c:v>
                </c:pt>
                <c:pt idx="323">
                  <c:v>1251.839506</c:v>
                </c:pt>
                <c:pt idx="324">
                  <c:v>1252.6790120000001</c:v>
                </c:pt>
                <c:pt idx="325">
                  <c:v>1253.7862439999999</c:v>
                </c:pt>
                <c:pt idx="326">
                  <c:v>1254.9326370000001</c:v>
                </c:pt>
                <c:pt idx="327">
                  <c:v>1255.0571990000001</c:v>
                </c:pt>
                <c:pt idx="328">
                  <c:v>1256.148148</c:v>
                </c:pt>
                <c:pt idx="329">
                  <c:v>1256.7263230000001</c:v>
                </c:pt>
                <c:pt idx="330">
                  <c:v>1261.3475570000001</c:v>
                </c:pt>
                <c:pt idx="331">
                  <c:v>1263.9932940000001</c:v>
                </c:pt>
                <c:pt idx="332">
                  <c:v>1264.435933</c:v>
                </c:pt>
                <c:pt idx="333">
                  <c:v>1266.4320990000001</c:v>
                </c:pt>
                <c:pt idx="334">
                  <c:v>1267.5677889999999</c:v>
                </c:pt>
                <c:pt idx="335">
                  <c:v>1268.867238</c:v>
                </c:pt>
                <c:pt idx="336">
                  <c:v>1269.1774929999999</c:v>
                </c:pt>
                <c:pt idx="337">
                  <c:v>1273.9259259999999</c:v>
                </c:pt>
                <c:pt idx="338">
                  <c:v>1274.296296</c:v>
                </c:pt>
                <c:pt idx="339">
                  <c:v>1281.1016870000001</c:v>
                </c:pt>
                <c:pt idx="340">
                  <c:v>1281.8570099999999</c:v>
                </c:pt>
                <c:pt idx="341">
                  <c:v>1283.0443310000001</c:v>
                </c:pt>
                <c:pt idx="342">
                  <c:v>1283.7736560000001</c:v>
                </c:pt>
                <c:pt idx="343">
                  <c:v>1284.951969</c:v>
                </c:pt>
                <c:pt idx="344">
                  <c:v>1285.148148</c:v>
                </c:pt>
                <c:pt idx="345">
                  <c:v>1285.45679</c:v>
                </c:pt>
                <c:pt idx="346">
                  <c:v>1288</c:v>
                </c:pt>
                <c:pt idx="347">
                  <c:v>1290.4751189999999</c:v>
                </c:pt>
                <c:pt idx="348">
                  <c:v>1291.614294</c:v>
                </c:pt>
                <c:pt idx="349">
                  <c:v>1293.9669389999999</c:v>
                </c:pt>
                <c:pt idx="350">
                  <c:v>1295.056585</c:v>
                </c:pt>
                <c:pt idx="351">
                  <c:v>1295.3209879999999</c:v>
                </c:pt>
                <c:pt idx="352">
                  <c:v>1296.5308640000001</c:v>
                </c:pt>
                <c:pt idx="353">
                  <c:v>1297.4587590000001</c:v>
                </c:pt>
                <c:pt idx="354">
                  <c:v>1298.9570220000001</c:v>
                </c:pt>
                <c:pt idx="355">
                  <c:v>1305.4993589999999</c:v>
                </c:pt>
                <c:pt idx="356">
                  <c:v>1307.097802</c:v>
                </c:pt>
                <c:pt idx="357">
                  <c:v>1307.210335</c:v>
                </c:pt>
                <c:pt idx="358">
                  <c:v>1309.125816</c:v>
                </c:pt>
                <c:pt idx="359">
                  <c:v>1311.599391</c:v>
                </c:pt>
                <c:pt idx="360">
                  <c:v>1312.148148</c:v>
                </c:pt>
                <c:pt idx="361">
                  <c:v>1313.4757079999999</c:v>
                </c:pt>
                <c:pt idx="362">
                  <c:v>1313.5308640000001</c:v>
                </c:pt>
                <c:pt idx="363">
                  <c:v>1313.5925930000001</c:v>
                </c:pt>
                <c:pt idx="364">
                  <c:v>1313.703704</c:v>
                </c:pt>
                <c:pt idx="365">
                  <c:v>1315.4691359999999</c:v>
                </c:pt>
                <c:pt idx="366">
                  <c:v>1318.405514</c:v>
                </c:pt>
                <c:pt idx="367">
                  <c:v>1321.814822</c:v>
                </c:pt>
                <c:pt idx="368">
                  <c:v>1323.148148</c:v>
                </c:pt>
                <c:pt idx="369">
                  <c:v>1324.710793</c:v>
                </c:pt>
                <c:pt idx="370">
                  <c:v>1325.7160490000001</c:v>
                </c:pt>
                <c:pt idx="371">
                  <c:v>1325.98767</c:v>
                </c:pt>
                <c:pt idx="372">
                  <c:v>1326.879199</c:v>
                </c:pt>
                <c:pt idx="373">
                  <c:v>1327.4983159999999</c:v>
                </c:pt>
                <c:pt idx="374">
                  <c:v>1327.9924880000001</c:v>
                </c:pt>
                <c:pt idx="375">
                  <c:v>1330.284343</c:v>
                </c:pt>
                <c:pt idx="376">
                  <c:v>1331.1389819999999</c:v>
                </c:pt>
                <c:pt idx="377">
                  <c:v>1336.092251</c:v>
                </c:pt>
                <c:pt idx="378">
                  <c:v>1337.367827</c:v>
                </c:pt>
                <c:pt idx="379">
                  <c:v>1338.012346</c:v>
                </c:pt>
                <c:pt idx="380">
                  <c:v>1340.197531</c:v>
                </c:pt>
                <c:pt idx="381">
                  <c:v>1341.518519</c:v>
                </c:pt>
                <c:pt idx="382">
                  <c:v>1343.901235</c:v>
                </c:pt>
                <c:pt idx="383">
                  <c:v>1345.544024</c:v>
                </c:pt>
                <c:pt idx="384">
                  <c:v>1346.049383</c:v>
                </c:pt>
                <c:pt idx="385">
                  <c:v>1347.135802</c:v>
                </c:pt>
                <c:pt idx="386">
                  <c:v>1347.3719719999999</c:v>
                </c:pt>
                <c:pt idx="387">
                  <c:v>1347.7682070000001</c:v>
                </c:pt>
                <c:pt idx="388">
                  <c:v>1349.919617</c:v>
                </c:pt>
                <c:pt idx="389">
                  <c:v>1353.5308640000001</c:v>
                </c:pt>
                <c:pt idx="390">
                  <c:v>1354.0616809999999</c:v>
                </c:pt>
                <c:pt idx="391">
                  <c:v>1356.7990669999999</c:v>
                </c:pt>
                <c:pt idx="392">
                  <c:v>1361.3887810000001</c:v>
                </c:pt>
                <c:pt idx="393">
                  <c:v>1362.851852</c:v>
                </c:pt>
                <c:pt idx="394">
                  <c:v>1363.171838</c:v>
                </c:pt>
                <c:pt idx="395">
                  <c:v>1363.481397</c:v>
                </c:pt>
                <c:pt idx="396">
                  <c:v>1368.2823579999999</c:v>
                </c:pt>
                <c:pt idx="397">
                  <c:v>1368.433115</c:v>
                </c:pt>
                <c:pt idx="398">
                  <c:v>1369.028685</c:v>
                </c:pt>
                <c:pt idx="399">
                  <c:v>1369.5115960000001</c:v>
                </c:pt>
                <c:pt idx="400">
                  <c:v>1371.555556</c:v>
                </c:pt>
                <c:pt idx="401">
                  <c:v>1371.6612029999999</c:v>
                </c:pt>
                <c:pt idx="402">
                  <c:v>1372.3506769999999</c:v>
                </c:pt>
                <c:pt idx="403">
                  <c:v>1372.5802470000001</c:v>
                </c:pt>
                <c:pt idx="404">
                  <c:v>1375.5170310000001</c:v>
                </c:pt>
                <c:pt idx="405">
                  <c:v>1375.558626</c:v>
                </c:pt>
                <c:pt idx="406">
                  <c:v>1375.804445</c:v>
                </c:pt>
                <c:pt idx="407">
                  <c:v>1377.5942279999999</c:v>
                </c:pt>
                <c:pt idx="408">
                  <c:v>1380.691358</c:v>
                </c:pt>
                <c:pt idx="409">
                  <c:v>1381.691358</c:v>
                </c:pt>
                <c:pt idx="410">
                  <c:v>1382.1855519999999</c:v>
                </c:pt>
                <c:pt idx="411">
                  <c:v>1382.333333</c:v>
                </c:pt>
                <c:pt idx="412">
                  <c:v>1387.939453</c:v>
                </c:pt>
                <c:pt idx="413">
                  <c:v>1388.851852</c:v>
                </c:pt>
                <c:pt idx="414">
                  <c:v>1389.0756940000001</c:v>
                </c:pt>
                <c:pt idx="415">
                  <c:v>1393.903892</c:v>
                </c:pt>
                <c:pt idx="416">
                  <c:v>1395.56404</c:v>
                </c:pt>
                <c:pt idx="417">
                  <c:v>1396.3426930000001</c:v>
                </c:pt>
                <c:pt idx="418">
                  <c:v>1396.3565100000001</c:v>
                </c:pt>
                <c:pt idx="419">
                  <c:v>1396.6296299999999</c:v>
                </c:pt>
                <c:pt idx="420">
                  <c:v>1399.6243870000001</c:v>
                </c:pt>
                <c:pt idx="421">
                  <c:v>1400.2716049999999</c:v>
                </c:pt>
                <c:pt idx="422">
                  <c:v>1401.4827990000001</c:v>
                </c:pt>
                <c:pt idx="423">
                  <c:v>1404.145002</c:v>
                </c:pt>
                <c:pt idx="424">
                  <c:v>1405.445148</c:v>
                </c:pt>
                <c:pt idx="425">
                  <c:v>1407.4563000000001</c:v>
                </c:pt>
                <c:pt idx="426">
                  <c:v>1409.209877</c:v>
                </c:pt>
                <c:pt idx="427">
                  <c:v>1410.0370370000001</c:v>
                </c:pt>
                <c:pt idx="428">
                  <c:v>1410.410466</c:v>
                </c:pt>
                <c:pt idx="429">
                  <c:v>1410.6296299999999</c:v>
                </c:pt>
                <c:pt idx="430">
                  <c:v>1417.0284320000001</c:v>
                </c:pt>
                <c:pt idx="431">
                  <c:v>1419.79628</c:v>
                </c:pt>
                <c:pt idx="432">
                  <c:v>1420.0686920000001</c:v>
                </c:pt>
                <c:pt idx="433">
                  <c:v>1420.839506</c:v>
                </c:pt>
                <c:pt idx="434">
                  <c:v>1421.305697</c:v>
                </c:pt>
                <c:pt idx="435">
                  <c:v>1422.8291409999999</c:v>
                </c:pt>
                <c:pt idx="436">
                  <c:v>1422.851852</c:v>
                </c:pt>
                <c:pt idx="437">
                  <c:v>1426.0988910000001</c:v>
                </c:pt>
                <c:pt idx="438">
                  <c:v>1426.683239</c:v>
                </c:pt>
                <c:pt idx="439">
                  <c:v>1429.3174039999999</c:v>
                </c:pt>
                <c:pt idx="440">
                  <c:v>1429.3174039999999</c:v>
                </c:pt>
                <c:pt idx="441">
                  <c:v>1431.423888</c:v>
                </c:pt>
                <c:pt idx="442">
                  <c:v>1432.2200969999999</c:v>
                </c:pt>
                <c:pt idx="443">
                  <c:v>1437.17284</c:v>
                </c:pt>
                <c:pt idx="444">
                  <c:v>1437.6049379999999</c:v>
                </c:pt>
                <c:pt idx="445">
                  <c:v>1442.7531389999999</c:v>
                </c:pt>
                <c:pt idx="446">
                  <c:v>1447.1410969999999</c:v>
                </c:pt>
                <c:pt idx="447">
                  <c:v>1447.5925930000001</c:v>
                </c:pt>
                <c:pt idx="448">
                  <c:v>1449.3813680000001</c:v>
                </c:pt>
                <c:pt idx="449">
                  <c:v>1452.7654319999999</c:v>
                </c:pt>
                <c:pt idx="450">
                  <c:v>1455.729832</c:v>
                </c:pt>
                <c:pt idx="451">
                  <c:v>1455.7422140000001</c:v>
                </c:pt>
                <c:pt idx="452">
                  <c:v>1456.9556829999999</c:v>
                </c:pt>
                <c:pt idx="453">
                  <c:v>1459.580739</c:v>
                </c:pt>
                <c:pt idx="454">
                  <c:v>1459.654321</c:v>
                </c:pt>
                <c:pt idx="455">
                  <c:v>1460.599997</c:v>
                </c:pt>
                <c:pt idx="456">
                  <c:v>1466.6748050000001</c:v>
                </c:pt>
                <c:pt idx="457">
                  <c:v>1469.904278</c:v>
                </c:pt>
                <c:pt idx="458">
                  <c:v>1471.3286370000001</c:v>
                </c:pt>
                <c:pt idx="459">
                  <c:v>1471.587129</c:v>
                </c:pt>
                <c:pt idx="460">
                  <c:v>1473.7872689999999</c:v>
                </c:pt>
                <c:pt idx="461">
                  <c:v>1474.814815</c:v>
                </c:pt>
                <c:pt idx="462">
                  <c:v>1477.4856030000001</c:v>
                </c:pt>
                <c:pt idx="463">
                  <c:v>1479.6865700000001</c:v>
                </c:pt>
                <c:pt idx="464">
                  <c:v>1488.3950620000001</c:v>
                </c:pt>
                <c:pt idx="465">
                  <c:v>1488.943074</c:v>
                </c:pt>
                <c:pt idx="466">
                  <c:v>1489.9259259999999</c:v>
                </c:pt>
                <c:pt idx="467">
                  <c:v>1493.011342</c:v>
                </c:pt>
                <c:pt idx="468">
                  <c:v>1493.0740740000001</c:v>
                </c:pt>
                <c:pt idx="469">
                  <c:v>1493.625892</c:v>
                </c:pt>
                <c:pt idx="470">
                  <c:v>1493.9911509999999</c:v>
                </c:pt>
                <c:pt idx="471">
                  <c:v>1497.851852</c:v>
                </c:pt>
                <c:pt idx="472">
                  <c:v>1499.823345</c:v>
                </c:pt>
                <c:pt idx="473">
                  <c:v>1500.148148</c:v>
                </c:pt>
                <c:pt idx="474">
                  <c:v>1501.9531079999999</c:v>
                </c:pt>
                <c:pt idx="475">
                  <c:v>1503.9219000000001</c:v>
                </c:pt>
                <c:pt idx="476">
                  <c:v>1505.9174330000001</c:v>
                </c:pt>
                <c:pt idx="477">
                  <c:v>1506.2869270000001</c:v>
                </c:pt>
                <c:pt idx="478">
                  <c:v>1508.650071</c:v>
                </c:pt>
                <c:pt idx="479">
                  <c:v>1509.5679009999999</c:v>
                </c:pt>
                <c:pt idx="480">
                  <c:v>1509.690218</c:v>
                </c:pt>
                <c:pt idx="481">
                  <c:v>1511.9394689999999</c:v>
                </c:pt>
                <c:pt idx="482">
                  <c:v>1521.477279</c:v>
                </c:pt>
                <c:pt idx="483">
                  <c:v>1522.3376479999999</c:v>
                </c:pt>
                <c:pt idx="484">
                  <c:v>1524.209877</c:v>
                </c:pt>
                <c:pt idx="485">
                  <c:v>1524.666667</c:v>
                </c:pt>
                <c:pt idx="486">
                  <c:v>1525.021281</c:v>
                </c:pt>
                <c:pt idx="487">
                  <c:v>1527.7950519999999</c:v>
                </c:pt>
                <c:pt idx="488">
                  <c:v>1529.0833110000001</c:v>
                </c:pt>
                <c:pt idx="489">
                  <c:v>1535.4691359999999</c:v>
                </c:pt>
                <c:pt idx="490">
                  <c:v>1541.056538</c:v>
                </c:pt>
                <c:pt idx="491">
                  <c:v>1541.564214</c:v>
                </c:pt>
                <c:pt idx="492">
                  <c:v>1543.4044080000001</c:v>
                </c:pt>
                <c:pt idx="493">
                  <c:v>1545.799178</c:v>
                </c:pt>
                <c:pt idx="494">
                  <c:v>1556.5450920000001</c:v>
                </c:pt>
                <c:pt idx="495">
                  <c:v>1559.0877129999999</c:v>
                </c:pt>
                <c:pt idx="496">
                  <c:v>1559.3209879999999</c:v>
                </c:pt>
                <c:pt idx="497">
                  <c:v>1559.518519</c:v>
                </c:pt>
                <c:pt idx="498">
                  <c:v>1563.0723390000001</c:v>
                </c:pt>
                <c:pt idx="499">
                  <c:v>1563.130504</c:v>
                </c:pt>
                <c:pt idx="500">
                  <c:v>1563.5613249999999</c:v>
                </c:pt>
                <c:pt idx="501">
                  <c:v>1564.174368</c:v>
                </c:pt>
                <c:pt idx="502">
                  <c:v>1564.54321</c:v>
                </c:pt>
                <c:pt idx="503">
                  <c:v>1564.7169879999999</c:v>
                </c:pt>
                <c:pt idx="504">
                  <c:v>1568.5329509999999</c:v>
                </c:pt>
                <c:pt idx="505">
                  <c:v>1570.1854470000001</c:v>
                </c:pt>
                <c:pt idx="506">
                  <c:v>1572.6824280000001</c:v>
                </c:pt>
                <c:pt idx="507">
                  <c:v>1576.9660220000001</c:v>
                </c:pt>
                <c:pt idx="508">
                  <c:v>1577.4750369999999</c:v>
                </c:pt>
                <c:pt idx="509">
                  <c:v>1586.444444</c:v>
                </c:pt>
                <c:pt idx="510">
                  <c:v>1588.6049379999999</c:v>
                </c:pt>
                <c:pt idx="511">
                  <c:v>1591.2409479999999</c:v>
                </c:pt>
                <c:pt idx="512">
                  <c:v>1592.44325</c:v>
                </c:pt>
                <c:pt idx="513">
                  <c:v>1597.780039</c:v>
                </c:pt>
                <c:pt idx="514">
                  <c:v>1598.5440149999999</c:v>
                </c:pt>
                <c:pt idx="515">
                  <c:v>1598.84492</c:v>
                </c:pt>
                <c:pt idx="516">
                  <c:v>1605.2246090000001</c:v>
                </c:pt>
                <c:pt idx="517">
                  <c:v>1612.444444</c:v>
                </c:pt>
                <c:pt idx="518">
                  <c:v>1614.273316</c:v>
                </c:pt>
                <c:pt idx="519">
                  <c:v>1621.15598</c:v>
                </c:pt>
                <c:pt idx="520">
                  <c:v>1626.383245</c:v>
                </c:pt>
                <c:pt idx="521">
                  <c:v>1627.60599</c:v>
                </c:pt>
                <c:pt idx="522">
                  <c:v>1627.778319</c:v>
                </c:pt>
                <c:pt idx="523">
                  <c:v>1630.734813</c:v>
                </c:pt>
                <c:pt idx="524">
                  <c:v>1631.543109</c:v>
                </c:pt>
                <c:pt idx="525">
                  <c:v>1631.851852</c:v>
                </c:pt>
                <c:pt idx="526">
                  <c:v>1632.1234569999999</c:v>
                </c:pt>
                <c:pt idx="527">
                  <c:v>1636.779072</c:v>
                </c:pt>
                <c:pt idx="528">
                  <c:v>1642.6055289999999</c:v>
                </c:pt>
                <c:pt idx="529">
                  <c:v>1642.7654319999999</c:v>
                </c:pt>
                <c:pt idx="530">
                  <c:v>1643.9258809999999</c:v>
                </c:pt>
                <c:pt idx="531">
                  <c:v>1645.997316</c:v>
                </c:pt>
                <c:pt idx="532">
                  <c:v>1646.0216370000001</c:v>
                </c:pt>
                <c:pt idx="533">
                  <c:v>1647.555556</c:v>
                </c:pt>
                <c:pt idx="534">
                  <c:v>1651.6020080000001</c:v>
                </c:pt>
                <c:pt idx="535">
                  <c:v>1657.3572790000001</c:v>
                </c:pt>
                <c:pt idx="536">
                  <c:v>1658.8836180000001</c:v>
                </c:pt>
                <c:pt idx="537">
                  <c:v>1659.197531</c:v>
                </c:pt>
                <c:pt idx="538">
                  <c:v>1663.4074069999999</c:v>
                </c:pt>
                <c:pt idx="539">
                  <c:v>1663.54321</c:v>
                </c:pt>
                <c:pt idx="540">
                  <c:v>1664.7654319999999</c:v>
                </c:pt>
                <c:pt idx="541">
                  <c:v>1666.17284</c:v>
                </c:pt>
                <c:pt idx="542">
                  <c:v>1666.842838</c:v>
                </c:pt>
                <c:pt idx="543">
                  <c:v>1666.842838</c:v>
                </c:pt>
                <c:pt idx="544">
                  <c:v>1668.6296299999999</c:v>
                </c:pt>
                <c:pt idx="545">
                  <c:v>1675.3827160000001</c:v>
                </c:pt>
                <c:pt idx="546">
                  <c:v>1675.518519</c:v>
                </c:pt>
                <c:pt idx="547">
                  <c:v>1677.880148</c:v>
                </c:pt>
                <c:pt idx="548">
                  <c:v>1678.5500440000001</c:v>
                </c:pt>
                <c:pt idx="549">
                  <c:v>1682.1451219999999</c:v>
                </c:pt>
                <c:pt idx="550">
                  <c:v>1695.8495780000001</c:v>
                </c:pt>
                <c:pt idx="551">
                  <c:v>1696.9066760000001</c:v>
                </c:pt>
                <c:pt idx="552">
                  <c:v>1696.9135799999999</c:v>
                </c:pt>
                <c:pt idx="553">
                  <c:v>1700.4197529999999</c:v>
                </c:pt>
                <c:pt idx="554">
                  <c:v>1700.901235</c:v>
                </c:pt>
                <c:pt idx="555">
                  <c:v>1706.54321</c:v>
                </c:pt>
                <c:pt idx="556">
                  <c:v>1706.9755849999999</c:v>
                </c:pt>
                <c:pt idx="557">
                  <c:v>1708.444444</c:v>
                </c:pt>
                <c:pt idx="558">
                  <c:v>1711.5985109999999</c:v>
                </c:pt>
                <c:pt idx="559">
                  <c:v>1711.950617</c:v>
                </c:pt>
                <c:pt idx="560">
                  <c:v>1715.135802</c:v>
                </c:pt>
                <c:pt idx="561">
                  <c:v>1716.898152</c:v>
                </c:pt>
                <c:pt idx="562">
                  <c:v>1719.696668</c:v>
                </c:pt>
                <c:pt idx="563">
                  <c:v>1720.5421799999999</c:v>
                </c:pt>
                <c:pt idx="564">
                  <c:v>1732.788086</c:v>
                </c:pt>
                <c:pt idx="565">
                  <c:v>1734.0617279999999</c:v>
                </c:pt>
                <c:pt idx="566">
                  <c:v>1737.1473100000001</c:v>
                </c:pt>
                <c:pt idx="567">
                  <c:v>1742.7405530000001</c:v>
                </c:pt>
                <c:pt idx="568">
                  <c:v>1748.557577</c:v>
                </c:pt>
                <c:pt idx="569">
                  <c:v>1749.2592589999999</c:v>
                </c:pt>
                <c:pt idx="570">
                  <c:v>1757.72243</c:v>
                </c:pt>
                <c:pt idx="571">
                  <c:v>1763.5049630000001</c:v>
                </c:pt>
                <c:pt idx="572">
                  <c:v>1764.236656</c:v>
                </c:pt>
                <c:pt idx="573">
                  <c:v>1768.197531</c:v>
                </c:pt>
                <c:pt idx="574">
                  <c:v>1769.1111109999999</c:v>
                </c:pt>
                <c:pt idx="575">
                  <c:v>1771.1433420000001</c:v>
                </c:pt>
                <c:pt idx="576">
                  <c:v>1771.45679</c:v>
                </c:pt>
                <c:pt idx="577">
                  <c:v>1773.987654</c:v>
                </c:pt>
                <c:pt idx="578">
                  <c:v>1782.9804180000001</c:v>
                </c:pt>
                <c:pt idx="579">
                  <c:v>1789.0901269999999</c:v>
                </c:pt>
                <c:pt idx="580">
                  <c:v>1790.9569289999999</c:v>
                </c:pt>
                <c:pt idx="581">
                  <c:v>1793.4475769999999</c:v>
                </c:pt>
                <c:pt idx="582">
                  <c:v>1797.1403310000001</c:v>
                </c:pt>
                <c:pt idx="583">
                  <c:v>1799.6172839999999</c:v>
                </c:pt>
                <c:pt idx="584">
                  <c:v>1807.834059</c:v>
                </c:pt>
                <c:pt idx="585">
                  <c:v>1812.269851</c:v>
                </c:pt>
                <c:pt idx="586">
                  <c:v>1817.893609</c:v>
                </c:pt>
                <c:pt idx="587">
                  <c:v>1830.864198</c:v>
                </c:pt>
                <c:pt idx="588">
                  <c:v>1834.049383</c:v>
                </c:pt>
                <c:pt idx="589">
                  <c:v>1834.4691359999999</c:v>
                </c:pt>
                <c:pt idx="590">
                  <c:v>1837.2222220000001</c:v>
                </c:pt>
                <c:pt idx="591">
                  <c:v>1841.641975</c:v>
                </c:pt>
                <c:pt idx="592">
                  <c:v>1843.185185</c:v>
                </c:pt>
                <c:pt idx="593">
                  <c:v>1846.278579</c:v>
                </c:pt>
                <c:pt idx="594">
                  <c:v>1849.6512949999999</c:v>
                </c:pt>
                <c:pt idx="595">
                  <c:v>1852.7530859999999</c:v>
                </c:pt>
                <c:pt idx="596">
                  <c:v>1853.401028</c:v>
                </c:pt>
                <c:pt idx="597">
                  <c:v>1858.2345680000001</c:v>
                </c:pt>
                <c:pt idx="598">
                  <c:v>1858.4102339999999</c:v>
                </c:pt>
                <c:pt idx="599">
                  <c:v>1859.6393330000001</c:v>
                </c:pt>
                <c:pt idx="600">
                  <c:v>1859.8888890000001</c:v>
                </c:pt>
                <c:pt idx="601">
                  <c:v>1869.027585</c:v>
                </c:pt>
                <c:pt idx="602">
                  <c:v>1873.654196</c:v>
                </c:pt>
                <c:pt idx="603">
                  <c:v>1879.6710579999999</c:v>
                </c:pt>
                <c:pt idx="604">
                  <c:v>1882.3242190000001</c:v>
                </c:pt>
                <c:pt idx="605">
                  <c:v>1882.4391230000001</c:v>
                </c:pt>
                <c:pt idx="606">
                  <c:v>1882.984555</c:v>
                </c:pt>
                <c:pt idx="607">
                  <c:v>1883.107647</c:v>
                </c:pt>
                <c:pt idx="608">
                  <c:v>1883.6790120000001</c:v>
                </c:pt>
                <c:pt idx="609">
                  <c:v>1885.0524969999999</c:v>
                </c:pt>
                <c:pt idx="610">
                  <c:v>1888.572328</c:v>
                </c:pt>
                <c:pt idx="611">
                  <c:v>1889.334623</c:v>
                </c:pt>
                <c:pt idx="612">
                  <c:v>1890.6172839999999</c:v>
                </c:pt>
                <c:pt idx="613">
                  <c:v>1901.22676</c:v>
                </c:pt>
                <c:pt idx="614">
                  <c:v>1903.1962289999999</c:v>
                </c:pt>
                <c:pt idx="615">
                  <c:v>1905.131437</c:v>
                </c:pt>
                <c:pt idx="616">
                  <c:v>1914.6790120000001</c:v>
                </c:pt>
                <c:pt idx="617">
                  <c:v>1918.9328559999999</c:v>
                </c:pt>
                <c:pt idx="618">
                  <c:v>1955.9629629999999</c:v>
                </c:pt>
                <c:pt idx="619">
                  <c:v>1958.390934</c:v>
                </c:pt>
                <c:pt idx="620">
                  <c:v>1962.2679860000001</c:v>
                </c:pt>
                <c:pt idx="621">
                  <c:v>1962.7530859999999</c:v>
                </c:pt>
                <c:pt idx="622">
                  <c:v>1971.487357</c:v>
                </c:pt>
                <c:pt idx="623">
                  <c:v>1975.17284</c:v>
                </c:pt>
                <c:pt idx="624">
                  <c:v>1982.832928</c:v>
                </c:pt>
                <c:pt idx="625">
                  <c:v>1984.2891090000001</c:v>
                </c:pt>
                <c:pt idx="626">
                  <c:v>1986.555556</c:v>
                </c:pt>
                <c:pt idx="627">
                  <c:v>1991.1160709999999</c:v>
                </c:pt>
                <c:pt idx="628">
                  <c:v>1996.54321</c:v>
                </c:pt>
                <c:pt idx="629">
                  <c:v>1998.703704</c:v>
                </c:pt>
                <c:pt idx="630">
                  <c:v>2000.217189</c:v>
                </c:pt>
                <c:pt idx="631">
                  <c:v>2005.066347</c:v>
                </c:pt>
                <c:pt idx="632">
                  <c:v>2013.7160490000001</c:v>
                </c:pt>
                <c:pt idx="633">
                  <c:v>2015.064905</c:v>
                </c:pt>
                <c:pt idx="634">
                  <c:v>2024.174904</c:v>
                </c:pt>
                <c:pt idx="635">
                  <c:v>2034.2151449999999</c:v>
                </c:pt>
                <c:pt idx="636">
                  <c:v>2038.1417730000001</c:v>
                </c:pt>
                <c:pt idx="637">
                  <c:v>2054.1437080000001</c:v>
                </c:pt>
                <c:pt idx="638">
                  <c:v>2079.1805810000001</c:v>
                </c:pt>
                <c:pt idx="639">
                  <c:v>2085.3209879999999</c:v>
                </c:pt>
                <c:pt idx="640">
                  <c:v>2091.641975</c:v>
                </c:pt>
                <c:pt idx="641">
                  <c:v>2100.3442879999998</c:v>
                </c:pt>
                <c:pt idx="642">
                  <c:v>2107.7591050000001</c:v>
                </c:pt>
                <c:pt idx="643">
                  <c:v>2128.5699340000001</c:v>
                </c:pt>
                <c:pt idx="644">
                  <c:v>2138.3138829999998</c:v>
                </c:pt>
                <c:pt idx="645">
                  <c:v>2148.8610090000002</c:v>
                </c:pt>
                <c:pt idx="646">
                  <c:v>2156.296296</c:v>
                </c:pt>
                <c:pt idx="647">
                  <c:v>2158.358025</c:v>
                </c:pt>
                <c:pt idx="648">
                  <c:v>2159.641975</c:v>
                </c:pt>
                <c:pt idx="649">
                  <c:v>2161.578743</c:v>
                </c:pt>
                <c:pt idx="650">
                  <c:v>2163.5230839999999</c:v>
                </c:pt>
                <c:pt idx="651">
                  <c:v>2168.5611180000001</c:v>
                </c:pt>
                <c:pt idx="652">
                  <c:v>2174.2813080000001</c:v>
                </c:pt>
                <c:pt idx="653">
                  <c:v>2174.981565</c:v>
                </c:pt>
                <c:pt idx="654">
                  <c:v>2190.9436660000001</c:v>
                </c:pt>
                <c:pt idx="655">
                  <c:v>2191.5757060000001</c:v>
                </c:pt>
                <c:pt idx="656">
                  <c:v>2204.0452110000001</c:v>
                </c:pt>
                <c:pt idx="657">
                  <c:v>2204.1681210000002</c:v>
                </c:pt>
                <c:pt idx="658">
                  <c:v>2205.5424459999999</c:v>
                </c:pt>
                <c:pt idx="659">
                  <c:v>2206.719846</c:v>
                </c:pt>
                <c:pt idx="660">
                  <c:v>2209.6049379999999</c:v>
                </c:pt>
                <c:pt idx="661">
                  <c:v>2212.641975</c:v>
                </c:pt>
                <c:pt idx="662">
                  <c:v>2231.407944</c:v>
                </c:pt>
                <c:pt idx="663">
                  <c:v>2262.279638</c:v>
                </c:pt>
                <c:pt idx="664">
                  <c:v>2262.6366050000001</c:v>
                </c:pt>
                <c:pt idx="665">
                  <c:v>2270.4529339999999</c:v>
                </c:pt>
                <c:pt idx="666">
                  <c:v>2271.296296</c:v>
                </c:pt>
                <c:pt idx="667">
                  <c:v>2277.049383</c:v>
                </c:pt>
                <c:pt idx="668">
                  <c:v>2308.0929879999999</c:v>
                </c:pt>
                <c:pt idx="669">
                  <c:v>2325.6512080000002</c:v>
                </c:pt>
                <c:pt idx="670">
                  <c:v>2340.4060060000002</c:v>
                </c:pt>
                <c:pt idx="671">
                  <c:v>2348.9608859999998</c:v>
                </c:pt>
                <c:pt idx="672">
                  <c:v>2357.2026470000001</c:v>
                </c:pt>
                <c:pt idx="673">
                  <c:v>2358.9382719999999</c:v>
                </c:pt>
                <c:pt idx="674">
                  <c:v>2376.5211410000002</c:v>
                </c:pt>
                <c:pt idx="675">
                  <c:v>2391.88058</c:v>
                </c:pt>
                <c:pt idx="676">
                  <c:v>2413.7407410000001</c:v>
                </c:pt>
                <c:pt idx="677">
                  <c:v>2428.4864819999998</c:v>
                </c:pt>
                <c:pt idx="678">
                  <c:v>2428.5155920000002</c:v>
                </c:pt>
                <c:pt idx="679">
                  <c:v>2462.2299640000001</c:v>
                </c:pt>
                <c:pt idx="680">
                  <c:v>2464.0617280000001</c:v>
                </c:pt>
                <c:pt idx="681">
                  <c:v>2472.6049379999999</c:v>
                </c:pt>
                <c:pt idx="682">
                  <c:v>2481.4199760000001</c:v>
                </c:pt>
                <c:pt idx="683">
                  <c:v>2502.478775</c:v>
                </c:pt>
                <c:pt idx="684">
                  <c:v>2505.5090420000001</c:v>
                </c:pt>
                <c:pt idx="685">
                  <c:v>2532.2445819999998</c:v>
                </c:pt>
                <c:pt idx="686">
                  <c:v>2538.2716049999999</c:v>
                </c:pt>
                <c:pt idx="687">
                  <c:v>2550.4972499999999</c:v>
                </c:pt>
                <c:pt idx="688">
                  <c:v>2553.4119900000001</c:v>
                </c:pt>
                <c:pt idx="689">
                  <c:v>2555.4323730000001</c:v>
                </c:pt>
                <c:pt idx="690">
                  <c:v>2581.1489550000001</c:v>
                </c:pt>
                <c:pt idx="691">
                  <c:v>2632.3209879999999</c:v>
                </c:pt>
                <c:pt idx="692">
                  <c:v>2642.0987650000002</c:v>
                </c:pt>
                <c:pt idx="693">
                  <c:v>2899.867467</c:v>
                </c:pt>
                <c:pt idx="694">
                  <c:v>2957.308642</c:v>
                </c:pt>
                <c:pt idx="695">
                  <c:v>2968.925064</c:v>
                </c:pt>
                <c:pt idx="696">
                  <c:v>3031.7018840000001</c:v>
                </c:pt>
                <c:pt idx="697">
                  <c:v>3188.6509489999999</c:v>
                </c:pt>
              </c:numCache>
            </c:numRef>
          </c:yVal>
          <c:smooth val="0"/>
        </c:ser>
        <c:ser>
          <c:idx val="17"/>
          <c:order val="9"/>
          <c:tx>
            <c:v>o tcu1-1</c:v>
          </c:tx>
          <c:spPr>
            <a:ln w="28575">
              <a:noFill/>
            </a:ln>
          </c:spPr>
          <c:marker>
            <c:symbol val="circle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Hoja4!$O$62:$O$936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Hoja4!$H$62:$H$936</c:f>
              <c:numCache>
                <c:formatCode>General</c:formatCode>
                <c:ptCount val="875"/>
                <c:pt idx="0">
                  <c:v>343.525082</c:v>
                </c:pt>
                <c:pt idx="1">
                  <c:v>348.19140800000002</c:v>
                </c:pt>
                <c:pt idx="2">
                  <c:v>359.42282</c:v>
                </c:pt>
                <c:pt idx="3">
                  <c:v>376.982257</c:v>
                </c:pt>
                <c:pt idx="4">
                  <c:v>388.09969000000001</c:v>
                </c:pt>
                <c:pt idx="5">
                  <c:v>400.02281699999997</c:v>
                </c:pt>
                <c:pt idx="6">
                  <c:v>405.55354399999999</c:v>
                </c:pt>
                <c:pt idx="7">
                  <c:v>416.23057399999999</c:v>
                </c:pt>
                <c:pt idx="8">
                  <c:v>417.04902299999998</c:v>
                </c:pt>
                <c:pt idx="9">
                  <c:v>441.10848900000002</c:v>
                </c:pt>
                <c:pt idx="10">
                  <c:v>465.27160500000002</c:v>
                </c:pt>
                <c:pt idx="11">
                  <c:v>472.294284</c:v>
                </c:pt>
                <c:pt idx="12">
                  <c:v>475.60434400000003</c:v>
                </c:pt>
                <c:pt idx="13">
                  <c:v>505.17284000000001</c:v>
                </c:pt>
                <c:pt idx="14">
                  <c:v>512.96868600000005</c:v>
                </c:pt>
                <c:pt idx="15">
                  <c:v>513.69135800000004</c:v>
                </c:pt>
                <c:pt idx="16">
                  <c:v>523.14016500000002</c:v>
                </c:pt>
                <c:pt idx="17">
                  <c:v>529.22122200000001</c:v>
                </c:pt>
                <c:pt idx="18">
                  <c:v>532.39718600000003</c:v>
                </c:pt>
                <c:pt idx="19">
                  <c:v>533.615905</c:v>
                </c:pt>
                <c:pt idx="20">
                  <c:v>541.36636199999998</c:v>
                </c:pt>
                <c:pt idx="21">
                  <c:v>549.64183000000003</c:v>
                </c:pt>
                <c:pt idx="22">
                  <c:v>552.72839499999998</c:v>
                </c:pt>
                <c:pt idx="23">
                  <c:v>556.04882899999996</c:v>
                </c:pt>
                <c:pt idx="24">
                  <c:v>556.716049</c:v>
                </c:pt>
                <c:pt idx="25">
                  <c:v>557.15578200000004</c:v>
                </c:pt>
                <c:pt idx="26">
                  <c:v>563.16121699999997</c:v>
                </c:pt>
                <c:pt idx="27">
                  <c:v>566.01901799999996</c:v>
                </c:pt>
                <c:pt idx="28">
                  <c:v>569.74074099999996</c:v>
                </c:pt>
                <c:pt idx="29">
                  <c:v>580.31075799999996</c:v>
                </c:pt>
                <c:pt idx="30">
                  <c:v>582.83441100000005</c:v>
                </c:pt>
                <c:pt idx="31">
                  <c:v>596.66782999999998</c:v>
                </c:pt>
                <c:pt idx="32">
                  <c:v>599.05456800000002</c:v>
                </c:pt>
                <c:pt idx="33">
                  <c:v>601.79548</c:v>
                </c:pt>
                <c:pt idx="34">
                  <c:v>602.005942</c:v>
                </c:pt>
                <c:pt idx="35">
                  <c:v>603.49402999999995</c:v>
                </c:pt>
                <c:pt idx="36">
                  <c:v>603.75444600000003</c:v>
                </c:pt>
                <c:pt idx="37">
                  <c:v>609.75616500000001</c:v>
                </c:pt>
                <c:pt idx="38">
                  <c:v>610.59965</c:v>
                </c:pt>
                <c:pt idx="39">
                  <c:v>610.63510900000006</c:v>
                </c:pt>
                <c:pt idx="40">
                  <c:v>611.96677599999998</c:v>
                </c:pt>
                <c:pt idx="41">
                  <c:v>619.20575799999995</c:v>
                </c:pt>
                <c:pt idx="42">
                  <c:v>625.18518500000005</c:v>
                </c:pt>
                <c:pt idx="43">
                  <c:v>628.24825599999997</c:v>
                </c:pt>
                <c:pt idx="44">
                  <c:v>629.27909199999999</c:v>
                </c:pt>
                <c:pt idx="45">
                  <c:v>629.39506200000005</c:v>
                </c:pt>
                <c:pt idx="46">
                  <c:v>630.292012</c:v>
                </c:pt>
                <c:pt idx="47">
                  <c:v>635.38871300000005</c:v>
                </c:pt>
                <c:pt idx="48">
                  <c:v>636.25676499999997</c:v>
                </c:pt>
                <c:pt idx="49">
                  <c:v>639.18878600000005</c:v>
                </c:pt>
                <c:pt idx="50">
                  <c:v>643.05207600000006</c:v>
                </c:pt>
                <c:pt idx="51">
                  <c:v>643.26257599999997</c:v>
                </c:pt>
                <c:pt idx="52">
                  <c:v>643.66666699999996</c:v>
                </c:pt>
                <c:pt idx="53">
                  <c:v>650.96403299999997</c:v>
                </c:pt>
                <c:pt idx="54">
                  <c:v>651.27405099999999</c:v>
                </c:pt>
                <c:pt idx="55">
                  <c:v>652.80246899999997</c:v>
                </c:pt>
                <c:pt idx="56">
                  <c:v>657.70370400000002</c:v>
                </c:pt>
                <c:pt idx="57">
                  <c:v>660.37036999999998</c:v>
                </c:pt>
                <c:pt idx="58">
                  <c:v>666.06812500000001</c:v>
                </c:pt>
                <c:pt idx="59">
                  <c:v>670.17276700000002</c:v>
                </c:pt>
                <c:pt idx="60">
                  <c:v>670.38271599999996</c:v>
                </c:pt>
                <c:pt idx="61">
                  <c:v>671.04474400000004</c:v>
                </c:pt>
                <c:pt idx="62">
                  <c:v>671.43209899999999</c:v>
                </c:pt>
                <c:pt idx="63">
                  <c:v>672.16741100000002</c:v>
                </c:pt>
                <c:pt idx="64">
                  <c:v>672.49382700000001</c:v>
                </c:pt>
                <c:pt idx="65">
                  <c:v>673.91778799999997</c:v>
                </c:pt>
                <c:pt idx="66">
                  <c:v>676.10031700000002</c:v>
                </c:pt>
                <c:pt idx="67">
                  <c:v>680.87459899999999</c:v>
                </c:pt>
                <c:pt idx="68">
                  <c:v>682.01930100000004</c:v>
                </c:pt>
                <c:pt idx="69">
                  <c:v>687.65326600000003</c:v>
                </c:pt>
                <c:pt idx="70">
                  <c:v>688.38944300000003</c:v>
                </c:pt>
                <c:pt idx="71">
                  <c:v>689.59231399999999</c:v>
                </c:pt>
                <c:pt idx="72">
                  <c:v>689.69833000000006</c:v>
                </c:pt>
                <c:pt idx="73">
                  <c:v>691.98345700000004</c:v>
                </c:pt>
                <c:pt idx="74">
                  <c:v>698.074074</c:v>
                </c:pt>
                <c:pt idx="75">
                  <c:v>698.39827500000001</c:v>
                </c:pt>
                <c:pt idx="76">
                  <c:v>703.07190900000001</c:v>
                </c:pt>
                <c:pt idx="77">
                  <c:v>703.79115200000001</c:v>
                </c:pt>
                <c:pt idx="78">
                  <c:v>704.30864199999996</c:v>
                </c:pt>
                <c:pt idx="79">
                  <c:v>706.06048599999997</c:v>
                </c:pt>
                <c:pt idx="80">
                  <c:v>706.24691399999995</c:v>
                </c:pt>
                <c:pt idx="81">
                  <c:v>709.34113600000001</c:v>
                </c:pt>
                <c:pt idx="82">
                  <c:v>709.79253900000003</c:v>
                </c:pt>
                <c:pt idx="83">
                  <c:v>715.41063799999995</c:v>
                </c:pt>
                <c:pt idx="84">
                  <c:v>717.04938300000003</c:v>
                </c:pt>
                <c:pt idx="85">
                  <c:v>719.18046000000004</c:v>
                </c:pt>
                <c:pt idx="86">
                  <c:v>719.63928799999996</c:v>
                </c:pt>
                <c:pt idx="87">
                  <c:v>720.23456799999997</c:v>
                </c:pt>
                <c:pt idx="88">
                  <c:v>720.398506</c:v>
                </c:pt>
                <c:pt idx="89">
                  <c:v>722.87587900000005</c:v>
                </c:pt>
                <c:pt idx="90">
                  <c:v>725.44154400000002</c:v>
                </c:pt>
                <c:pt idx="91">
                  <c:v>729.307458</c:v>
                </c:pt>
                <c:pt idx="92">
                  <c:v>731.83950600000003</c:v>
                </c:pt>
                <c:pt idx="93">
                  <c:v>733.35449700000004</c:v>
                </c:pt>
                <c:pt idx="94">
                  <c:v>734.55033700000001</c:v>
                </c:pt>
                <c:pt idx="95">
                  <c:v>735.77343199999996</c:v>
                </c:pt>
                <c:pt idx="96">
                  <c:v>739.79404799999998</c:v>
                </c:pt>
                <c:pt idx="97">
                  <c:v>742.11079800000005</c:v>
                </c:pt>
                <c:pt idx="98">
                  <c:v>743.06427099999996</c:v>
                </c:pt>
                <c:pt idx="99">
                  <c:v>744.66156000000001</c:v>
                </c:pt>
                <c:pt idx="100">
                  <c:v>748.70370400000002</c:v>
                </c:pt>
                <c:pt idx="101">
                  <c:v>750.20709199999999</c:v>
                </c:pt>
                <c:pt idx="102">
                  <c:v>750.93873499999995</c:v>
                </c:pt>
                <c:pt idx="103">
                  <c:v>752.25321299999996</c:v>
                </c:pt>
                <c:pt idx="104">
                  <c:v>752.32098800000006</c:v>
                </c:pt>
                <c:pt idx="105">
                  <c:v>752.38962100000003</c:v>
                </c:pt>
                <c:pt idx="106">
                  <c:v>752.60493799999995</c:v>
                </c:pt>
                <c:pt idx="107">
                  <c:v>753.38167999999996</c:v>
                </c:pt>
                <c:pt idx="108">
                  <c:v>764.30864199999996</c:v>
                </c:pt>
                <c:pt idx="109">
                  <c:v>764.45678999999996</c:v>
                </c:pt>
                <c:pt idx="110">
                  <c:v>766.32804399999998</c:v>
                </c:pt>
                <c:pt idx="111">
                  <c:v>769.42936999999995</c:v>
                </c:pt>
                <c:pt idx="112">
                  <c:v>776.32769599999995</c:v>
                </c:pt>
                <c:pt idx="113">
                  <c:v>778.12278500000002</c:v>
                </c:pt>
                <c:pt idx="114">
                  <c:v>778.17283999999995</c:v>
                </c:pt>
                <c:pt idx="115">
                  <c:v>778.393956</c:v>
                </c:pt>
                <c:pt idx="116">
                  <c:v>778.46949300000006</c:v>
                </c:pt>
                <c:pt idx="117">
                  <c:v>780.41975300000001</c:v>
                </c:pt>
                <c:pt idx="118">
                  <c:v>781.50653999999997</c:v>
                </c:pt>
                <c:pt idx="119">
                  <c:v>782.28778599999998</c:v>
                </c:pt>
                <c:pt idx="120">
                  <c:v>785.30108800000005</c:v>
                </c:pt>
                <c:pt idx="121">
                  <c:v>789.85889599999996</c:v>
                </c:pt>
                <c:pt idx="122">
                  <c:v>792.62963000000002</c:v>
                </c:pt>
                <c:pt idx="123">
                  <c:v>794.19318499999997</c:v>
                </c:pt>
                <c:pt idx="124">
                  <c:v>794.28998000000001</c:v>
                </c:pt>
                <c:pt idx="125">
                  <c:v>795.76543200000003</c:v>
                </c:pt>
                <c:pt idx="126">
                  <c:v>796.90056300000003</c:v>
                </c:pt>
                <c:pt idx="127">
                  <c:v>798.71376099999998</c:v>
                </c:pt>
                <c:pt idx="128">
                  <c:v>798.80246899999997</c:v>
                </c:pt>
                <c:pt idx="129">
                  <c:v>800.45485900000006</c:v>
                </c:pt>
                <c:pt idx="130">
                  <c:v>804.27754700000003</c:v>
                </c:pt>
                <c:pt idx="131">
                  <c:v>806.05998999999997</c:v>
                </c:pt>
                <c:pt idx="132">
                  <c:v>808.30452200000002</c:v>
                </c:pt>
                <c:pt idx="133">
                  <c:v>808.90989500000001</c:v>
                </c:pt>
                <c:pt idx="134">
                  <c:v>809.41477199999997</c:v>
                </c:pt>
                <c:pt idx="135">
                  <c:v>810.13937599999997</c:v>
                </c:pt>
                <c:pt idx="136">
                  <c:v>811.17018299999995</c:v>
                </c:pt>
                <c:pt idx="137">
                  <c:v>811.93827199999998</c:v>
                </c:pt>
                <c:pt idx="138">
                  <c:v>815.37293999999997</c:v>
                </c:pt>
                <c:pt idx="139">
                  <c:v>816.716049</c:v>
                </c:pt>
                <c:pt idx="140">
                  <c:v>818.67127600000003</c:v>
                </c:pt>
                <c:pt idx="141">
                  <c:v>820.48072500000001</c:v>
                </c:pt>
                <c:pt idx="142">
                  <c:v>823.048993</c:v>
                </c:pt>
                <c:pt idx="143">
                  <c:v>824.70370400000002</c:v>
                </c:pt>
                <c:pt idx="144">
                  <c:v>826.02516900000001</c:v>
                </c:pt>
                <c:pt idx="145">
                  <c:v>827.42645100000004</c:v>
                </c:pt>
                <c:pt idx="146">
                  <c:v>827.562859</c:v>
                </c:pt>
                <c:pt idx="147">
                  <c:v>829.19562499999995</c:v>
                </c:pt>
                <c:pt idx="148">
                  <c:v>829.34856500000001</c:v>
                </c:pt>
                <c:pt idx="149">
                  <c:v>834.69327999999996</c:v>
                </c:pt>
                <c:pt idx="150">
                  <c:v>835.10250399999995</c:v>
                </c:pt>
                <c:pt idx="151">
                  <c:v>836.90061100000003</c:v>
                </c:pt>
                <c:pt idx="152">
                  <c:v>837.21062900000004</c:v>
                </c:pt>
                <c:pt idx="153">
                  <c:v>837.25925900000004</c:v>
                </c:pt>
                <c:pt idx="154">
                  <c:v>837.25925900000004</c:v>
                </c:pt>
                <c:pt idx="155">
                  <c:v>838.64352299999996</c:v>
                </c:pt>
                <c:pt idx="156">
                  <c:v>839.77757999999994</c:v>
                </c:pt>
                <c:pt idx="157">
                  <c:v>840.44722000000002</c:v>
                </c:pt>
                <c:pt idx="158">
                  <c:v>841.24086699999998</c:v>
                </c:pt>
                <c:pt idx="159">
                  <c:v>845.11948700000005</c:v>
                </c:pt>
                <c:pt idx="160">
                  <c:v>845.79481599999997</c:v>
                </c:pt>
                <c:pt idx="161">
                  <c:v>846.27104399999996</c:v>
                </c:pt>
                <c:pt idx="162">
                  <c:v>850.96304099999998</c:v>
                </c:pt>
                <c:pt idx="163">
                  <c:v>851.21159799999998</c:v>
                </c:pt>
                <c:pt idx="164">
                  <c:v>854.96296299999995</c:v>
                </c:pt>
                <c:pt idx="165">
                  <c:v>858.30864199999996</c:v>
                </c:pt>
                <c:pt idx="166">
                  <c:v>858.48148100000003</c:v>
                </c:pt>
                <c:pt idx="167">
                  <c:v>859.50617299999999</c:v>
                </c:pt>
                <c:pt idx="168">
                  <c:v>860.62963000000002</c:v>
                </c:pt>
                <c:pt idx="169">
                  <c:v>861.48148100000003</c:v>
                </c:pt>
                <c:pt idx="170">
                  <c:v>866.51355899999999</c:v>
                </c:pt>
                <c:pt idx="171">
                  <c:v>867.82869900000003</c:v>
                </c:pt>
                <c:pt idx="172">
                  <c:v>868.273504</c:v>
                </c:pt>
                <c:pt idx="173">
                  <c:v>869.08641999999998</c:v>
                </c:pt>
                <c:pt idx="174">
                  <c:v>869.50617299999999</c:v>
                </c:pt>
                <c:pt idx="175">
                  <c:v>871.13300300000003</c:v>
                </c:pt>
                <c:pt idx="176">
                  <c:v>872.26005599999996</c:v>
                </c:pt>
                <c:pt idx="177">
                  <c:v>872.66432199999997</c:v>
                </c:pt>
                <c:pt idx="178">
                  <c:v>873.12314900000001</c:v>
                </c:pt>
                <c:pt idx="179">
                  <c:v>875.76543200000003</c:v>
                </c:pt>
                <c:pt idx="180">
                  <c:v>877.10295499999995</c:v>
                </c:pt>
                <c:pt idx="181">
                  <c:v>877.90123500000004</c:v>
                </c:pt>
                <c:pt idx="182">
                  <c:v>879.22430899999995</c:v>
                </c:pt>
                <c:pt idx="183">
                  <c:v>879.83950600000003</c:v>
                </c:pt>
                <c:pt idx="184">
                  <c:v>879.90123500000004</c:v>
                </c:pt>
                <c:pt idx="185">
                  <c:v>879.93406700000003</c:v>
                </c:pt>
                <c:pt idx="186">
                  <c:v>880.07996000000003</c:v>
                </c:pt>
                <c:pt idx="187">
                  <c:v>881.08641999999998</c:v>
                </c:pt>
                <c:pt idx="188">
                  <c:v>881.53086399999995</c:v>
                </c:pt>
                <c:pt idx="189">
                  <c:v>884.06172800000002</c:v>
                </c:pt>
                <c:pt idx="190">
                  <c:v>888.50005699999997</c:v>
                </c:pt>
                <c:pt idx="191">
                  <c:v>888.61864800000001</c:v>
                </c:pt>
                <c:pt idx="192">
                  <c:v>888.925926</c:v>
                </c:pt>
                <c:pt idx="193">
                  <c:v>889.41771100000005</c:v>
                </c:pt>
                <c:pt idx="194">
                  <c:v>891.77385000000004</c:v>
                </c:pt>
                <c:pt idx="195">
                  <c:v>893.40740700000003</c:v>
                </c:pt>
                <c:pt idx="196">
                  <c:v>895.72968400000002</c:v>
                </c:pt>
                <c:pt idx="197">
                  <c:v>897.17283999999995</c:v>
                </c:pt>
                <c:pt idx="198">
                  <c:v>898.14814799999999</c:v>
                </c:pt>
                <c:pt idx="199">
                  <c:v>898.16643399999998</c:v>
                </c:pt>
                <c:pt idx="200">
                  <c:v>898.30864199999996</c:v>
                </c:pt>
                <c:pt idx="201">
                  <c:v>900</c:v>
                </c:pt>
                <c:pt idx="202">
                  <c:v>901.85564599999998</c:v>
                </c:pt>
                <c:pt idx="203">
                  <c:v>902.86607000000004</c:v>
                </c:pt>
                <c:pt idx="204">
                  <c:v>905.15557699999999</c:v>
                </c:pt>
                <c:pt idx="205">
                  <c:v>906.146299</c:v>
                </c:pt>
                <c:pt idx="206">
                  <c:v>907.20758699999999</c:v>
                </c:pt>
                <c:pt idx="207">
                  <c:v>908.12083399999995</c:v>
                </c:pt>
                <c:pt idx="208">
                  <c:v>908.18518500000005</c:v>
                </c:pt>
                <c:pt idx="209">
                  <c:v>908.80005600000004</c:v>
                </c:pt>
                <c:pt idx="210">
                  <c:v>911.34220600000003</c:v>
                </c:pt>
                <c:pt idx="211">
                  <c:v>918.21096699999998</c:v>
                </c:pt>
                <c:pt idx="212">
                  <c:v>918.26485400000001</c:v>
                </c:pt>
                <c:pt idx="213">
                  <c:v>918.609511</c:v>
                </c:pt>
                <c:pt idx="214">
                  <c:v>919.54321000000004</c:v>
                </c:pt>
                <c:pt idx="215">
                  <c:v>919.85273800000004</c:v>
                </c:pt>
                <c:pt idx="216">
                  <c:v>920.81481499999995</c:v>
                </c:pt>
                <c:pt idx="217">
                  <c:v>922.40740700000003</c:v>
                </c:pt>
                <c:pt idx="218">
                  <c:v>924.30864199999996</c:v>
                </c:pt>
                <c:pt idx="219">
                  <c:v>924.710195</c:v>
                </c:pt>
                <c:pt idx="220">
                  <c:v>924.78070500000001</c:v>
                </c:pt>
                <c:pt idx="221">
                  <c:v>924.78459899999996</c:v>
                </c:pt>
                <c:pt idx="222">
                  <c:v>925.73652700000002</c:v>
                </c:pt>
                <c:pt idx="223">
                  <c:v>926.79351799999995</c:v>
                </c:pt>
                <c:pt idx="224">
                  <c:v>926.85470599999996</c:v>
                </c:pt>
                <c:pt idx="225">
                  <c:v>927.41975300000001</c:v>
                </c:pt>
                <c:pt idx="226">
                  <c:v>927.70599600000003</c:v>
                </c:pt>
                <c:pt idx="227">
                  <c:v>928.48148100000003</c:v>
                </c:pt>
                <c:pt idx="228">
                  <c:v>929.72839499999998</c:v>
                </c:pt>
                <c:pt idx="229">
                  <c:v>930.19854699999996</c:v>
                </c:pt>
                <c:pt idx="230">
                  <c:v>930.62534400000004</c:v>
                </c:pt>
                <c:pt idx="231">
                  <c:v>930.97530900000004</c:v>
                </c:pt>
                <c:pt idx="232">
                  <c:v>932.04938300000003</c:v>
                </c:pt>
                <c:pt idx="233">
                  <c:v>934.80246899999997</c:v>
                </c:pt>
                <c:pt idx="234">
                  <c:v>935.39923299999998</c:v>
                </c:pt>
                <c:pt idx="235">
                  <c:v>937.48294899999996</c:v>
                </c:pt>
                <c:pt idx="236">
                  <c:v>940.21772699999997</c:v>
                </c:pt>
                <c:pt idx="237">
                  <c:v>942.41975300000001</c:v>
                </c:pt>
                <c:pt idx="238">
                  <c:v>944.20987700000001</c:v>
                </c:pt>
                <c:pt idx="239">
                  <c:v>945.67901199999994</c:v>
                </c:pt>
                <c:pt idx="240">
                  <c:v>947.37873300000001</c:v>
                </c:pt>
                <c:pt idx="241">
                  <c:v>948.51851899999997</c:v>
                </c:pt>
                <c:pt idx="242">
                  <c:v>949.22222199999999</c:v>
                </c:pt>
                <c:pt idx="243">
                  <c:v>950.863339</c:v>
                </c:pt>
                <c:pt idx="244">
                  <c:v>950.92111</c:v>
                </c:pt>
                <c:pt idx="245">
                  <c:v>952.42576699999995</c:v>
                </c:pt>
                <c:pt idx="246">
                  <c:v>954.996534</c:v>
                </c:pt>
                <c:pt idx="247">
                  <c:v>955.54519700000003</c:v>
                </c:pt>
                <c:pt idx="248">
                  <c:v>956.66666699999996</c:v>
                </c:pt>
                <c:pt idx="249">
                  <c:v>957.86419799999999</c:v>
                </c:pt>
                <c:pt idx="250">
                  <c:v>958.08056499999998</c:v>
                </c:pt>
                <c:pt idx="251">
                  <c:v>958.14659900000004</c:v>
                </c:pt>
                <c:pt idx="252">
                  <c:v>962.34402899999998</c:v>
                </c:pt>
                <c:pt idx="253">
                  <c:v>963.32876299999998</c:v>
                </c:pt>
                <c:pt idx="254">
                  <c:v>964.93101100000001</c:v>
                </c:pt>
                <c:pt idx="255">
                  <c:v>967.827541</c:v>
                </c:pt>
                <c:pt idx="256">
                  <c:v>967.925926</c:v>
                </c:pt>
                <c:pt idx="257">
                  <c:v>968.44759599999998</c:v>
                </c:pt>
                <c:pt idx="258">
                  <c:v>968.54785600000002</c:v>
                </c:pt>
                <c:pt idx="259">
                  <c:v>969.59259299999997</c:v>
                </c:pt>
                <c:pt idx="260">
                  <c:v>969.81481499999995</c:v>
                </c:pt>
                <c:pt idx="261">
                  <c:v>969.97530900000004</c:v>
                </c:pt>
                <c:pt idx="262">
                  <c:v>970.80613100000005</c:v>
                </c:pt>
                <c:pt idx="263">
                  <c:v>971.641975</c:v>
                </c:pt>
                <c:pt idx="264">
                  <c:v>972.02469099999996</c:v>
                </c:pt>
                <c:pt idx="265">
                  <c:v>974.19753100000003</c:v>
                </c:pt>
                <c:pt idx="266">
                  <c:v>974.96296299999995</c:v>
                </c:pt>
                <c:pt idx="267">
                  <c:v>975.09074299999997</c:v>
                </c:pt>
                <c:pt idx="268">
                  <c:v>976.38271599999996</c:v>
                </c:pt>
                <c:pt idx="269">
                  <c:v>978.61778600000002</c:v>
                </c:pt>
                <c:pt idx="270">
                  <c:v>980.87807399999997</c:v>
                </c:pt>
                <c:pt idx="271">
                  <c:v>981.37036999999998</c:v>
                </c:pt>
                <c:pt idx="272">
                  <c:v>982.51000699999997</c:v>
                </c:pt>
                <c:pt idx="273">
                  <c:v>984.48148100000003</c:v>
                </c:pt>
                <c:pt idx="274">
                  <c:v>984.97530900000004</c:v>
                </c:pt>
                <c:pt idx="275">
                  <c:v>985.02469099999996</c:v>
                </c:pt>
                <c:pt idx="276">
                  <c:v>985.10176000000001</c:v>
                </c:pt>
                <c:pt idx="277">
                  <c:v>985.52338499999996</c:v>
                </c:pt>
                <c:pt idx="278">
                  <c:v>985.90380000000005</c:v>
                </c:pt>
                <c:pt idx="279">
                  <c:v>989.96296299999995</c:v>
                </c:pt>
                <c:pt idx="280">
                  <c:v>990.63248699999997</c:v>
                </c:pt>
                <c:pt idx="281">
                  <c:v>991.14442499999996</c:v>
                </c:pt>
                <c:pt idx="282">
                  <c:v>998.34567900000002</c:v>
                </c:pt>
                <c:pt idx="283">
                  <c:v>998.41975300000001</c:v>
                </c:pt>
                <c:pt idx="284">
                  <c:v>999.54321000000004</c:v>
                </c:pt>
                <c:pt idx="285">
                  <c:v>1001.446533</c:v>
                </c:pt>
                <c:pt idx="286">
                  <c:v>1001.6056599999999</c:v>
                </c:pt>
                <c:pt idx="287">
                  <c:v>1001.818003</c:v>
                </c:pt>
                <c:pt idx="288">
                  <c:v>1002.487421</c:v>
                </c:pt>
                <c:pt idx="289">
                  <c:v>1005.166145</c:v>
                </c:pt>
                <c:pt idx="290">
                  <c:v>1005.860586</c:v>
                </c:pt>
                <c:pt idx="291">
                  <c:v>1007.17284</c:v>
                </c:pt>
                <c:pt idx="292">
                  <c:v>1007.3157619999999</c:v>
                </c:pt>
                <c:pt idx="293">
                  <c:v>1008.567901</c:v>
                </c:pt>
                <c:pt idx="294">
                  <c:v>1009.854142</c:v>
                </c:pt>
                <c:pt idx="295">
                  <c:v>1010.728395</c:v>
                </c:pt>
                <c:pt idx="296">
                  <c:v>1010.758875</c:v>
                </c:pt>
                <c:pt idx="297">
                  <c:v>1012.209877</c:v>
                </c:pt>
                <c:pt idx="298">
                  <c:v>1013.271605</c:v>
                </c:pt>
                <c:pt idx="299">
                  <c:v>1013.587147</c:v>
                </c:pt>
                <c:pt idx="300">
                  <c:v>1014.518519</c:v>
                </c:pt>
                <c:pt idx="301">
                  <c:v>1016.413609</c:v>
                </c:pt>
                <c:pt idx="302">
                  <c:v>1018.740741</c:v>
                </c:pt>
                <c:pt idx="303">
                  <c:v>1020.15863</c:v>
                </c:pt>
                <c:pt idx="304">
                  <c:v>1022.049383</c:v>
                </c:pt>
                <c:pt idx="305">
                  <c:v>1023.395221</c:v>
                </c:pt>
                <c:pt idx="306">
                  <c:v>1023.54321</c:v>
                </c:pt>
                <c:pt idx="307">
                  <c:v>1027.1764820000001</c:v>
                </c:pt>
                <c:pt idx="308">
                  <c:v>1028.3183120000001</c:v>
                </c:pt>
                <c:pt idx="309">
                  <c:v>1029.098765</c:v>
                </c:pt>
                <c:pt idx="310">
                  <c:v>1029.437009</c:v>
                </c:pt>
                <c:pt idx="311">
                  <c:v>1031.2324840000001</c:v>
                </c:pt>
                <c:pt idx="312">
                  <c:v>1033.150339</c:v>
                </c:pt>
                <c:pt idx="313">
                  <c:v>1037.676213</c:v>
                </c:pt>
                <c:pt idx="314">
                  <c:v>1038.944058</c:v>
                </c:pt>
                <c:pt idx="315">
                  <c:v>1040.641975</c:v>
                </c:pt>
                <c:pt idx="316">
                  <c:v>1041.901235</c:v>
                </c:pt>
                <c:pt idx="317">
                  <c:v>1046.2716049999999</c:v>
                </c:pt>
                <c:pt idx="318">
                  <c:v>1046.720998</c:v>
                </c:pt>
                <c:pt idx="319">
                  <c:v>1047.075456</c:v>
                </c:pt>
                <c:pt idx="320">
                  <c:v>1047.440241</c:v>
                </c:pt>
                <c:pt idx="321">
                  <c:v>1047.9420689999999</c:v>
                </c:pt>
                <c:pt idx="322">
                  <c:v>1048.4322990000001</c:v>
                </c:pt>
                <c:pt idx="323">
                  <c:v>1050.2345680000001</c:v>
                </c:pt>
                <c:pt idx="324">
                  <c:v>1050.912446</c:v>
                </c:pt>
                <c:pt idx="325">
                  <c:v>1055.7283809999999</c:v>
                </c:pt>
                <c:pt idx="326">
                  <c:v>1056.9753089999999</c:v>
                </c:pt>
                <c:pt idx="327">
                  <c:v>1059.594002</c:v>
                </c:pt>
                <c:pt idx="328">
                  <c:v>1061.739257</c:v>
                </c:pt>
                <c:pt idx="329">
                  <c:v>1062.654321</c:v>
                </c:pt>
                <c:pt idx="330">
                  <c:v>1065.346898</c:v>
                </c:pt>
                <c:pt idx="331">
                  <c:v>1068.0246910000001</c:v>
                </c:pt>
                <c:pt idx="332">
                  <c:v>1069.3827160000001</c:v>
                </c:pt>
                <c:pt idx="333">
                  <c:v>1070.950617</c:v>
                </c:pt>
                <c:pt idx="334">
                  <c:v>1075.4407779999999</c:v>
                </c:pt>
                <c:pt idx="335">
                  <c:v>1075.481481</c:v>
                </c:pt>
                <c:pt idx="336">
                  <c:v>1075.839506</c:v>
                </c:pt>
                <c:pt idx="337">
                  <c:v>1077.2469140000001</c:v>
                </c:pt>
                <c:pt idx="338">
                  <c:v>1078.54321</c:v>
                </c:pt>
                <c:pt idx="339">
                  <c:v>1081.5802470000001</c:v>
                </c:pt>
                <c:pt idx="340">
                  <c:v>1083.9479960000001</c:v>
                </c:pt>
                <c:pt idx="341">
                  <c:v>1084.0224009999999</c:v>
                </c:pt>
                <c:pt idx="342">
                  <c:v>1085.506173</c:v>
                </c:pt>
                <c:pt idx="343">
                  <c:v>1085.54321</c:v>
                </c:pt>
                <c:pt idx="344">
                  <c:v>1086.5875040000001</c:v>
                </c:pt>
                <c:pt idx="345">
                  <c:v>1087.110183</c:v>
                </c:pt>
                <c:pt idx="346">
                  <c:v>1087.556609</c:v>
                </c:pt>
                <c:pt idx="347">
                  <c:v>1087.90383</c:v>
                </c:pt>
                <c:pt idx="348">
                  <c:v>1093.333333</c:v>
                </c:pt>
                <c:pt idx="349">
                  <c:v>1094.8888890000001</c:v>
                </c:pt>
                <c:pt idx="350">
                  <c:v>1095.308642</c:v>
                </c:pt>
                <c:pt idx="351">
                  <c:v>1097.17284</c:v>
                </c:pt>
                <c:pt idx="352">
                  <c:v>1100.17284</c:v>
                </c:pt>
                <c:pt idx="353">
                  <c:v>1101.381232</c:v>
                </c:pt>
                <c:pt idx="354">
                  <c:v>1101.3885299999999</c:v>
                </c:pt>
                <c:pt idx="355">
                  <c:v>1104.1334770000001</c:v>
                </c:pt>
                <c:pt idx="356">
                  <c:v>1104.638154</c:v>
                </c:pt>
                <c:pt idx="357">
                  <c:v>1104.7160490000001</c:v>
                </c:pt>
                <c:pt idx="358">
                  <c:v>1105.7283950000001</c:v>
                </c:pt>
                <c:pt idx="359">
                  <c:v>1106.197531</c:v>
                </c:pt>
                <c:pt idx="360">
                  <c:v>1107.534189</c:v>
                </c:pt>
                <c:pt idx="361">
                  <c:v>1108.7866630000001</c:v>
                </c:pt>
                <c:pt idx="362">
                  <c:v>1108.832731</c:v>
                </c:pt>
                <c:pt idx="363">
                  <c:v>1109.730098</c:v>
                </c:pt>
                <c:pt idx="364">
                  <c:v>1111.701558</c:v>
                </c:pt>
                <c:pt idx="365">
                  <c:v>1114.4197529999999</c:v>
                </c:pt>
                <c:pt idx="366">
                  <c:v>1114.5925930000001</c:v>
                </c:pt>
                <c:pt idx="367">
                  <c:v>1115.9629629999999</c:v>
                </c:pt>
                <c:pt idx="368">
                  <c:v>1116.631967</c:v>
                </c:pt>
                <c:pt idx="369">
                  <c:v>1118.620443</c:v>
                </c:pt>
                <c:pt idx="370">
                  <c:v>1118.9537310000001</c:v>
                </c:pt>
                <c:pt idx="371">
                  <c:v>1122.7160490000001</c:v>
                </c:pt>
                <c:pt idx="372">
                  <c:v>1123.098765</c:v>
                </c:pt>
                <c:pt idx="373">
                  <c:v>1123.4319270000001</c:v>
                </c:pt>
                <c:pt idx="374">
                  <c:v>1124.3209879999999</c:v>
                </c:pt>
                <c:pt idx="375">
                  <c:v>1125.506173</c:v>
                </c:pt>
                <c:pt idx="376">
                  <c:v>1126.265384</c:v>
                </c:pt>
                <c:pt idx="377">
                  <c:v>1126.3212980000001</c:v>
                </c:pt>
                <c:pt idx="378">
                  <c:v>1128.8014439999999</c:v>
                </c:pt>
                <c:pt idx="379">
                  <c:v>1129.52946</c:v>
                </c:pt>
                <c:pt idx="380">
                  <c:v>1131.7654319999999</c:v>
                </c:pt>
                <c:pt idx="381">
                  <c:v>1131.864198</c:v>
                </c:pt>
                <c:pt idx="382">
                  <c:v>1134.5776599999999</c:v>
                </c:pt>
                <c:pt idx="383">
                  <c:v>1134.902605</c:v>
                </c:pt>
                <c:pt idx="384">
                  <c:v>1134.902605</c:v>
                </c:pt>
                <c:pt idx="385">
                  <c:v>1135.9259259999999</c:v>
                </c:pt>
                <c:pt idx="386">
                  <c:v>1136.2406880000001</c:v>
                </c:pt>
                <c:pt idx="387">
                  <c:v>1137.4943579999999</c:v>
                </c:pt>
                <c:pt idx="388">
                  <c:v>1137.5687620000001</c:v>
                </c:pt>
                <c:pt idx="389">
                  <c:v>1137.7530859999999</c:v>
                </c:pt>
                <c:pt idx="390">
                  <c:v>1138.9192210000001</c:v>
                </c:pt>
                <c:pt idx="391">
                  <c:v>1141.0856369999999</c:v>
                </c:pt>
                <c:pt idx="392">
                  <c:v>1141.4041239999999</c:v>
                </c:pt>
                <c:pt idx="393">
                  <c:v>1142.5011930000001</c:v>
                </c:pt>
                <c:pt idx="394">
                  <c:v>1143.135802</c:v>
                </c:pt>
                <c:pt idx="395">
                  <c:v>1143.17284</c:v>
                </c:pt>
                <c:pt idx="396">
                  <c:v>1144.8888890000001</c:v>
                </c:pt>
                <c:pt idx="397">
                  <c:v>1145.6790120000001</c:v>
                </c:pt>
                <c:pt idx="398">
                  <c:v>1146.308642</c:v>
                </c:pt>
                <c:pt idx="399">
                  <c:v>1148.4372940000001</c:v>
                </c:pt>
                <c:pt idx="400">
                  <c:v>1149.4982660000001</c:v>
                </c:pt>
                <c:pt idx="401">
                  <c:v>1150.6790120000001</c:v>
                </c:pt>
                <c:pt idx="402">
                  <c:v>1155.5802470000001</c:v>
                </c:pt>
                <c:pt idx="403">
                  <c:v>1155.782798</c:v>
                </c:pt>
                <c:pt idx="404">
                  <c:v>1161.444444</c:v>
                </c:pt>
                <c:pt idx="405">
                  <c:v>1164.726365</c:v>
                </c:pt>
                <c:pt idx="406">
                  <c:v>1166.1844349999999</c:v>
                </c:pt>
                <c:pt idx="407">
                  <c:v>1168.1004499999999</c:v>
                </c:pt>
                <c:pt idx="408">
                  <c:v>1169.7160490000001</c:v>
                </c:pt>
                <c:pt idx="409">
                  <c:v>1172.560211</c:v>
                </c:pt>
                <c:pt idx="410">
                  <c:v>1173.7283950000001</c:v>
                </c:pt>
                <c:pt idx="411">
                  <c:v>1174.3438269999999</c:v>
                </c:pt>
                <c:pt idx="412">
                  <c:v>1174.666725</c:v>
                </c:pt>
                <c:pt idx="413">
                  <c:v>1175.7155889999999</c:v>
                </c:pt>
                <c:pt idx="414">
                  <c:v>1177.9259259999999</c:v>
                </c:pt>
                <c:pt idx="415">
                  <c:v>1183.444444</c:v>
                </c:pt>
                <c:pt idx="416">
                  <c:v>1183.54</c:v>
                </c:pt>
                <c:pt idx="417">
                  <c:v>1183.745134</c:v>
                </c:pt>
                <c:pt idx="418">
                  <c:v>1185.140193</c:v>
                </c:pt>
                <c:pt idx="419">
                  <c:v>1186.1047759999999</c:v>
                </c:pt>
                <c:pt idx="420">
                  <c:v>1186.148148</c:v>
                </c:pt>
                <c:pt idx="421">
                  <c:v>1187.6944289999999</c:v>
                </c:pt>
                <c:pt idx="422">
                  <c:v>1189.7315180000001</c:v>
                </c:pt>
                <c:pt idx="423">
                  <c:v>1189.950617</c:v>
                </c:pt>
                <c:pt idx="424">
                  <c:v>1190.1234569999999</c:v>
                </c:pt>
                <c:pt idx="425">
                  <c:v>1191.3950620000001</c:v>
                </c:pt>
                <c:pt idx="426">
                  <c:v>1194.9629629999999</c:v>
                </c:pt>
                <c:pt idx="427">
                  <c:v>1195.358025</c:v>
                </c:pt>
                <c:pt idx="428">
                  <c:v>1196.0617279999999</c:v>
                </c:pt>
                <c:pt idx="429">
                  <c:v>1197.6049379999999</c:v>
                </c:pt>
                <c:pt idx="430">
                  <c:v>1204.6159709999999</c:v>
                </c:pt>
                <c:pt idx="431">
                  <c:v>1205.666667</c:v>
                </c:pt>
                <c:pt idx="432">
                  <c:v>1207.3827160000001</c:v>
                </c:pt>
                <c:pt idx="433">
                  <c:v>1207.5679009999999</c:v>
                </c:pt>
                <c:pt idx="434">
                  <c:v>1208.0370370000001</c:v>
                </c:pt>
                <c:pt idx="435">
                  <c:v>1208.82716</c:v>
                </c:pt>
                <c:pt idx="436">
                  <c:v>1208.8846020000001</c:v>
                </c:pt>
                <c:pt idx="437">
                  <c:v>1210.641975</c:v>
                </c:pt>
                <c:pt idx="438">
                  <c:v>1210.802469</c:v>
                </c:pt>
                <c:pt idx="439">
                  <c:v>1212.209877</c:v>
                </c:pt>
                <c:pt idx="440">
                  <c:v>1213.8888890000001</c:v>
                </c:pt>
                <c:pt idx="441">
                  <c:v>1213.9027269999999</c:v>
                </c:pt>
                <c:pt idx="442">
                  <c:v>1214.148148</c:v>
                </c:pt>
                <c:pt idx="443">
                  <c:v>1219.5308640000001</c:v>
                </c:pt>
                <c:pt idx="444">
                  <c:v>1219.67401</c:v>
                </c:pt>
                <c:pt idx="445">
                  <c:v>1219.889009</c:v>
                </c:pt>
                <c:pt idx="446">
                  <c:v>1221.3321309999999</c:v>
                </c:pt>
                <c:pt idx="447">
                  <c:v>1224.045325</c:v>
                </c:pt>
                <c:pt idx="448">
                  <c:v>1224.864198</c:v>
                </c:pt>
                <c:pt idx="449">
                  <c:v>1227.634464</c:v>
                </c:pt>
                <c:pt idx="450">
                  <c:v>1228.2305839999999</c:v>
                </c:pt>
                <c:pt idx="451">
                  <c:v>1229.1085860000001</c:v>
                </c:pt>
                <c:pt idx="452">
                  <c:v>1229.578769</c:v>
                </c:pt>
                <c:pt idx="453">
                  <c:v>1231.8391280000001</c:v>
                </c:pt>
                <c:pt idx="454">
                  <c:v>1233.0047970000001</c:v>
                </c:pt>
                <c:pt idx="455">
                  <c:v>1233.1660059999999</c:v>
                </c:pt>
                <c:pt idx="456">
                  <c:v>1233.677324</c:v>
                </c:pt>
                <c:pt idx="457">
                  <c:v>1233.82716</c:v>
                </c:pt>
                <c:pt idx="458">
                  <c:v>1234.3440760000001</c:v>
                </c:pt>
                <c:pt idx="459">
                  <c:v>1234.691358</c:v>
                </c:pt>
                <c:pt idx="460">
                  <c:v>1236.2469140000001</c:v>
                </c:pt>
                <c:pt idx="461">
                  <c:v>1237.0970380000001</c:v>
                </c:pt>
                <c:pt idx="462">
                  <c:v>1237.2222220000001</c:v>
                </c:pt>
                <c:pt idx="463">
                  <c:v>1238.870343</c:v>
                </c:pt>
                <c:pt idx="464">
                  <c:v>1240.148148</c:v>
                </c:pt>
                <c:pt idx="465">
                  <c:v>1240.995287</c:v>
                </c:pt>
                <c:pt idx="466">
                  <c:v>1241.499298</c:v>
                </c:pt>
                <c:pt idx="467">
                  <c:v>1243.1609960000001</c:v>
                </c:pt>
                <c:pt idx="468">
                  <c:v>1243.814815</c:v>
                </c:pt>
                <c:pt idx="469">
                  <c:v>1245.987654</c:v>
                </c:pt>
                <c:pt idx="470">
                  <c:v>1246.1339579999999</c:v>
                </c:pt>
                <c:pt idx="471">
                  <c:v>1250.358025</c:v>
                </c:pt>
                <c:pt idx="472">
                  <c:v>1250.837049</c:v>
                </c:pt>
                <c:pt idx="473">
                  <c:v>1251.1812010000001</c:v>
                </c:pt>
                <c:pt idx="474">
                  <c:v>1252.506173</c:v>
                </c:pt>
                <c:pt idx="475">
                  <c:v>1254.45679</c:v>
                </c:pt>
                <c:pt idx="476">
                  <c:v>1255.197531</c:v>
                </c:pt>
                <c:pt idx="477">
                  <c:v>1255.216357</c:v>
                </c:pt>
                <c:pt idx="478">
                  <c:v>1256.2222220000001</c:v>
                </c:pt>
                <c:pt idx="479">
                  <c:v>1257.0306270000001</c:v>
                </c:pt>
                <c:pt idx="480">
                  <c:v>1259.209877</c:v>
                </c:pt>
                <c:pt idx="481">
                  <c:v>1262.1224850000001</c:v>
                </c:pt>
                <c:pt idx="482">
                  <c:v>1262.9629629999999</c:v>
                </c:pt>
                <c:pt idx="483">
                  <c:v>1264.7530859999999</c:v>
                </c:pt>
                <c:pt idx="484">
                  <c:v>1267.0653130000001</c:v>
                </c:pt>
                <c:pt idx="485">
                  <c:v>1267.7640490000001</c:v>
                </c:pt>
                <c:pt idx="486">
                  <c:v>1271.345679</c:v>
                </c:pt>
                <c:pt idx="487">
                  <c:v>1276.2035100000001</c:v>
                </c:pt>
                <c:pt idx="488">
                  <c:v>1276.790123</c:v>
                </c:pt>
                <c:pt idx="489">
                  <c:v>1277.9629629999999</c:v>
                </c:pt>
                <c:pt idx="490">
                  <c:v>1279.532344</c:v>
                </c:pt>
                <c:pt idx="491">
                  <c:v>1280.5855779999999</c:v>
                </c:pt>
                <c:pt idx="492">
                  <c:v>1280.6296299999999</c:v>
                </c:pt>
                <c:pt idx="493">
                  <c:v>1281.3950620000001</c:v>
                </c:pt>
                <c:pt idx="494">
                  <c:v>1282.9742630000001</c:v>
                </c:pt>
                <c:pt idx="495">
                  <c:v>1285.3950620000001</c:v>
                </c:pt>
                <c:pt idx="496">
                  <c:v>1286.1234569999999</c:v>
                </c:pt>
                <c:pt idx="497">
                  <c:v>1287.3671509999999</c:v>
                </c:pt>
                <c:pt idx="498">
                  <c:v>1291.0617279999999</c:v>
                </c:pt>
                <c:pt idx="499">
                  <c:v>1291.148148</c:v>
                </c:pt>
                <c:pt idx="500">
                  <c:v>1292.3950620000001</c:v>
                </c:pt>
                <c:pt idx="501">
                  <c:v>1293.2227519999999</c:v>
                </c:pt>
                <c:pt idx="502">
                  <c:v>1294.2768140000001</c:v>
                </c:pt>
                <c:pt idx="503">
                  <c:v>1296.5628939999999</c:v>
                </c:pt>
                <c:pt idx="504">
                  <c:v>1297.3703700000001</c:v>
                </c:pt>
                <c:pt idx="505">
                  <c:v>1299.67804</c:v>
                </c:pt>
                <c:pt idx="506">
                  <c:v>1300.1202470000001</c:v>
                </c:pt>
                <c:pt idx="507">
                  <c:v>1300.3703700000001</c:v>
                </c:pt>
                <c:pt idx="508">
                  <c:v>1301.4444370000001</c:v>
                </c:pt>
                <c:pt idx="509">
                  <c:v>1301.6304479999999</c:v>
                </c:pt>
                <c:pt idx="510">
                  <c:v>1302.0740740000001</c:v>
                </c:pt>
                <c:pt idx="511">
                  <c:v>1303.2098510000001</c:v>
                </c:pt>
                <c:pt idx="512">
                  <c:v>1303.481481</c:v>
                </c:pt>
                <c:pt idx="513">
                  <c:v>1304.309006</c:v>
                </c:pt>
                <c:pt idx="514">
                  <c:v>1304.8765430000001</c:v>
                </c:pt>
                <c:pt idx="515">
                  <c:v>1307.17284</c:v>
                </c:pt>
                <c:pt idx="516">
                  <c:v>1307.7407410000001</c:v>
                </c:pt>
                <c:pt idx="517">
                  <c:v>1308.342836</c:v>
                </c:pt>
                <c:pt idx="518">
                  <c:v>1308.839506</c:v>
                </c:pt>
                <c:pt idx="519">
                  <c:v>1309.9114320000001</c:v>
                </c:pt>
                <c:pt idx="520">
                  <c:v>1311.4320990000001</c:v>
                </c:pt>
                <c:pt idx="521">
                  <c:v>1311.703704</c:v>
                </c:pt>
                <c:pt idx="522">
                  <c:v>1311.8486519999999</c:v>
                </c:pt>
                <c:pt idx="523">
                  <c:v>1313.301864</c:v>
                </c:pt>
                <c:pt idx="524">
                  <c:v>1317.2669350000001</c:v>
                </c:pt>
                <c:pt idx="525">
                  <c:v>1318.3230020000001</c:v>
                </c:pt>
                <c:pt idx="526">
                  <c:v>1319.518519</c:v>
                </c:pt>
                <c:pt idx="527">
                  <c:v>1319.9872640000001</c:v>
                </c:pt>
                <c:pt idx="528">
                  <c:v>1320.2563479999999</c:v>
                </c:pt>
                <c:pt idx="529">
                  <c:v>1327.5081729999999</c:v>
                </c:pt>
                <c:pt idx="530">
                  <c:v>1330.9629629999999</c:v>
                </c:pt>
                <c:pt idx="531">
                  <c:v>1331.358025</c:v>
                </c:pt>
                <c:pt idx="532">
                  <c:v>1334.973307</c:v>
                </c:pt>
                <c:pt idx="533">
                  <c:v>1335.70766</c:v>
                </c:pt>
                <c:pt idx="534">
                  <c:v>1336.1659540000001</c:v>
                </c:pt>
                <c:pt idx="535">
                  <c:v>1336.432329</c:v>
                </c:pt>
                <c:pt idx="536">
                  <c:v>1336.451188</c:v>
                </c:pt>
                <c:pt idx="537">
                  <c:v>1337.270853</c:v>
                </c:pt>
                <c:pt idx="538">
                  <c:v>1339.3448530000001</c:v>
                </c:pt>
                <c:pt idx="539">
                  <c:v>1340.6307509999999</c:v>
                </c:pt>
                <c:pt idx="540">
                  <c:v>1341.023653</c:v>
                </c:pt>
                <c:pt idx="541">
                  <c:v>1343.2734170000001</c:v>
                </c:pt>
                <c:pt idx="542">
                  <c:v>1343.9135799999999</c:v>
                </c:pt>
                <c:pt idx="543">
                  <c:v>1345.5641499999999</c:v>
                </c:pt>
                <c:pt idx="544">
                  <c:v>1346.335088</c:v>
                </c:pt>
                <c:pt idx="545">
                  <c:v>1347.3271460000001</c:v>
                </c:pt>
                <c:pt idx="546">
                  <c:v>1347.6049379999999</c:v>
                </c:pt>
                <c:pt idx="547">
                  <c:v>1349.9685019999999</c:v>
                </c:pt>
                <c:pt idx="548">
                  <c:v>1350.034175</c:v>
                </c:pt>
                <c:pt idx="549">
                  <c:v>1350.8833070000001</c:v>
                </c:pt>
                <c:pt idx="550">
                  <c:v>1351.975144</c:v>
                </c:pt>
                <c:pt idx="551">
                  <c:v>1355.0246910000001</c:v>
                </c:pt>
                <c:pt idx="552">
                  <c:v>1355.2716049999999</c:v>
                </c:pt>
                <c:pt idx="553">
                  <c:v>1358.49038</c:v>
                </c:pt>
                <c:pt idx="554">
                  <c:v>1360.806742</c:v>
                </c:pt>
                <c:pt idx="555">
                  <c:v>1361.563187</c:v>
                </c:pt>
                <c:pt idx="556">
                  <c:v>1361.851852</c:v>
                </c:pt>
                <c:pt idx="557">
                  <c:v>1365.288489</c:v>
                </c:pt>
                <c:pt idx="558">
                  <c:v>1365.85384</c:v>
                </c:pt>
                <c:pt idx="559">
                  <c:v>1368.24425</c:v>
                </c:pt>
                <c:pt idx="560">
                  <c:v>1368.8916380000001</c:v>
                </c:pt>
                <c:pt idx="561">
                  <c:v>1369.285531</c:v>
                </c:pt>
                <c:pt idx="562">
                  <c:v>1369.884078</c:v>
                </c:pt>
                <c:pt idx="563">
                  <c:v>1370.1816960000001</c:v>
                </c:pt>
                <c:pt idx="564">
                  <c:v>1370.4197529999999</c:v>
                </c:pt>
                <c:pt idx="565">
                  <c:v>1370.691358</c:v>
                </c:pt>
                <c:pt idx="566">
                  <c:v>1372.990595</c:v>
                </c:pt>
                <c:pt idx="567">
                  <c:v>1374.5679009999999</c:v>
                </c:pt>
                <c:pt idx="568">
                  <c:v>1375.2345680000001</c:v>
                </c:pt>
                <c:pt idx="569">
                  <c:v>1375.2431750000001</c:v>
                </c:pt>
                <c:pt idx="570">
                  <c:v>1376.0246910000001</c:v>
                </c:pt>
                <c:pt idx="571">
                  <c:v>1377.0246910000001</c:v>
                </c:pt>
                <c:pt idx="572">
                  <c:v>1377.17284</c:v>
                </c:pt>
                <c:pt idx="573">
                  <c:v>1378.2222220000001</c:v>
                </c:pt>
                <c:pt idx="574">
                  <c:v>1379.1451850000001</c:v>
                </c:pt>
                <c:pt idx="575">
                  <c:v>1383.5531699999999</c:v>
                </c:pt>
                <c:pt idx="576">
                  <c:v>1384.7407410000001</c:v>
                </c:pt>
                <c:pt idx="577">
                  <c:v>1386.3091280000001</c:v>
                </c:pt>
                <c:pt idx="578">
                  <c:v>1387.518519</c:v>
                </c:pt>
                <c:pt idx="579">
                  <c:v>1390.704907</c:v>
                </c:pt>
                <c:pt idx="580">
                  <c:v>1390.933045</c:v>
                </c:pt>
                <c:pt idx="581">
                  <c:v>1392.3209879999999</c:v>
                </c:pt>
                <c:pt idx="582">
                  <c:v>1393.1726530000001</c:v>
                </c:pt>
                <c:pt idx="583">
                  <c:v>1394.839506</c:v>
                </c:pt>
                <c:pt idx="584">
                  <c:v>1394.851852</c:v>
                </c:pt>
                <c:pt idx="585">
                  <c:v>1395.17284</c:v>
                </c:pt>
                <c:pt idx="586">
                  <c:v>1395.2683770000001</c:v>
                </c:pt>
                <c:pt idx="587">
                  <c:v>1396.752745</c:v>
                </c:pt>
                <c:pt idx="588">
                  <c:v>1404.2928400000001</c:v>
                </c:pt>
                <c:pt idx="589">
                  <c:v>1405.802469</c:v>
                </c:pt>
                <c:pt idx="590">
                  <c:v>1406.444444</c:v>
                </c:pt>
                <c:pt idx="591">
                  <c:v>1407.3767929999999</c:v>
                </c:pt>
                <c:pt idx="592">
                  <c:v>1409.2469140000001</c:v>
                </c:pt>
                <c:pt idx="593">
                  <c:v>1412.1829749999999</c:v>
                </c:pt>
                <c:pt idx="594">
                  <c:v>1412.9240809999999</c:v>
                </c:pt>
                <c:pt idx="595">
                  <c:v>1415.6172859999999</c:v>
                </c:pt>
                <c:pt idx="596">
                  <c:v>1415.703704</c:v>
                </c:pt>
                <c:pt idx="597">
                  <c:v>1418.901235</c:v>
                </c:pt>
                <c:pt idx="598">
                  <c:v>1427.851852</c:v>
                </c:pt>
                <c:pt idx="599">
                  <c:v>1430.7747460000001</c:v>
                </c:pt>
                <c:pt idx="600">
                  <c:v>1432.38912</c:v>
                </c:pt>
                <c:pt idx="601">
                  <c:v>1435.7283950000001</c:v>
                </c:pt>
                <c:pt idx="602">
                  <c:v>1435.7777779999999</c:v>
                </c:pt>
                <c:pt idx="603">
                  <c:v>1437.8888890000001</c:v>
                </c:pt>
                <c:pt idx="604">
                  <c:v>1438.4074069999999</c:v>
                </c:pt>
                <c:pt idx="605">
                  <c:v>1440.3209879999999</c:v>
                </c:pt>
                <c:pt idx="606">
                  <c:v>1445.098765</c:v>
                </c:pt>
                <c:pt idx="607">
                  <c:v>1449.197531</c:v>
                </c:pt>
                <c:pt idx="608">
                  <c:v>1451.2345680000001</c:v>
                </c:pt>
                <c:pt idx="609">
                  <c:v>1451.296296</c:v>
                </c:pt>
                <c:pt idx="610">
                  <c:v>1451.493827</c:v>
                </c:pt>
                <c:pt idx="611">
                  <c:v>1452.3985499999999</c:v>
                </c:pt>
                <c:pt idx="612">
                  <c:v>1453.7377819999999</c:v>
                </c:pt>
                <c:pt idx="613">
                  <c:v>1456.703704</c:v>
                </c:pt>
                <c:pt idx="614">
                  <c:v>1460.160494</c:v>
                </c:pt>
                <c:pt idx="615">
                  <c:v>1460.32368</c:v>
                </c:pt>
                <c:pt idx="616">
                  <c:v>1462.4691359999999</c:v>
                </c:pt>
                <c:pt idx="617">
                  <c:v>1470.901235</c:v>
                </c:pt>
                <c:pt idx="618">
                  <c:v>1471.8676989999999</c:v>
                </c:pt>
                <c:pt idx="619">
                  <c:v>1472.8888890000001</c:v>
                </c:pt>
                <c:pt idx="620">
                  <c:v>1480.412812</c:v>
                </c:pt>
                <c:pt idx="621">
                  <c:v>1481.864198</c:v>
                </c:pt>
                <c:pt idx="622">
                  <c:v>1482.1231049999999</c:v>
                </c:pt>
                <c:pt idx="623">
                  <c:v>1484.049383</c:v>
                </c:pt>
                <c:pt idx="624">
                  <c:v>1485.555556</c:v>
                </c:pt>
                <c:pt idx="625">
                  <c:v>1488.5094819999999</c:v>
                </c:pt>
                <c:pt idx="626">
                  <c:v>1489.1791209999999</c:v>
                </c:pt>
                <c:pt idx="627">
                  <c:v>1489.8765430000001</c:v>
                </c:pt>
                <c:pt idx="628">
                  <c:v>1492.8497379999999</c:v>
                </c:pt>
                <c:pt idx="629">
                  <c:v>1494.049383</c:v>
                </c:pt>
                <c:pt idx="630">
                  <c:v>1498.358025</c:v>
                </c:pt>
                <c:pt idx="631">
                  <c:v>1498.5108170000001</c:v>
                </c:pt>
                <c:pt idx="632">
                  <c:v>1501.133427</c:v>
                </c:pt>
                <c:pt idx="633">
                  <c:v>1501.2469140000001</c:v>
                </c:pt>
                <c:pt idx="634">
                  <c:v>1507.6810129999999</c:v>
                </c:pt>
                <c:pt idx="635">
                  <c:v>1508.697874</c:v>
                </c:pt>
                <c:pt idx="636">
                  <c:v>1510.893157</c:v>
                </c:pt>
                <c:pt idx="637">
                  <c:v>1512.17284</c:v>
                </c:pt>
                <c:pt idx="638">
                  <c:v>1515.481481</c:v>
                </c:pt>
                <c:pt idx="639">
                  <c:v>1521.493827</c:v>
                </c:pt>
                <c:pt idx="640">
                  <c:v>1524.899598</c:v>
                </c:pt>
                <c:pt idx="641">
                  <c:v>1525.4691359999999</c:v>
                </c:pt>
                <c:pt idx="642">
                  <c:v>1526.6296299999999</c:v>
                </c:pt>
                <c:pt idx="643">
                  <c:v>1528.901235</c:v>
                </c:pt>
                <c:pt idx="644">
                  <c:v>1530.2646769999999</c:v>
                </c:pt>
                <c:pt idx="645">
                  <c:v>1536.809577</c:v>
                </c:pt>
                <c:pt idx="646">
                  <c:v>1537.197531</c:v>
                </c:pt>
                <c:pt idx="647">
                  <c:v>1540.3321410000001</c:v>
                </c:pt>
                <c:pt idx="648">
                  <c:v>1541.691358</c:v>
                </c:pt>
                <c:pt idx="649">
                  <c:v>1541.7530859999999</c:v>
                </c:pt>
                <c:pt idx="650">
                  <c:v>1545.8888890000001</c:v>
                </c:pt>
                <c:pt idx="651">
                  <c:v>1546.5925930000001</c:v>
                </c:pt>
                <c:pt idx="652">
                  <c:v>1549.049383</c:v>
                </c:pt>
                <c:pt idx="653">
                  <c:v>1554.3950620000001</c:v>
                </c:pt>
                <c:pt idx="654">
                  <c:v>1559.45407</c:v>
                </c:pt>
                <c:pt idx="655">
                  <c:v>1564.666667</c:v>
                </c:pt>
                <c:pt idx="656">
                  <c:v>1565.3950620000001</c:v>
                </c:pt>
                <c:pt idx="657">
                  <c:v>1565.9382720000001</c:v>
                </c:pt>
                <c:pt idx="658">
                  <c:v>1566.3860790000001</c:v>
                </c:pt>
                <c:pt idx="659">
                  <c:v>1571.0617279999999</c:v>
                </c:pt>
                <c:pt idx="660">
                  <c:v>1573.5413020000001</c:v>
                </c:pt>
                <c:pt idx="661">
                  <c:v>1575.3950620000001</c:v>
                </c:pt>
                <c:pt idx="662">
                  <c:v>1589.525846</c:v>
                </c:pt>
                <c:pt idx="663">
                  <c:v>1592.3209879999999</c:v>
                </c:pt>
                <c:pt idx="664">
                  <c:v>1592.7777779999999</c:v>
                </c:pt>
                <c:pt idx="665">
                  <c:v>1593.7407410000001</c:v>
                </c:pt>
                <c:pt idx="666">
                  <c:v>1594.5558410000001</c:v>
                </c:pt>
                <c:pt idx="667">
                  <c:v>1596.5679009999999</c:v>
                </c:pt>
                <c:pt idx="668">
                  <c:v>1596.7777779999999</c:v>
                </c:pt>
                <c:pt idx="669">
                  <c:v>1597</c:v>
                </c:pt>
                <c:pt idx="670">
                  <c:v>1599.1488139999999</c:v>
                </c:pt>
                <c:pt idx="671">
                  <c:v>1606.0617279999999</c:v>
                </c:pt>
                <c:pt idx="672">
                  <c:v>1608.481481</c:v>
                </c:pt>
                <c:pt idx="673">
                  <c:v>1613.3848539999999</c:v>
                </c:pt>
                <c:pt idx="674">
                  <c:v>1615.185185</c:v>
                </c:pt>
                <c:pt idx="675">
                  <c:v>1616.518519</c:v>
                </c:pt>
                <c:pt idx="676">
                  <c:v>1616.518519</c:v>
                </c:pt>
                <c:pt idx="677">
                  <c:v>1617.616548</c:v>
                </c:pt>
                <c:pt idx="678">
                  <c:v>1618.134335</c:v>
                </c:pt>
                <c:pt idx="679">
                  <c:v>1619.8813720000001</c:v>
                </c:pt>
                <c:pt idx="680">
                  <c:v>1622.2345680000001</c:v>
                </c:pt>
                <c:pt idx="681">
                  <c:v>1627.987654</c:v>
                </c:pt>
                <c:pt idx="682">
                  <c:v>1633.9629629999999</c:v>
                </c:pt>
                <c:pt idx="683">
                  <c:v>1634.444444</c:v>
                </c:pt>
                <c:pt idx="684">
                  <c:v>1634.4738910000001</c:v>
                </c:pt>
                <c:pt idx="685">
                  <c:v>1639.2839509999999</c:v>
                </c:pt>
                <c:pt idx="686">
                  <c:v>1640.3505250000001</c:v>
                </c:pt>
                <c:pt idx="687">
                  <c:v>1643.506173</c:v>
                </c:pt>
                <c:pt idx="688">
                  <c:v>1644.345679</c:v>
                </c:pt>
                <c:pt idx="689">
                  <c:v>1646.752195</c:v>
                </c:pt>
                <c:pt idx="690">
                  <c:v>1648.507548</c:v>
                </c:pt>
                <c:pt idx="691">
                  <c:v>1648.691358</c:v>
                </c:pt>
                <c:pt idx="692">
                  <c:v>1648.8385470000001</c:v>
                </c:pt>
                <c:pt idx="693">
                  <c:v>1650.45679</c:v>
                </c:pt>
                <c:pt idx="694">
                  <c:v>1660.148148</c:v>
                </c:pt>
                <c:pt idx="695">
                  <c:v>1660.839506</c:v>
                </c:pt>
                <c:pt idx="696">
                  <c:v>1663.790295</c:v>
                </c:pt>
                <c:pt idx="697">
                  <c:v>1667.3703700000001</c:v>
                </c:pt>
                <c:pt idx="698">
                  <c:v>1667.9879080000001</c:v>
                </c:pt>
                <c:pt idx="699">
                  <c:v>1668.1712889999999</c:v>
                </c:pt>
                <c:pt idx="700">
                  <c:v>1682.345679</c:v>
                </c:pt>
                <c:pt idx="701">
                  <c:v>1683.987654</c:v>
                </c:pt>
                <c:pt idx="702">
                  <c:v>1690.049655</c:v>
                </c:pt>
                <c:pt idx="703">
                  <c:v>1692.5246070000001</c:v>
                </c:pt>
                <c:pt idx="704">
                  <c:v>1693.3209879999999</c:v>
                </c:pt>
                <c:pt idx="705">
                  <c:v>1693.4691359999999</c:v>
                </c:pt>
                <c:pt idx="706">
                  <c:v>1695.8973229999999</c:v>
                </c:pt>
                <c:pt idx="707">
                  <c:v>1699.0740740000001</c:v>
                </c:pt>
                <c:pt idx="708">
                  <c:v>1700.296296</c:v>
                </c:pt>
                <c:pt idx="709">
                  <c:v>1700.481753</c:v>
                </c:pt>
                <c:pt idx="710">
                  <c:v>1711.518519</c:v>
                </c:pt>
                <c:pt idx="711">
                  <c:v>1714.4691359999999</c:v>
                </c:pt>
                <c:pt idx="712">
                  <c:v>1725.2270570000001</c:v>
                </c:pt>
                <c:pt idx="713">
                  <c:v>1725.4318559999999</c:v>
                </c:pt>
                <c:pt idx="714">
                  <c:v>1726.148148</c:v>
                </c:pt>
                <c:pt idx="715">
                  <c:v>1728.761266</c:v>
                </c:pt>
                <c:pt idx="716">
                  <c:v>1730.209877</c:v>
                </c:pt>
                <c:pt idx="717">
                  <c:v>1731.358025</c:v>
                </c:pt>
                <c:pt idx="718">
                  <c:v>1736.8765430000001</c:v>
                </c:pt>
                <c:pt idx="719">
                  <c:v>1738.9302170000001</c:v>
                </c:pt>
                <c:pt idx="720">
                  <c:v>1751.7407410000001</c:v>
                </c:pt>
                <c:pt idx="721">
                  <c:v>1758.296296</c:v>
                </c:pt>
                <c:pt idx="722">
                  <c:v>1759.0864200000001</c:v>
                </c:pt>
                <c:pt idx="723">
                  <c:v>1764.481481</c:v>
                </c:pt>
                <c:pt idx="724">
                  <c:v>1765.333333</c:v>
                </c:pt>
                <c:pt idx="725">
                  <c:v>1767.864198</c:v>
                </c:pt>
                <c:pt idx="726">
                  <c:v>1769.845039</c:v>
                </c:pt>
                <c:pt idx="727">
                  <c:v>1771.8385960000001</c:v>
                </c:pt>
                <c:pt idx="728">
                  <c:v>1773.03188</c:v>
                </c:pt>
                <c:pt idx="729">
                  <c:v>1781.987654</c:v>
                </c:pt>
                <c:pt idx="730">
                  <c:v>1784.2839509999999</c:v>
                </c:pt>
                <c:pt idx="731">
                  <c:v>1790.358025</c:v>
                </c:pt>
                <c:pt idx="732">
                  <c:v>1795.2345680000001</c:v>
                </c:pt>
                <c:pt idx="733">
                  <c:v>1801.1195379999999</c:v>
                </c:pt>
                <c:pt idx="734">
                  <c:v>1808.3293530000001</c:v>
                </c:pt>
                <c:pt idx="735">
                  <c:v>1811.864198</c:v>
                </c:pt>
                <c:pt idx="736">
                  <c:v>1812.0246910000001</c:v>
                </c:pt>
                <c:pt idx="737">
                  <c:v>1817.930537</c:v>
                </c:pt>
                <c:pt idx="738">
                  <c:v>1826.3996669999999</c:v>
                </c:pt>
                <c:pt idx="739">
                  <c:v>1829.864435</c:v>
                </c:pt>
                <c:pt idx="740">
                  <c:v>1830.2839509999999</c:v>
                </c:pt>
                <c:pt idx="741">
                  <c:v>1834.604679</c:v>
                </c:pt>
                <c:pt idx="742">
                  <c:v>1835.209877</c:v>
                </c:pt>
                <c:pt idx="743">
                  <c:v>1850.27604</c:v>
                </c:pt>
                <c:pt idx="744">
                  <c:v>1855.51019</c:v>
                </c:pt>
                <c:pt idx="745">
                  <c:v>1864.0622659999999</c:v>
                </c:pt>
                <c:pt idx="746">
                  <c:v>1864.148148</c:v>
                </c:pt>
                <c:pt idx="747">
                  <c:v>1869.7283950000001</c:v>
                </c:pt>
                <c:pt idx="748">
                  <c:v>1870.185185</c:v>
                </c:pt>
                <c:pt idx="749">
                  <c:v>1874.4691359999999</c:v>
                </c:pt>
                <c:pt idx="750">
                  <c:v>1878.17284</c:v>
                </c:pt>
                <c:pt idx="751">
                  <c:v>1878.2839509999999</c:v>
                </c:pt>
                <c:pt idx="752">
                  <c:v>1882.17284</c:v>
                </c:pt>
                <c:pt idx="753">
                  <c:v>1888.308642</c:v>
                </c:pt>
                <c:pt idx="754">
                  <c:v>1889.148148</c:v>
                </c:pt>
                <c:pt idx="755">
                  <c:v>1890.333529</c:v>
                </c:pt>
                <c:pt idx="756">
                  <c:v>1900.653855</c:v>
                </c:pt>
                <c:pt idx="757">
                  <c:v>1901.308346</c:v>
                </c:pt>
                <c:pt idx="758">
                  <c:v>1901.308642</c:v>
                </c:pt>
                <c:pt idx="759">
                  <c:v>1904.0864200000001</c:v>
                </c:pt>
                <c:pt idx="760">
                  <c:v>1908.390995</c:v>
                </c:pt>
                <c:pt idx="761">
                  <c:v>1938.8765430000001</c:v>
                </c:pt>
                <c:pt idx="762">
                  <c:v>1954.5308640000001</c:v>
                </c:pt>
                <c:pt idx="763">
                  <c:v>1963.493827</c:v>
                </c:pt>
                <c:pt idx="764">
                  <c:v>1969.8198339999999</c:v>
                </c:pt>
                <c:pt idx="765">
                  <c:v>1972.6790120000001</c:v>
                </c:pt>
                <c:pt idx="766">
                  <c:v>1974.9753089999999</c:v>
                </c:pt>
                <c:pt idx="767">
                  <c:v>1979.615677</c:v>
                </c:pt>
                <c:pt idx="768">
                  <c:v>1979.901235</c:v>
                </c:pt>
                <c:pt idx="769">
                  <c:v>1982.444444</c:v>
                </c:pt>
                <c:pt idx="770">
                  <c:v>1983.506173</c:v>
                </c:pt>
                <c:pt idx="771">
                  <c:v>1990.2878430000001</c:v>
                </c:pt>
                <c:pt idx="772">
                  <c:v>1998.9629629999999</c:v>
                </c:pt>
                <c:pt idx="773">
                  <c:v>2007.9802790000001</c:v>
                </c:pt>
                <c:pt idx="774">
                  <c:v>2008.703704</c:v>
                </c:pt>
                <c:pt idx="775">
                  <c:v>2008.9604119999999</c:v>
                </c:pt>
                <c:pt idx="776">
                  <c:v>2015</c:v>
                </c:pt>
                <c:pt idx="777">
                  <c:v>2017.82716</c:v>
                </c:pt>
                <c:pt idx="778">
                  <c:v>2019.555556</c:v>
                </c:pt>
                <c:pt idx="779">
                  <c:v>2020.9382720000001</c:v>
                </c:pt>
                <c:pt idx="780">
                  <c:v>2021.851852</c:v>
                </c:pt>
                <c:pt idx="781">
                  <c:v>2025.205661</c:v>
                </c:pt>
                <c:pt idx="782">
                  <c:v>2030.308642</c:v>
                </c:pt>
                <c:pt idx="783">
                  <c:v>2054.1683360000002</c:v>
                </c:pt>
                <c:pt idx="784">
                  <c:v>2056.078591</c:v>
                </c:pt>
                <c:pt idx="785">
                  <c:v>2104.8518519999998</c:v>
                </c:pt>
                <c:pt idx="786">
                  <c:v>2114.8888889999998</c:v>
                </c:pt>
                <c:pt idx="787">
                  <c:v>2145.017566</c:v>
                </c:pt>
                <c:pt idx="788">
                  <c:v>2170.308642</c:v>
                </c:pt>
                <c:pt idx="789">
                  <c:v>2199.8641980000002</c:v>
                </c:pt>
                <c:pt idx="790">
                  <c:v>2200.8518519999998</c:v>
                </c:pt>
                <c:pt idx="791">
                  <c:v>2202.270822</c:v>
                </c:pt>
                <c:pt idx="792">
                  <c:v>2205.9012349999998</c:v>
                </c:pt>
                <c:pt idx="793">
                  <c:v>2247.296296</c:v>
                </c:pt>
                <c:pt idx="794">
                  <c:v>2254.296296</c:v>
                </c:pt>
                <c:pt idx="795">
                  <c:v>2297.8395059999998</c:v>
                </c:pt>
                <c:pt idx="796">
                  <c:v>2323.1975309999998</c:v>
                </c:pt>
                <c:pt idx="797">
                  <c:v>2349.2023570000001</c:v>
                </c:pt>
                <c:pt idx="798">
                  <c:v>2374.2716049999999</c:v>
                </c:pt>
                <c:pt idx="799">
                  <c:v>2437.308642</c:v>
                </c:pt>
                <c:pt idx="800">
                  <c:v>2495.1111110000002</c:v>
                </c:pt>
                <c:pt idx="801">
                  <c:v>2560.3827160000001</c:v>
                </c:pt>
                <c:pt idx="802">
                  <c:v>2571.0370370000001</c:v>
                </c:pt>
                <c:pt idx="803">
                  <c:v>2612.9629629999999</c:v>
                </c:pt>
                <c:pt idx="804">
                  <c:v>2767.7654320000001</c:v>
                </c:pt>
                <c:pt idx="805">
                  <c:v>2773.4074070000001</c:v>
                </c:pt>
              </c:numCache>
            </c:numRef>
          </c:yVal>
          <c:smooth val="0"/>
        </c:ser>
        <c:ser>
          <c:idx val="18"/>
          <c:order val="10"/>
          <c:tx>
            <c:v>x Ler</c:v>
          </c:tx>
          <c:spPr>
            <a:ln w="28575">
              <a:noFill/>
            </a:ln>
          </c:spPr>
          <c:marker>
            <c:symbol val="star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Hoja4!$Q$62:$Q$936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Hoja4!$C$62:$C$936</c:f>
              <c:numCache>
                <c:formatCode>General</c:formatCode>
                <c:ptCount val="875"/>
                <c:pt idx="1">
                  <c:v>6.1847440000000002</c:v>
                </c:pt>
                <c:pt idx="2">
                  <c:v>8.3953559999999996</c:v>
                </c:pt>
                <c:pt idx="3">
                  <c:v>12.351129</c:v>
                </c:pt>
                <c:pt idx="4">
                  <c:v>13.187192</c:v>
                </c:pt>
                <c:pt idx="5">
                  <c:v>17.746987000000001</c:v>
                </c:pt>
                <c:pt idx="6">
                  <c:v>20.617877</c:v>
                </c:pt>
                <c:pt idx="7">
                  <c:v>36.327615999999999</c:v>
                </c:pt>
                <c:pt idx="8">
                  <c:v>38.996178</c:v>
                </c:pt>
                <c:pt idx="9">
                  <c:v>43.142147000000001</c:v>
                </c:pt>
                <c:pt idx="10">
                  <c:v>43.412484999999997</c:v>
                </c:pt>
                <c:pt idx="11">
                  <c:v>43.814813999999998</c:v>
                </c:pt>
                <c:pt idx="12">
                  <c:v>46.118322999999997</c:v>
                </c:pt>
                <c:pt idx="13">
                  <c:v>49.007693000000003</c:v>
                </c:pt>
                <c:pt idx="14">
                  <c:v>49.726936000000002</c:v>
                </c:pt>
                <c:pt idx="15">
                  <c:v>50.533583</c:v>
                </c:pt>
                <c:pt idx="16">
                  <c:v>58.730231000000003</c:v>
                </c:pt>
                <c:pt idx="17">
                  <c:v>62.469135999999999</c:v>
                </c:pt>
                <c:pt idx="18">
                  <c:v>67.918809999999993</c:v>
                </c:pt>
                <c:pt idx="19">
                  <c:v>70</c:v>
                </c:pt>
                <c:pt idx="20">
                  <c:v>71.145673000000002</c:v>
                </c:pt>
                <c:pt idx="21">
                  <c:v>80.182001</c:v>
                </c:pt>
                <c:pt idx="22">
                  <c:v>82.320988</c:v>
                </c:pt>
                <c:pt idx="23">
                  <c:v>83.444370000000006</c:v>
                </c:pt>
                <c:pt idx="24">
                  <c:v>85.555627999999999</c:v>
                </c:pt>
                <c:pt idx="25">
                  <c:v>88</c:v>
                </c:pt>
                <c:pt idx="26">
                  <c:v>98.493826999999996</c:v>
                </c:pt>
                <c:pt idx="27">
                  <c:v>106.925926</c:v>
                </c:pt>
                <c:pt idx="28">
                  <c:v>110.555407</c:v>
                </c:pt>
                <c:pt idx="29">
                  <c:v>114.12517</c:v>
                </c:pt>
                <c:pt idx="30">
                  <c:v>116.074074</c:v>
                </c:pt>
                <c:pt idx="31">
                  <c:v>118.061728</c:v>
                </c:pt>
                <c:pt idx="32">
                  <c:v>121.27314699999999</c:v>
                </c:pt>
                <c:pt idx="33">
                  <c:v>122.254779</c:v>
                </c:pt>
                <c:pt idx="34">
                  <c:v>122.259259</c:v>
                </c:pt>
                <c:pt idx="35">
                  <c:v>125.919372</c:v>
                </c:pt>
                <c:pt idx="36">
                  <c:v>127.50756699999999</c:v>
                </c:pt>
                <c:pt idx="37">
                  <c:v>129.68713500000001</c:v>
                </c:pt>
                <c:pt idx="38">
                  <c:v>130.214945</c:v>
                </c:pt>
                <c:pt idx="39">
                  <c:v>134.73552100000001</c:v>
                </c:pt>
                <c:pt idx="40">
                  <c:v>137.395071</c:v>
                </c:pt>
                <c:pt idx="41">
                  <c:v>146.716049</c:v>
                </c:pt>
                <c:pt idx="42">
                  <c:v>158.40740700000001</c:v>
                </c:pt>
                <c:pt idx="43">
                  <c:v>162.16114200000001</c:v>
                </c:pt>
                <c:pt idx="44">
                  <c:v>162.295334</c:v>
                </c:pt>
                <c:pt idx="45">
                  <c:v>163.05722700000001</c:v>
                </c:pt>
                <c:pt idx="46">
                  <c:v>166</c:v>
                </c:pt>
                <c:pt idx="47">
                  <c:v>171.37205800000001</c:v>
                </c:pt>
                <c:pt idx="48">
                  <c:v>171.74074100000001</c:v>
                </c:pt>
                <c:pt idx="49">
                  <c:v>175.818119</c:v>
                </c:pt>
                <c:pt idx="50">
                  <c:v>178.51307800000001</c:v>
                </c:pt>
                <c:pt idx="51">
                  <c:v>180.02469099999999</c:v>
                </c:pt>
                <c:pt idx="52">
                  <c:v>180.10113899999999</c:v>
                </c:pt>
                <c:pt idx="53">
                  <c:v>180.92239599999999</c:v>
                </c:pt>
                <c:pt idx="54">
                  <c:v>181</c:v>
                </c:pt>
                <c:pt idx="55">
                  <c:v>187.31305900000001</c:v>
                </c:pt>
                <c:pt idx="56">
                  <c:v>188</c:v>
                </c:pt>
                <c:pt idx="57">
                  <c:v>190.06172799999999</c:v>
                </c:pt>
                <c:pt idx="58">
                  <c:v>192.77777800000001</c:v>
                </c:pt>
                <c:pt idx="59">
                  <c:v>196.29732300000001</c:v>
                </c:pt>
                <c:pt idx="60">
                  <c:v>197.08971</c:v>
                </c:pt>
                <c:pt idx="61">
                  <c:v>198.88888900000001</c:v>
                </c:pt>
                <c:pt idx="62">
                  <c:v>216.90006700000001</c:v>
                </c:pt>
                <c:pt idx="63">
                  <c:v>220.62142499999999</c:v>
                </c:pt>
                <c:pt idx="64">
                  <c:v>220.716049</c:v>
                </c:pt>
                <c:pt idx="65">
                  <c:v>223.65674300000001</c:v>
                </c:pt>
                <c:pt idx="66">
                  <c:v>228.913073</c:v>
                </c:pt>
                <c:pt idx="67">
                  <c:v>229.308559</c:v>
                </c:pt>
                <c:pt idx="68">
                  <c:v>233.36975000000001</c:v>
                </c:pt>
                <c:pt idx="69">
                  <c:v>234.32986600000001</c:v>
                </c:pt>
                <c:pt idx="70">
                  <c:v>235.40740700000001</c:v>
                </c:pt>
                <c:pt idx="71">
                  <c:v>242.40468899999999</c:v>
                </c:pt>
                <c:pt idx="72">
                  <c:v>247.02469099999999</c:v>
                </c:pt>
                <c:pt idx="73">
                  <c:v>254.19688300000001</c:v>
                </c:pt>
                <c:pt idx="74">
                  <c:v>255.234568</c:v>
                </c:pt>
                <c:pt idx="75">
                  <c:v>255.36100300000001</c:v>
                </c:pt>
                <c:pt idx="76">
                  <c:v>258.852823</c:v>
                </c:pt>
                <c:pt idx="77">
                  <c:v>260.58635099999998</c:v>
                </c:pt>
                <c:pt idx="78">
                  <c:v>261.58104400000002</c:v>
                </c:pt>
                <c:pt idx="79">
                  <c:v>262.02746999999999</c:v>
                </c:pt>
                <c:pt idx="80">
                  <c:v>268.54320999999999</c:v>
                </c:pt>
                <c:pt idx="81">
                  <c:v>268.98157700000002</c:v>
                </c:pt>
                <c:pt idx="82">
                  <c:v>271.35875600000003</c:v>
                </c:pt>
                <c:pt idx="83">
                  <c:v>275.39498500000002</c:v>
                </c:pt>
                <c:pt idx="84">
                  <c:v>283.69098700000001</c:v>
                </c:pt>
                <c:pt idx="85">
                  <c:v>284.336387</c:v>
                </c:pt>
                <c:pt idx="86">
                  <c:v>285.16886799999997</c:v>
                </c:pt>
                <c:pt idx="87">
                  <c:v>290.22222199999999</c:v>
                </c:pt>
                <c:pt idx="88">
                  <c:v>292.22295300000002</c:v>
                </c:pt>
                <c:pt idx="89">
                  <c:v>297.66717399999999</c:v>
                </c:pt>
                <c:pt idx="90">
                  <c:v>298.420117</c:v>
                </c:pt>
                <c:pt idx="91">
                  <c:v>301</c:v>
                </c:pt>
                <c:pt idx="92">
                  <c:v>303.17665699999998</c:v>
                </c:pt>
                <c:pt idx="93">
                  <c:v>303.93692399999998</c:v>
                </c:pt>
                <c:pt idx="94">
                  <c:v>307.187905</c:v>
                </c:pt>
                <c:pt idx="95">
                  <c:v>309.32386200000002</c:v>
                </c:pt>
                <c:pt idx="96">
                  <c:v>311.83281499999998</c:v>
                </c:pt>
                <c:pt idx="97">
                  <c:v>313.70370400000002</c:v>
                </c:pt>
                <c:pt idx="98">
                  <c:v>317.61728399999998</c:v>
                </c:pt>
                <c:pt idx="99">
                  <c:v>325.74074100000001</c:v>
                </c:pt>
                <c:pt idx="100">
                  <c:v>327.65214500000002</c:v>
                </c:pt>
                <c:pt idx="101">
                  <c:v>328.77777800000001</c:v>
                </c:pt>
                <c:pt idx="102">
                  <c:v>329.76026899999999</c:v>
                </c:pt>
                <c:pt idx="103">
                  <c:v>334.58024699999999</c:v>
                </c:pt>
                <c:pt idx="104">
                  <c:v>336.59307200000001</c:v>
                </c:pt>
                <c:pt idx="105">
                  <c:v>336.97530899999998</c:v>
                </c:pt>
                <c:pt idx="106">
                  <c:v>337.85794700000002</c:v>
                </c:pt>
                <c:pt idx="107">
                  <c:v>339.23456800000002</c:v>
                </c:pt>
                <c:pt idx="108">
                  <c:v>343.832335</c:v>
                </c:pt>
                <c:pt idx="109">
                  <c:v>349.64014200000003</c:v>
                </c:pt>
                <c:pt idx="110">
                  <c:v>354.689032</c:v>
                </c:pt>
                <c:pt idx="111">
                  <c:v>354.790707</c:v>
                </c:pt>
                <c:pt idx="112">
                  <c:v>355.809078</c:v>
                </c:pt>
                <c:pt idx="113">
                  <c:v>357.61231299999997</c:v>
                </c:pt>
                <c:pt idx="114">
                  <c:v>358.44194099999999</c:v>
                </c:pt>
                <c:pt idx="115">
                  <c:v>362.57968699999998</c:v>
                </c:pt>
                <c:pt idx="116">
                  <c:v>362.80246899999997</c:v>
                </c:pt>
                <c:pt idx="117">
                  <c:v>363.14814799999999</c:v>
                </c:pt>
                <c:pt idx="118">
                  <c:v>367.68180000000001</c:v>
                </c:pt>
                <c:pt idx="119">
                  <c:v>368.48148099999997</c:v>
                </c:pt>
                <c:pt idx="120">
                  <c:v>369.358025</c:v>
                </c:pt>
                <c:pt idx="121">
                  <c:v>369.50617299999999</c:v>
                </c:pt>
                <c:pt idx="122">
                  <c:v>373.15865200000002</c:v>
                </c:pt>
                <c:pt idx="123">
                  <c:v>378.48274600000002</c:v>
                </c:pt>
                <c:pt idx="124">
                  <c:v>381.11933699999997</c:v>
                </c:pt>
                <c:pt idx="125">
                  <c:v>381.27160500000002</c:v>
                </c:pt>
                <c:pt idx="126">
                  <c:v>385.91742199999999</c:v>
                </c:pt>
                <c:pt idx="127">
                  <c:v>389</c:v>
                </c:pt>
                <c:pt idx="128">
                  <c:v>393.27099099999998</c:v>
                </c:pt>
                <c:pt idx="129">
                  <c:v>397.962963</c:v>
                </c:pt>
                <c:pt idx="130">
                  <c:v>400.320988</c:v>
                </c:pt>
                <c:pt idx="131">
                  <c:v>400.91566999999998</c:v>
                </c:pt>
                <c:pt idx="132">
                  <c:v>404.14720299999999</c:v>
                </c:pt>
                <c:pt idx="133">
                  <c:v>404.69135799999998</c:v>
                </c:pt>
                <c:pt idx="134">
                  <c:v>406.87654300000003</c:v>
                </c:pt>
                <c:pt idx="135">
                  <c:v>408.679012</c:v>
                </c:pt>
                <c:pt idx="136">
                  <c:v>409</c:v>
                </c:pt>
                <c:pt idx="137">
                  <c:v>409.74074100000001</c:v>
                </c:pt>
                <c:pt idx="138">
                  <c:v>410.465824</c:v>
                </c:pt>
                <c:pt idx="139">
                  <c:v>412.11757299999999</c:v>
                </c:pt>
                <c:pt idx="140">
                  <c:v>412.82037300000002</c:v>
                </c:pt>
                <c:pt idx="141">
                  <c:v>415.08970699999998</c:v>
                </c:pt>
                <c:pt idx="142">
                  <c:v>415.865658</c:v>
                </c:pt>
                <c:pt idx="143">
                  <c:v>417.12345699999997</c:v>
                </c:pt>
                <c:pt idx="144">
                  <c:v>418.48148099999997</c:v>
                </c:pt>
                <c:pt idx="145">
                  <c:v>419</c:v>
                </c:pt>
                <c:pt idx="146">
                  <c:v>419.66842500000001</c:v>
                </c:pt>
                <c:pt idx="147">
                  <c:v>419.90438899999998</c:v>
                </c:pt>
                <c:pt idx="148">
                  <c:v>422.86419799999999</c:v>
                </c:pt>
                <c:pt idx="149">
                  <c:v>423.238857</c:v>
                </c:pt>
                <c:pt idx="150">
                  <c:v>435</c:v>
                </c:pt>
                <c:pt idx="151">
                  <c:v>438.48148099999997</c:v>
                </c:pt>
                <c:pt idx="152">
                  <c:v>438.60765199999997</c:v>
                </c:pt>
                <c:pt idx="153">
                  <c:v>441.75237099999998</c:v>
                </c:pt>
                <c:pt idx="154">
                  <c:v>442.12330300000002</c:v>
                </c:pt>
                <c:pt idx="155">
                  <c:v>445.03841599999998</c:v>
                </c:pt>
                <c:pt idx="156">
                  <c:v>445.66173700000002</c:v>
                </c:pt>
                <c:pt idx="157">
                  <c:v>447.83210000000003</c:v>
                </c:pt>
                <c:pt idx="158">
                  <c:v>450.34376200000003</c:v>
                </c:pt>
                <c:pt idx="159">
                  <c:v>453.80246899999997</c:v>
                </c:pt>
                <c:pt idx="160">
                  <c:v>454.35515299999997</c:v>
                </c:pt>
                <c:pt idx="161">
                  <c:v>454.74074100000001</c:v>
                </c:pt>
                <c:pt idx="162">
                  <c:v>455.261752</c:v>
                </c:pt>
                <c:pt idx="163">
                  <c:v>455.59259300000002</c:v>
                </c:pt>
                <c:pt idx="164">
                  <c:v>455.64674600000001</c:v>
                </c:pt>
                <c:pt idx="165">
                  <c:v>461.82414399999999</c:v>
                </c:pt>
                <c:pt idx="166">
                  <c:v>466.50466899999998</c:v>
                </c:pt>
                <c:pt idx="167">
                  <c:v>468.21343200000001</c:v>
                </c:pt>
                <c:pt idx="168">
                  <c:v>476.81481500000001</c:v>
                </c:pt>
                <c:pt idx="169">
                  <c:v>477.81860799999998</c:v>
                </c:pt>
                <c:pt idx="170">
                  <c:v>478.16269199999999</c:v>
                </c:pt>
                <c:pt idx="171">
                  <c:v>479.19348300000001</c:v>
                </c:pt>
                <c:pt idx="172">
                  <c:v>481.05635799999999</c:v>
                </c:pt>
                <c:pt idx="173">
                  <c:v>483.79041599999999</c:v>
                </c:pt>
                <c:pt idx="174">
                  <c:v>487.26869799999997</c:v>
                </c:pt>
                <c:pt idx="175">
                  <c:v>489.62226700000002</c:v>
                </c:pt>
                <c:pt idx="176">
                  <c:v>490.06025199999999</c:v>
                </c:pt>
                <c:pt idx="177">
                  <c:v>490.80246899999997</c:v>
                </c:pt>
                <c:pt idx="178">
                  <c:v>495.537104</c:v>
                </c:pt>
                <c:pt idx="179">
                  <c:v>499.41188399999999</c:v>
                </c:pt>
                <c:pt idx="180">
                  <c:v>500.49354899999997</c:v>
                </c:pt>
                <c:pt idx="181">
                  <c:v>503.64681899999999</c:v>
                </c:pt>
                <c:pt idx="182">
                  <c:v>505.51584600000001</c:v>
                </c:pt>
                <c:pt idx="183">
                  <c:v>507.55885599999999</c:v>
                </c:pt>
                <c:pt idx="184">
                  <c:v>507.98765400000002</c:v>
                </c:pt>
                <c:pt idx="185">
                  <c:v>509.96770800000002</c:v>
                </c:pt>
                <c:pt idx="186">
                  <c:v>510.99999999999994</c:v>
                </c:pt>
                <c:pt idx="187">
                  <c:v>514.580781</c:v>
                </c:pt>
                <c:pt idx="188">
                  <c:v>515.176016</c:v>
                </c:pt>
                <c:pt idx="189">
                  <c:v>517.109194</c:v>
                </c:pt>
                <c:pt idx="190">
                  <c:v>520.98397299999999</c:v>
                </c:pt>
                <c:pt idx="191">
                  <c:v>525.61743200000001</c:v>
                </c:pt>
                <c:pt idx="192">
                  <c:v>532.56899699999997</c:v>
                </c:pt>
                <c:pt idx="193">
                  <c:v>532.90123500000004</c:v>
                </c:pt>
                <c:pt idx="194">
                  <c:v>533.72603700000002</c:v>
                </c:pt>
                <c:pt idx="195">
                  <c:v>541.75215100000003</c:v>
                </c:pt>
                <c:pt idx="196">
                  <c:v>542.51851899999997</c:v>
                </c:pt>
                <c:pt idx="197">
                  <c:v>543</c:v>
                </c:pt>
                <c:pt idx="198">
                  <c:v>543.32098800000006</c:v>
                </c:pt>
                <c:pt idx="199">
                  <c:v>544.39506200000005</c:v>
                </c:pt>
                <c:pt idx="200">
                  <c:v>553.22295799999995</c:v>
                </c:pt>
                <c:pt idx="201">
                  <c:v>553.59259299999997</c:v>
                </c:pt>
                <c:pt idx="202">
                  <c:v>562.08641999999998</c:v>
                </c:pt>
                <c:pt idx="203">
                  <c:v>565.55555600000002</c:v>
                </c:pt>
                <c:pt idx="204">
                  <c:v>567.14814799999999</c:v>
                </c:pt>
                <c:pt idx="205">
                  <c:v>572.71541300000001</c:v>
                </c:pt>
                <c:pt idx="206">
                  <c:v>581.06172800000002</c:v>
                </c:pt>
                <c:pt idx="207">
                  <c:v>582.80276200000003</c:v>
                </c:pt>
                <c:pt idx="208">
                  <c:v>585.29040999999995</c:v>
                </c:pt>
                <c:pt idx="209">
                  <c:v>587.62109299999997</c:v>
                </c:pt>
                <c:pt idx="210">
                  <c:v>588.55739700000004</c:v>
                </c:pt>
                <c:pt idx="211">
                  <c:v>590.59339299999999</c:v>
                </c:pt>
                <c:pt idx="212">
                  <c:v>593.92172900000003</c:v>
                </c:pt>
                <c:pt idx="213">
                  <c:v>594.49653000000001</c:v>
                </c:pt>
                <c:pt idx="214">
                  <c:v>597.90828099999999</c:v>
                </c:pt>
                <c:pt idx="215">
                  <c:v>601.41975300000001</c:v>
                </c:pt>
                <c:pt idx="216">
                  <c:v>601.65791300000001</c:v>
                </c:pt>
                <c:pt idx="217">
                  <c:v>601.83275500000002</c:v>
                </c:pt>
                <c:pt idx="218">
                  <c:v>603.02497700000004</c:v>
                </c:pt>
                <c:pt idx="219">
                  <c:v>604.66666699999996</c:v>
                </c:pt>
                <c:pt idx="220">
                  <c:v>604.93466799999999</c:v>
                </c:pt>
                <c:pt idx="221">
                  <c:v>606.55948000000001</c:v>
                </c:pt>
                <c:pt idx="222">
                  <c:v>610.19753100000003</c:v>
                </c:pt>
                <c:pt idx="223">
                  <c:v>612.32098800000006</c:v>
                </c:pt>
                <c:pt idx="224">
                  <c:v>613.39637100000004</c:v>
                </c:pt>
                <c:pt idx="225">
                  <c:v>614.11454700000002</c:v>
                </c:pt>
                <c:pt idx="226">
                  <c:v>616.29629599999998</c:v>
                </c:pt>
                <c:pt idx="227">
                  <c:v>619</c:v>
                </c:pt>
                <c:pt idx="228">
                  <c:v>622.358025</c:v>
                </c:pt>
                <c:pt idx="229">
                  <c:v>627</c:v>
                </c:pt>
                <c:pt idx="230">
                  <c:v>631.91195500000003</c:v>
                </c:pt>
                <c:pt idx="231">
                  <c:v>639.74844800000005</c:v>
                </c:pt>
                <c:pt idx="232">
                  <c:v>640.481179</c:v>
                </c:pt>
                <c:pt idx="233">
                  <c:v>641.66526299999998</c:v>
                </c:pt>
                <c:pt idx="234">
                  <c:v>642.11516200000005</c:v>
                </c:pt>
                <c:pt idx="235">
                  <c:v>642.76714900000002</c:v>
                </c:pt>
                <c:pt idx="236">
                  <c:v>645.88731099999995</c:v>
                </c:pt>
                <c:pt idx="237">
                  <c:v>650.18518500000005</c:v>
                </c:pt>
                <c:pt idx="238">
                  <c:v>660.06620199999998</c:v>
                </c:pt>
                <c:pt idx="239">
                  <c:v>661.17150800000002</c:v>
                </c:pt>
                <c:pt idx="240">
                  <c:v>671.83950600000003</c:v>
                </c:pt>
                <c:pt idx="241">
                  <c:v>673.60758599999997</c:v>
                </c:pt>
                <c:pt idx="242">
                  <c:v>676.38498500000003</c:v>
                </c:pt>
                <c:pt idx="243">
                  <c:v>679.58912999999995</c:v>
                </c:pt>
                <c:pt idx="244">
                  <c:v>685.152916</c:v>
                </c:pt>
                <c:pt idx="245">
                  <c:v>685.25420599999995</c:v>
                </c:pt>
                <c:pt idx="246">
                  <c:v>685.45678999999996</c:v>
                </c:pt>
                <c:pt idx="247">
                  <c:v>685.61728400000004</c:v>
                </c:pt>
                <c:pt idx="248">
                  <c:v>689.00285699999995</c:v>
                </c:pt>
                <c:pt idx="249">
                  <c:v>695.14814799999999</c:v>
                </c:pt>
                <c:pt idx="250">
                  <c:v>696.07183999999995</c:v>
                </c:pt>
                <c:pt idx="251">
                  <c:v>698.65432099999998</c:v>
                </c:pt>
                <c:pt idx="252">
                  <c:v>701.16049399999997</c:v>
                </c:pt>
                <c:pt idx="253">
                  <c:v>705.60493799999995</c:v>
                </c:pt>
                <c:pt idx="254">
                  <c:v>707.48244999999997</c:v>
                </c:pt>
                <c:pt idx="255">
                  <c:v>708</c:v>
                </c:pt>
                <c:pt idx="256">
                  <c:v>719.50851899999998</c:v>
                </c:pt>
                <c:pt idx="257">
                  <c:v>723.42274899999995</c:v>
                </c:pt>
                <c:pt idx="258">
                  <c:v>724.44444399999998</c:v>
                </c:pt>
                <c:pt idx="259">
                  <c:v>724.44715399999995</c:v>
                </c:pt>
                <c:pt idx="260">
                  <c:v>728.29506800000001</c:v>
                </c:pt>
                <c:pt idx="261">
                  <c:v>730.94192699999996</c:v>
                </c:pt>
                <c:pt idx="262">
                  <c:v>731.27160500000002</c:v>
                </c:pt>
                <c:pt idx="263">
                  <c:v>734.69135800000004</c:v>
                </c:pt>
                <c:pt idx="264">
                  <c:v>737.88888899999995</c:v>
                </c:pt>
                <c:pt idx="265">
                  <c:v>745.45678999999996</c:v>
                </c:pt>
                <c:pt idx="266">
                  <c:v>747.60493799999995</c:v>
                </c:pt>
                <c:pt idx="267">
                  <c:v>753.19753100000003</c:v>
                </c:pt>
                <c:pt idx="268">
                  <c:v>754.36258699999996</c:v>
                </c:pt>
                <c:pt idx="269">
                  <c:v>754.78662999999995</c:v>
                </c:pt>
                <c:pt idx="270">
                  <c:v>760.28883399999995</c:v>
                </c:pt>
                <c:pt idx="271">
                  <c:v>761.51851899999997</c:v>
                </c:pt>
                <c:pt idx="272">
                  <c:v>763.095327</c:v>
                </c:pt>
                <c:pt idx="273">
                  <c:v>764.51088200000004</c:v>
                </c:pt>
                <c:pt idx="274">
                  <c:v>769.33333300000004</c:v>
                </c:pt>
                <c:pt idx="275">
                  <c:v>773.10269000000005</c:v>
                </c:pt>
                <c:pt idx="276">
                  <c:v>779</c:v>
                </c:pt>
                <c:pt idx="277">
                  <c:v>784</c:v>
                </c:pt>
                <c:pt idx="278">
                  <c:v>788.28166199999998</c:v>
                </c:pt>
                <c:pt idx="279">
                  <c:v>791.41472499999998</c:v>
                </c:pt>
                <c:pt idx="280">
                  <c:v>793.42319699999996</c:v>
                </c:pt>
                <c:pt idx="281">
                  <c:v>794.56790100000001</c:v>
                </c:pt>
                <c:pt idx="282">
                  <c:v>797.04959299999996</c:v>
                </c:pt>
                <c:pt idx="283">
                  <c:v>797.18106599999999</c:v>
                </c:pt>
                <c:pt idx="284">
                  <c:v>798.62379899999996</c:v>
                </c:pt>
                <c:pt idx="285">
                  <c:v>798.67650300000003</c:v>
                </c:pt>
                <c:pt idx="286">
                  <c:v>800.99888699999997</c:v>
                </c:pt>
                <c:pt idx="287">
                  <c:v>802.82141300000001</c:v>
                </c:pt>
                <c:pt idx="288">
                  <c:v>804.14644299999998</c:v>
                </c:pt>
                <c:pt idx="289">
                  <c:v>804.78652099999999</c:v>
                </c:pt>
                <c:pt idx="290">
                  <c:v>805.24624200000005</c:v>
                </c:pt>
                <c:pt idx="291">
                  <c:v>806.02278799999999</c:v>
                </c:pt>
                <c:pt idx="292">
                  <c:v>807.32486400000005</c:v>
                </c:pt>
                <c:pt idx="293">
                  <c:v>807.38271599999996</c:v>
                </c:pt>
                <c:pt idx="294">
                  <c:v>810.89187400000003</c:v>
                </c:pt>
                <c:pt idx="295">
                  <c:v>816.83950600000003</c:v>
                </c:pt>
                <c:pt idx="296">
                  <c:v>817.716049</c:v>
                </c:pt>
                <c:pt idx="297">
                  <c:v>828.61910999999998</c:v>
                </c:pt>
                <c:pt idx="298">
                  <c:v>837.59816699999999</c:v>
                </c:pt>
                <c:pt idx="299">
                  <c:v>838.89525900000001</c:v>
                </c:pt>
                <c:pt idx="300">
                  <c:v>842.20963700000004</c:v>
                </c:pt>
                <c:pt idx="301">
                  <c:v>848.59892400000001</c:v>
                </c:pt>
                <c:pt idx="302">
                  <c:v>849.63904100000002</c:v>
                </c:pt>
                <c:pt idx="303">
                  <c:v>850.19419500000004</c:v>
                </c:pt>
                <c:pt idx="304">
                  <c:v>857.63803299999995</c:v>
                </c:pt>
                <c:pt idx="305">
                  <c:v>864.32726300000002</c:v>
                </c:pt>
                <c:pt idx="306">
                  <c:v>867.95060599999999</c:v>
                </c:pt>
                <c:pt idx="307">
                  <c:v>869.98765400000002</c:v>
                </c:pt>
                <c:pt idx="308">
                  <c:v>870.82716000000005</c:v>
                </c:pt>
                <c:pt idx="309">
                  <c:v>875.72873400000003</c:v>
                </c:pt>
                <c:pt idx="310">
                  <c:v>875.81530799999996</c:v>
                </c:pt>
                <c:pt idx="311">
                  <c:v>886.25645499999996</c:v>
                </c:pt>
                <c:pt idx="312">
                  <c:v>888</c:v>
                </c:pt>
                <c:pt idx="313">
                  <c:v>894.14814799999999</c:v>
                </c:pt>
                <c:pt idx="314">
                  <c:v>894.46913600000005</c:v>
                </c:pt>
                <c:pt idx="315">
                  <c:v>894.55555600000002</c:v>
                </c:pt>
                <c:pt idx="316">
                  <c:v>896.358025</c:v>
                </c:pt>
                <c:pt idx="317">
                  <c:v>900.22222199999999</c:v>
                </c:pt>
                <c:pt idx="318">
                  <c:v>903.82716000000005</c:v>
                </c:pt>
                <c:pt idx="319">
                  <c:v>903.90176599999995</c:v>
                </c:pt>
                <c:pt idx="320">
                  <c:v>904.013373</c:v>
                </c:pt>
                <c:pt idx="321">
                  <c:v>904.06172800000002</c:v>
                </c:pt>
                <c:pt idx="322">
                  <c:v>912.746534</c:v>
                </c:pt>
                <c:pt idx="323">
                  <c:v>917.23255300000005</c:v>
                </c:pt>
                <c:pt idx="324">
                  <c:v>918.11111100000005</c:v>
                </c:pt>
                <c:pt idx="325">
                  <c:v>918.60493799999995</c:v>
                </c:pt>
                <c:pt idx="326">
                  <c:v>920.14672499999995</c:v>
                </c:pt>
                <c:pt idx="327">
                  <c:v>923.54321000000004</c:v>
                </c:pt>
                <c:pt idx="328">
                  <c:v>924.02313600000002</c:v>
                </c:pt>
                <c:pt idx="329">
                  <c:v>927.70969600000001</c:v>
                </c:pt>
                <c:pt idx="330">
                  <c:v>933.34992899999997</c:v>
                </c:pt>
                <c:pt idx="331">
                  <c:v>943.13809200000003</c:v>
                </c:pt>
                <c:pt idx="332">
                  <c:v>944.87162000000001</c:v>
                </c:pt>
                <c:pt idx="333">
                  <c:v>950.12822100000005</c:v>
                </c:pt>
                <c:pt idx="334">
                  <c:v>956.13580200000001</c:v>
                </c:pt>
                <c:pt idx="335">
                  <c:v>957.53950799999996</c:v>
                </c:pt>
                <c:pt idx="336">
                  <c:v>959.21905000000004</c:v>
                </c:pt>
                <c:pt idx="337">
                  <c:v>963.52850000000001</c:v>
                </c:pt>
                <c:pt idx="338">
                  <c:v>971.12345700000003</c:v>
                </c:pt>
                <c:pt idx="339">
                  <c:v>973.90123500000004</c:v>
                </c:pt>
                <c:pt idx="340">
                  <c:v>981.99579800000004</c:v>
                </c:pt>
                <c:pt idx="341">
                  <c:v>988.91358000000002</c:v>
                </c:pt>
                <c:pt idx="342">
                  <c:v>992.92662199999995</c:v>
                </c:pt>
                <c:pt idx="343">
                  <c:v>999.59259299999997</c:v>
                </c:pt>
                <c:pt idx="344">
                  <c:v>1002.985846</c:v>
                </c:pt>
                <c:pt idx="345">
                  <c:v>1006.9629629999999</c:v>
                </c:pt>
                <c:pt idx="346">
                  <c:v>1010.510406</c:v>
                </c:pt>
                <c:pt idx="347">
                  <c:v>1010.977601</c:v>
                </c:pt>
                <c:pt idx="348">
                  <c:v>1012.12011</c:v>
                </c:pt>
                <c:pt idx="349">
                  <c:v>1013.839506</c:v>
                </c:pt>
                <c:pt idx="350">
                  <c:v>1014.677507</c:v>
                </c:pt>
                <c:pt idx="351">
                  <c:v>1015.565511</c:v>
                </c:pt>
                <c:pt idx="352">
                  <c:v>1027.568352</c:v>
                </c:pt>
                <c:pt idx="353">
                  <c:v>1033.04204</c:v>
                </c:pt>
                <c:pt idx="354">
                  <c:v>1034.901235</c:v>
                </c:pt>
                <c:pt idx="355">
                  <c:v>1035.1159029999999</c:v>
                </c:pt>
                <c:pt idx="356">
                  <c:v>1036</c:v>
                </c:pt>
                <c:pt idx="357">
                  <c:v>1045.2329110000001</c:v>
                </c:pt>
                <c:pt idx="358">
                  <c:v>1047.6712669999999</c:v>
                </c:pt>
                <c:pt idx="359">
                  <c:v>1047.9167259999999</c:v>
                </c:pt>
                <c:pt idx="360">
                  <c:v>1051.8055099999999</c:v>
                </c:pt>
                <c:pt idx="361">
                  <c:v>1052.7672680000001</c:v>
                </c:pt>
                <c:pt idx="362">
                  <c:v>1053.1119249999999</c:v>
                </c:pt>
                <c:pt idx="363">
                  <c:v>1054.0393750000001</c:v>
                </c:pt>
                <c:pt idx="364">
                  <c:v>1056.3374470000001</c:v>
                </c:pt>
                <c:pt idx="365">
                  <c:v>1058</c:v>
                </c:pt>
                <c:pt idx="366">
                  <c:v>1058.708981</c:v>
                </c:pt>
                <c:pt idx="367">
                  <c:v>1061.5150719999999</c:v>
                </c:pt>
                <c:pt idx="368">
                  <c:v>1063.47794</c:v>
                </c:pt>
                <c:pt idx="369">
                  <c:v>1065.076448</c:v>
                </c:pt>
                <c:pt idx="370">
                  <c:v>1068.184804</c:v>
                </c:pt>
                <c:pt idx="371">
                  <c:v>1072.3576430000001</c:v>
                </c:pt>
                <c:pt idx="372">
                  <c:v>1076.8658</c:v>
                </c:pt>
                <c:pt idx="373">
                  <c:v>1080.1206669999999</c:v>
                </c:pt>
                <c:pt idx="374">
                  <c:v>1085.8329080000001</c:v>
                </c:pt>
                <c:pt idx="375">
                  <c:v>1104.8888890000001</c:v>
                </c:pt>
                <c:pt idx="376">
                  <c:v>1106.54213</c:v>
                </c:pt>
                <c:pt idx="377">
                  <c:v>1112.4218699999999</c:v>
                </c:pt>
                <c:pt idx="378">
                  <c:v>1114</c:v>
                </c:pt>
                <c:pt idx="379">
                  <c:v>1115.1234569999999</c:v>
                </c:pt>
                <c:pt idx="380">
                  <c:v>1119.352087</c:v>
                </c:pt>
                <c:pt idx="381">
                  <c:v>1120</c:v>
                </c:pt>
                <c:pt idx="382">
                  <c:v>1124.9259259999999</c:v>
                </c:pt>
                <c:pt idx="383">
                  <c:v>1133.9135799999999</c:v>
                </c:pt>
                <c:pt idx="384">
                  <c:v>1139.3714580000001</c:v>
                </c:pt>
                <c:pt idx="385">
                  <c:v>1139.6458319999999</c:v>
                </c:pt>
                <c:pt idx="386">
                  <c:v>1152.4197529999999</c:v>
                </c:pt>
                <c:pt idx="387">
                  <c:v>1154.570166</c:v>
                </c:pt>
                <c:pt idx="388">
                  <c:v>1161.6762779999999</c:v>
                </c:pt>
                <c:pt idx="389">
                  <c:v>1168.382627</c:v>
                </c:pt>
                <c:pt idx="390">
                  <c:v>1169</c:v>
                </c:pt>
                <c:pt idx="391">
                  <c:v>1169.9474419999999</c:v>
                </c:pt>
                <c:pt idx="392">
                  <c:v>1174.1058849999999</c:v>
                </c:pt>
                <c:pt idx="393">
                  <c:v>1175.901235</c:v>
                </c:pt>
                <c:pt idx="394">
                  <c:v>1178</c:v>
                </c:pt>
                <c:pt idx="395">
                  <c:v>1181.411466</c:v>
                </c:pt>
                <c:pt idx="396">
                  <c:v>1183.109179</c:v>
                </c:pt>
                <c:pt idx="397">
                  <c:v>1194.82716</c:v>
                </c:pt>
                <c:pt idx="398">
                  <c:v>1195.5925930000001</c:v>
                </c:pt>
                <c:pt idx="399">
                  <c:v>1206.802469</c:v>
                </c:pt>
                <c:pt idx="400">
                  <c:v>1211.750352</c:v>
                </c:pt>
                <c:pt idx="401">
                  <c:v>1211.8745429999999</c:v>
                </c:pt>
                <c:pt idx="402">
                  <c:v>1212.1974419999999</c:v>
                </c:pt>
                <c:pt idx="403">
                  <c:v>1226.7679780000001</c:v>
                </c:pt>
                <c:pt idx="404">
                  <c:v>1242.9753089999999</c:v>
                </c:pt>
                <c:pt idx="405">
                  <c:v>1245.049383</c:v>
                </c:pt>
                <c:pt idx="406">
                  <c:v>1245.9482230000001</c:v>
                </c:pt>
                <c:pt idx="407">
                  <c:v>1252.6790120000001</c:v>
                </c:pt>
                <c:pt idx="408">
                  <c:v>1259.8249390000001</c:v>
                </c:pt>
                <c:pt idx="409">
                  <c:v>1261.1247639999999</c:v>
                </c:pt>
                <c:pt idx="410">
                  <c:v>1264.493827</c:v>
                </c:pt>
                <c:pt idx="411">
                  <c:v>1276.032064</c:v>
                </c:pt>
                <c:pt idx="412">
                  <c:v>1285.2138299999999</c:v>
                </c:pt>
                <c:pt idx="413">
                  <c:v>1295.8858889999999</c:v>
                </c:pt>
                <c:pt idx="414">
                  <c:v>1300.0833190000001</c:v>
                </c:pt>
                <c:pt idx="415">
                  <c:v>1305.253704</c:v>
                </c:pt>
                <c:pt idx="416">
                  <c:v>1306.518519</c:v>
                </c:pt>
                <c:pt idx="417">
                  <c:v>1307.2787229999999</c:v>
                </c:pt>
                <c:pt idx="418">
                  <c:v>1313.8405949999999</c:v>
                </c:pt>
                <c:pt idx="419">
                  <c:v>1314.3950620000001</c:v>
                </c:pt>
                <c:pt idx="420">
                  <c:v>1317.308642</c:v>
                </c:pt>
                <c:pt idx="421">
                  <c:v>1318.505494</c:v>
                </c:pt>
                <c:pt idx="422">
                  <c:v>1320.9629440000001</c:v>
                </c:pt>
                <c:pt idx="423">
                  <c:v>1328.790123</c:v>
                </c:pt>
                <c:pt idx="424">
                  <c:v>1332.666667</c:v>
                </c:pt>
                <c:pt idx="425">
                  <c:v>1337.9893950000001</c:v>
                </c:pt>
                <c:pt idx="426">
                  <c:v>1347</c:v>
                </c:pt>
                <c:pt idx="427">
                  <c:v>1350.253719</c:v>
                </c:pt>
                <c:pt idx="428">
                  <c:v>1356.2184709999999</c:v>
                </c:pt>
                <c:pt idx="429">
                  <c:v>1362.218398</c:v>
                </c:pt>
                <c:pt idx="430">
                  <c:v>1368.666502</c:v>
                </c:pt>
                <c:pt idx="431">
                  <c:v>1374.838827</c:v>
                </c:pt>
                <c:pt idx="432">
                  <c:v>1375.506173</c:v>
                </c:pt>
                <c:pt idx="433">
                  <c:v>1377</c:v>
                </c:pt>
                <c:pt idx="434">
                  <c:v>1377.135802</c:v>
                </c:pt>
                <c:pt idx="435">
                  <c:v>1391.209877</c:v>
                </c:pt>
                <c:pt idx="436">
                  <c:v>1394.5491340000001</c:v>
                </c:pt>
                <c:pt idx="437">
                  <c:v>1398.8341339999999</c:v>
                </c:pt>
                <c:pt idx="438">
                  <c:v>1404.2846669999999</c:v>
                </c:pt>
                <c:pt idx="439">
                  <c:v>1410</c:v>
                </c:pt>
                <c:pt idx="440">
                  <c:v>1410.0719979999999</c:v>
                </c:pt>
                <c:pt idx="441">
                  <c:v>1412</c:v>
                </c:pt>
                <c:pt idx="442">
                  <c:v>1413.049383</c:v>
                </c:pt>
                <c:pt idx="443">
                  <c:v>1427.7283950000001</c:v>
                </c:pt>
                <c:pt idx="444">
                  <c:v>1427.7787559999999</c:v>
                </c:pt>
                <c:pt idx="445">
                  <c:v>1429.7728440000001</c:v>
                </c:pt>
                <c:pt idx="446">
                  <c:v>1434.1900169999999</c:v>
                </c:pt>
                <c:pt idx="447">
                  <c:v>1445.864198</c:v>
                </c:pt>
                <c:pt idx="448">
                  <c:v>1460.583709</c:v>
                </c:pt>
                <c:pt idx="449">
                  <c:v>1467.1092020000001</c:v>
                </c:pt>
                <c:pt idx="450">
                  <c:v>1477.814815</c:v>
                </c:pt>
                <c:pt idx="451">
                  <c:v>1486.9366769999999</c:v>
                </c:pt>
                <c:pt idx="452">
                  <c:v>1499.6432689999999</c:v>
                </c:pt>
                <c:pt idx="453">
                  <c:v>1507.7604249999999</c:v>
                </c:pt>
                <c:pt idx="454">
                  <c:v>1527.160494</c:v>
                </c:pt>
                <c:pt idx="455">
                  <c:v>1532.15239</c:v>
                </c:pt>
                <c:pt idx="456">
                  <c:v>1534.859768</c:v>
                </c:pt>
                <c:pt idx="457">
                  <c:v>1540.046924</c:v>
                </c:pt>
                <c:pt idx="458">
                  <c:v>1541.002751</c:v>
                </c:pt>
                <c:pt idx="459">
                  <c:v>1546.666667</c:v>
                </c:pt>
                <c:pt idx="460">
                  <c:v>1551.3648390000001</c:v>
                </c:pt>
                <c:pt idx="461">
                  <c:v>1587.4549320000001</c:v>
                </c:pt>
                <c:pt idx="462">
                  <c:v>1593.44622</c:v>
                </c:pt>
                <c:pt idx="463">
                  <c:v>1602.8298589999999</c:v>
                </c:pt>
                <c:pt idx="464">
                  <c:v>1604.1214520000001</c:v>
                </c:pt>
                <c:pt idx="465">
                  <c:v>1615.9569160000001</c:v>
                </c:pt>
                <c:pt idx="466">
                  <c:v>1623.905182</c:v>
                </c:pt>
                <c:pt idx="467">
                  <c:v>1625.0725829999999</c:v>
                </c:pt>
                <c:pt idx="468">
                  <c:v>1630.6736269999999</c:v>
                </c:pt>
                <c:pt idx="469">
                  <c:v>1635.4197529999999</c:v>
                </c:pt>
                <c:pt idx="470">
                  <c:v>1636.2400150000001</c:v>
                </c:pt>
                <c:pt idx="471">
                  <c:v>1637.0578519999999</c:v>
                </c:pt>
                <c:pt idx="472">
                  <c:v>1638.768221</c:v>
                </c:pt>
                <c:pt idx="473">
                  <c:v>1651.963532</c:v>
                </c:pt>
                <c:pt idx="474">
                  <c:v>1663.1911789999999</c:v>
                </c:pt>
                <c:pt idx="475">
                  <c:v>1671.2469140000001</c:v>
                </c:pt>
                <c:pt idx="476">
                  <c:v>1688.4103250000001</c:v>
                </c:pt>
                <c:pt idx="477">
                  <c:v>1688.7953190000001</c:v>
                </c:pt>
                <c:pt idx="478">
                  <c:v>1714.900404</c:v>
                </c:pt>
                <c:pt idx="479">
                  <c:v>1721.2171820000001</c:v>
                </c:pt>
                <c:pt idx="480">
                  <c:v>1727</c:v>
                </c:pt>
                <c:pt idx="481">
                  <c:v>1727.20633</c:v>
                </c:pt>
                <c:pt idx="482">
                  <c:v>1735</c:v>
                </c:pt>
                <c:pt idx="483">
                  <c:v>1739.493827</c:v>
                </c:pt>
                <c:pt idx="484">
                  <c:v>1743</c:v>
                </c:pt>
                <c:pt idx="485">
                  <c:v>1748.901235</c:v>
                </c:pt>
                <c:pt idx="486">
                  <c:v>1753.4074069999999</c:v>
                </c:pt>
                <c:pt idx="487">
                  <c:v>1756.6702290000001</c:v>
                </c:pt>
                <c:pt idx="488">
                  <c:v>1777.5925930000001</c:v>
                </c:pt>
                <c:pt idx="489">
                  <c:v>1787.7777779999999</c:v>
                </c:pt>
                <c:pt idx="490">
                  <c:v>1791.4320990000001</c:v>
                </c:pt>
                <c:pt idx="491">
                  <c:v>1796.779282</c:v>
                </c:pt>
                <c:pt idx="492">
                  <c:v>1803</c:v>
                </c:pt>
                <c:pt idx="493">
                  <c:v>1808.197531</c:v>
                </c:pt>
                <c:pt idx="494">
                  <c:v>1812.0484959999999</c:v>
                </c:pt>
                <c:pt idx="495">
                  <c:v>1813.289976</c:v>
                </c:pt>
                <c:pt idx="496">
                  <c:v>1824</c:v>
                </c:pt>
                <c:pt idx="497">
                  <c:v>1843.0289290000001</c:v>
                </c:pt>
                <c:pt idx="498">
                  <c:v>1846.8297339999999</c:v>
                </c:pt>
                <c:pt idx="499">
                  <c:v>1848.592715</c:v>
                </c:pt>
                <c:pt idx="500">
                  <c:v>1849.5802470000001</c:v>
                </c:pt>
                <c:pt idx="501">
                  <c:v>1860.5630450000001</c:v>
                </c:pt>
                <c:pt idx="502">
                  <c:v>1861.446551</c:v>
                </c:pt>
                <c:pt idx="503">
                  <c:v>1879.465897</c:v>
                </c:pt>
                <c:pt idx="504">
                  <c:v>1896.3950620000001</c:v>
                </c:pt>
                <c:pt idx="505">
                  <c:v>1897.3209879999999</c:v>
                </c:pt>
                <c:pt idx="506">
                  <c:v>1907.5925930000001</c:v>
                </c:pt>
                <c:pt idx="507">
                  <c:v>1912.654321</c:v>
                </c:pt>
                <c:pt idx="508">
                  <c:v>1919</c:v>
                </c:pt>
                <c:pt idx="509">
                  <c:v>1943.8165240000001</c:v>
                </c:pt>
                <c:pt idx="510">
                  <c:v>1955.0000000000002</c:v>
                </c:pt>
                <c:pt idx="511">
                  <c:v>1955.161433</c:v>
                </c:pt>
                <c:pt idx="512">
                  <c:v>1976.805128</c:v>
                </c:pt>
                <c:pt idx="513">
                  <c:v>1980.5669069999999</c:v>
                </c:pt>
                <c:pt idx="514">
                  <c:v>1985.3153030000001</c:v>
                </c:pt>
                <c:pt idx="515">
                  <c:v>2006</c:v>
                </c:pt>
                <c:pt idx="516">
                  <c:v>2026.9816020000001</c:v>
                </c:pt>
                <c:pt idx="517">
                  <c:v>2038.9629629999999</c:v>
                </c:pt>
                <c:pt idx="518">
                  <c:v>2046</c:v>
                </c:pt>
                <c:pt idx="519">
                  <c:v>2053.6296299999999</c:v>
                </c:pt>
                <c:pt idx="520">
                  <c:v>2055.6913639999998</c:v>
                </c:pt>
                <c:pt idx="521">
                  <c:v>2060.8395059999998</c:v>
                </c:pt>
                <c:pt idx="522">
                  <c:v>2061.061467</c:v>
                </c:pt>
                <c:pt idx="523">
                  <c:v>2078.6296299999999</c:v>
                </c:pt>
                <c:pt idx="524">
                  <c:v>2080.6816429999999</c:v>
                </c:pt>
                <c:pt idx="525">
                  <c:v>2083.2345679999999</c:v>
                </c:pt>
                <c:pt idx="526">
                  <c:v>2107</c:v>
                </c:pt>
                <c:pt idx="527">
                  <c:v>2113.1604940000002</c:v>
                </c:pt>
                <c:pt idx="528">
                  <c:v>2114.891333</c:v>
                </c:pt>
                <c:pt idx="529">
                  <c:v>2122.4104219999999</c:v>
                </c:pt>
                <c:pt idx="530">
                  <c:v>2130</c:v>
                </c:pt>
                <c:pt idx="531">
                  <c:v>2141.1509860000001</c:v>
                </c:pt>
                <c:pt idx="532">
                  <c:v>2159.3703700000001</c:v>
                </c:pt>
                <c:pt idx="533">
                  <c:v>2177.6687710000001</c:v>
                </c:pt>
                <c:pt idx="534">
                  <c:v>2181.3394039999998</c:v>
                </c:pt>
                <c:pt idx="535">
                  <c:v>2188.9026760000002</c:v>
                </c:pt>
                <c:pt idx="536">
                  <c:v>2199.4691360000002</c:v>
                </c:pt>
                <c:pt idx="537">
                  <c:v>2205.9386800000002</c:v>
                </c:pt>
                <c:pt idx="538">
                  <c:v>2230.1604940000002</c:v>
                </c:pt>
                <c:pt idx="539">
                  <c:v>2235.665994</c:v>
                </c:pt>
                <c:pt idx="540">
                  <c:v>2260.0617280000001</c:v>
                </c:pt>
                <c:pt idx="541">
                  <c:v>2276.9545560000001</c:v>
                </c:pt>
                <c:pt idx="542">
                  <c:v>2282.5928570000001</c:v>
                </c:pt>
                <c:pt idx="543">
                  <c:v>2302.1111110000002</c:v>
                </c:pt>
                <c:pt idx="544">
                  <c:v>2312</c:v>
                </c:pt>
                <c:pt idx="545">
                  <c:v>2333</c:v>
                </c:pt>
                <c:pt idx="546">
                  <c:v>2333.2884239999998</c:v>
                </c:pt>
                <c:pt idx="547">
                  <c:v>2343.7530860000002</c:v>
                </c:pt>
                <c:pt idx="548">
                  <c:v>2346.576395</c:v>
                </c:pt>
                <c:pt idx="549">
                  <c:v>2349.4901810000001</c:v>
                </c:pt>
                <c:pt idx="550">
                  <c:v>2350.6374620000001</c:v>
                </c:pt>
                <c:pt idx="551">
                  <c:v>2355.6296299999999</c:v>
                </c:pt>
                <c:pt idx="552">
                  <c:v>2374.5679009999999</c:v>
                </c:pt>
                <c:pt idx="553">
                  <c:v>2441.3753550000001</c:v>
                </c:pt>
                <c:pt idx="554">
                  <c:v>2443.0812799999999</c:v>
                </c:pt>
                <c:pt idx="555">
                  <c:v>2476.807053</c:v>
                </c:pt>
                <c:pt idx="556">
                  <c:v>2483.66219</c:v>
                </c:pt>
                <c:pt idx="557">
                  <c:v>2523</c:v>
                </c:pt>
                <c:pt idx="558">
                  <c:v>2524.7777780000001</c:v>
                </c:pt>
                <c:pt idx="559">
                  <c:v>2526.6172839999999</c:v>
                </c:pt>
                <c:pt idx="560">
                  <c:v>2533.3827160000001</c:v>
                </c:pt>
                <c:pt idx="561">
                  <c:v>2536.6266500000002</c:v>
                </c:pt>
                <c:pt idx="562">
                  <c:v>2546.3632120000002</c:v>
                </c:pt>
                <c:pt idx="563">
                  <c:v>2555</c:v>
                </c:pt>
                <c:pt idx="564">
                  <c:v>2563.2592589999999</c:v>
                </c:pt>
                <c:pt idx="565">
                  <c:v>2575.8024690000002</c:v>
                </c:pt>
                <c:pt idx="566">
                  <c:v>2612.4831380000001</c:v>
                </c:pt>
                <c:pt idx="567">
                  <c:v>2612.6234490000002</c:v>
                </c:pt>
                <c:pt idx="568">
                  <c:v>2615</c:v>
                </c:pt>
                <c:pt idx="569">
                  <c:v>2618.1481480000002</c:v>
                </c:pt>
                <c:pt idx="570">
                  <c:v>2640.8847179999998</c:v>
                </c:pt>
                <c:pt idx="571">
                  <c:v>2651</c:v>
                </c:pt>
                <c:pt idx="572">
                  <c:v>2721.5802469999999</c:v>
                </c:pt>
                <c:pt idx="573">
                  <c:v>2751.8636799999999</c:v>
                </c:pt>
                <c:pt idx="574">
                  <c:v>2764.4449599999998</c:v>
                </c:pt>
                <c:pt idx="575">
                  <c:v>2776</c:v>
                </c:pt>
                <c:pt idx="576">
                  <c:v>2787.3222620000001</c:v>
                </c:pt>
                <c:pt idx="577">
                  <c:v>2787.5495839999999</c:v>
                </c:pt>
                <c:pt idx="578">
                  <c:v>2791.6605209999998</c:v>
                </c:pt>
                <c:pt idx="579">
                  <c:v>2795.4919530000002</c:v>
                </c:pt>
                <c:pt idx="580">
                  <c:v>2796.348876</c:v>
                </c:pt>
                <c:pt idx="581">
                  <c:v>2812.7092619999999</c:v>
                </c:pt>
                <c:pt idx="582">
                  <c:v>2839.5924089999999</c:v>
                </c:pt>
                <c:pt idx="583">
                  <c:v>2859</c:v>
                </c:pt>
                <c:pt idx="584">
                  <c:v>2860.641975</c:v>
                </c:pt>
                <c:pt idx="585">
                  <c:v>2865.1758880000002</c:v>
                </c:pt>
                <c:pt idx="586">
                  <c:v>2939.8415679999998</c:v>
                </c:pt>
                <c:pt idx="587">
                  <c:v>2968.7020480000001</c:v>
                </c:pt>
                <c:pt idx="588">
                  <c:v>2988.0939669999998</c:v>
                </c:pt>
                <c:pt idx="589">
                  <c:v>3012.9953049999999</c:v>
                </c:pt>
                <c:pt idx="590">
                  <c:v>3072.7654320000001</c:v>
                </c:pt>
                <c:pt idx="591">
                  <c:v>3080.9382719999999</c:v>
                </c:pt>
                <c:pt idx="592">
                  <c:v>3116.2417289999999</c:v>
                </c:pt>
                <c:pt idx="593">
                  <c:v>3177.717126</c:v>
                </c:pt>
                <c:pt idx="594">
                  <c:v>3220.9095430000002</c:v>
                </c:pt>
                <c:pt idx="595">
                  <c:v>3228</c:v>
                </c:pt>
                <c:pt idx="596">
                  <c:v>3257.8395059999998</c:v>
                </c:pt>
                <c:pt idx="597">
                  <c:v>3285.4444440000002</c:v>
                </c:pt>
                <c:pt idx="598">
                  <c:v>3302.634407</c:v>
                </c:pt>
                <c:pt idx="599">
                  <c:v>3344.7057140000002</c:v>
                </c:pt>
                <c:pt idx="600">
                  <c:v>3351.4189590000001</c:v>
                </c:pt>
                <c:pt idx="601">
                  <c:v>3367.4691360000002</c:v>
                </c:pt>
                <c:pt idx="602">
                  <c:v>3400.312598</c:v>
                </c:pt>
                <c:pt idx="603">
                  <c:v>3444.3950620000001</c:v>
                </c:pt>
                <c:pt idx="604">
                  <c:v>3448.1975309999998</c:v>
                </c:pt>
                <c:pt idx="605">
                  <c:v>3458.358025</c:v>
                </c:pt>
                <c:pt idx="606">
                  <c:v>3459.3950620000001</c:v>
                </c:pt>
                <c:pt idx="607">
                  <c:v>3477.1604940000002</c:v>
                </c:pt>
                <c:pt idx="608">
                  <c:v>3523.2510379999999</c:v>
                </c:pt>
                <c:pt idx="609">
                  <c:v>3566.8349859999998</c:v>
                </c:pt>
                <c:pt idx="610">
                  <c:v>3598.6145179999999</c:v>
                </c:pt>
                <c:pt idx="611">
                  <c:v>3670.5483439999998</c:v>
                </c:pt>
                <c:pt idx="612">
                  <c:v>3673.2164419999999</c:v>
                </c:pt>
                <c:pt idx="613">
                  <c:v>3722.2469139999998</c:v>
                </c:pt>
                <c:pt idx="614">
                  <c:v>3754.345679</c:v>
                </c:pt>
                <c:pt idx="615">
                  <c:v>3792.038579</c:v>
                </c:pt>
                <c:pt idx="616">
                  <c:v>3819</c:v>
                </c:pt>
                <c:pt idx="617">
                  <c:v>3826.1555199999998</c:v>
                </c:pt>
                <c:pt idx="618">
                  <c:v>3862.3816350000002</c:v>
                </c:pt>
                <c:pt idx="619">
                  <c:v>3889</c:v>
                </c:pt>
                <c:pt idx="620">
                  <c:v>3927.6354569999999</c:v>
                </c:pt>
                <c:pt idx="621">
                  <c:v>4066.1728400000002</c:v>
                </c:pt>
                <c:pt idx="622">
                  <c:v>4093.5432099999998</c:v>
                </c:pt>
                <c:pt idx="623">
                  <c:v>4116.5806339999999</c:v>
                </c:pt>
                <c:pt idx="624">
                  <c:v>4234.4072770000002</c:v>
                </c:pt>
                <c:pt idx="625">
                  <c:v>4307.1545329999999</c:v>
                </c:pt>
                <c:pt idx="626">
                  <c:v>4330</c:v>
                </c:pt>
                <c:pt idx="627">
                  <c:v>4370.3991020000003</c:v>
                </c:pt>
                <c:pt idx="628">
                  <c:v>4374.7407409999996</c:v>
                </c:pt>
                <c:pt idx="629">
                  <c:v>4508.2988489999998</c:v>
                </c:pt>
                <c:pt idx="630">
                  <c:v>4546.4942359999995</c:v>
                </c:pt>
                <c:pt idx="631">
                  <c:v>4611.0987649999997</c:v>
                </c:pt>
                <c:pt idx="632">
                  <c:v>4833.0502820000002</c:v>
                </c:pt>
                <c:pt idx="633">
                  <c:v>4879.2236899999998</c:v>
                </c:pt>
                <c:pt idx="634">
                  <c:v>4906.0148509999999</c:v>
                </c:pt>
                <c:pt idx="635">
                  <c:v>5012.4371039999996</c:v>
                </c:pt>
                <c:pt idx="636">
                  <c:v>5030.2701870000001</c:v>
                </c:pt>
                <c:pt idx="637">
                  <c:v>5345.7696139999998</c:v>
                </c:pt>
                <c:pt idx="638">
                  <c:v>5377.8765430000003</c:v>
                </c:pt>
                <c:pt idx="639">
                  <c:v>5500.9506170000004</c:v>
                </c:pt>
                <c:pt idx="640">
                  <c:v>5620</c:v>
                </c:pt>
                <c:pt idx="641">
                  <c:v>5620.9499619999997</c:v>
                </c:pt>
                <c:pt idx="642">
                  <c:v>6277.7802629999996</c:v>
                </c:pt>
                <c:pt idx="643">
                  <c:v>6398.1604939999997</c:v>
                </c:pt>
                <c:pt idx="644">
                  <c:v>7159.4074069999997</c:v>
                </c:pt>
                <c:pt idx="645">
                  <c:v>8869</c:v>
                </c:pt>
                <c:pt idx="646">
                  <c:v>10166.403012000001</c:v>
                </c:pt>
                <c:pt idx="647">
                  <c:v>10241.966062</c:v>
                </c:pt>
              </c:numCache>
            </c:numRef>
          </c:yVal>
          <c:smooth val="0"/>
        </c:ser>
        <c:ser>
          <c:idx val="19"/>
          <c:order val="11"/>
          <c:tx>
            <c:v>x tcu1-1</c:v>
          </c:tx>
          <c:spPr>
            <a:ln w="28575">
              <a:noFill/>
            </a:ln>
          </c:spPr>
          <c:marker>
            <c:symbol val="star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Hoja4!$R$62:$R$936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2</c:v>
                </c:pt>
                <c:pt idx="662">
                  <c:v>2</c:v>
                </c:pt>
                <c:pt idx="663">
                  <c:v>2</c:v>
                </c:pt>
                <c:pt idx="664">
                  <c:v>2</c:v>
                </c:pt>
                <c:pt idx="665">
                  <c:v>2</c:v>
                </c:pt>
                <c:pt idx="666">
                  <c:v>2</c:v>
                </c:pt>
                <c:pt idx="667">
                  <c:v>2</c:v>
                </c:pt>
                <c:pt idx="668">
                  <c:v>2</c:v>
                </c:pt>
                <c:pt idx="669">
                  <c:v>2</c:v>
                </c:pt>
                <c:pt idx="670">
                  <c:v>2</c:v>
                </c:pt>
                <c:pt idx="671">
                  <c:v>2</c:v>
                </c:pt>
                <c:pt idx="672">
                  <c:v>2</c:v>
                </c:pt>
                <c:pt idx="673">
                  <c:v>2</c:v>
                </c:pt>
                <c:pt idx="674">
                  <c:v>2</c:v>
                </c:pt>
                <c:pt idx="675">
                  <c:v>2</c:v>
                </c:pt>
                <c:pt idx="676">
                  <c:v>2</c:v>
                </c:pt>
                <c:pt idx="677">
                  <c:v>2</c:v>
                </c:pt>
                <c:pt idx="678">
                  <c:v>2</c:v>
                </c:pt>
                <c:pt idx="679">
                  <c:v>2</c:v>
                </c:pt>
                <c:pt idx="680">
                  <c:v>2</c:v>
                </c:pt>
                <c:pt idx="681">
                  <c:v>2</c:v>
                </c:pt>
                <c:pt idx="682">
                  <c:v>2</c:v>
                </c:pt>
                <c:pt idx="683">
                  <c:v>2</c:v>
                </c:pt>
                <c:pt idx="684">
                  <c:v>2</c:v>
                </c:pt>
                <c:pt idx="685">
                  <c:v>2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Hoja4!$D$62:$D$936</c:f>
              <c:numCache>
                <c:formatCode>General</c:formatCode>
                <c:ptCount val="875"/>
                <c:pt idx="0">
                  <c:v>1.1481479999999999</c:v>
                </c:pt>
                <c:pt idx="1">
                  <c:v>7.1481479999999999</c:v>
                </c:pt>
                <c:pt idx="2">
                  <c:v>7.6894330000000002</c:v>
                </c:pt>
                <c:pt idx="3">
                  <c:v>10.765432000000001</c:v>
                </c:pt>
                <c:pt idx="4">
                  <c:v>18.641974999999999</c:v>
                </c:pt>
                <c:pt idx="5">
                  <c:v>24.591328000000001</c:v>
                </c:pt>
                <c:pt idx="6">
                  <c:v>26.317028000000001</c:v>
                </c:pt>
                <c:pt idx="7">
                  <c:v>32.716048999999998</c:v>
                </c:pt>
                <c:pt idx="8">
                  <c:v>35.388894000000001</c:v>
                </c:pt>
                <c:pt idx="9">
                  <c:v>35.945934000000001</c:v>
                </c:pt>
                <c:pt idx="10">
                  <c:v>36.583725000000001</c:v>
                </c:pt>
                <c:pt idx="11">
                  <c:v>41.284990999999998</c:v>
                </c:pt>
                <c:pt idx="12">
                  <c:v>44.251503</c:v>
                </c:pt>
                <c:pt idx="13">
                  <c:v>48.402568000000002</c:v>
                </c:pt>
                <c:pt idx="14">
                  <c:v>49.039879999999997</c:v>
                </c:pt>
                <c:pt idx="15">
                  <c:v>51.382716000000002</c:v>
                </c:pt>
                <c:pt idx="16">
                  <c:v>55.551330999999998</c:v>
                </c:pt>
                <c:pt idx="17">
                  <c:v>57.392147000000001</c:v>
                </c:pt>
                <c:pt idx="18">
                  <c:v>66.827160000000006</c:v>
                </c:pt>
                <c:pt idx="19">
                  <c:v>77.240106999999995</c:v>
                </c:pt>
                <c:pt idx="20">
                  <c:v>84.231720999999993</c:v>
                </c:pt>
                <c:pt idx="21">
                  <c:v>87.012345999999994</c:v>
                </c:pt>
                <c:pt idx="22">
                  <c:v>97.144051000000005</c:v>
                </c:pt>
                <c:pt idx="23">
                  <c:v>107.481481</c:v>
                </c:pt>
                <c:pt idx="24">
                  <c:v>110.548749</c:v>
                </c:pt>
                <c:pt idx="25">
                  <c:v>111.098765</c:v>
                </c:pt>
                <c:pt idx="26">
                  <c:v>115.30009200000001</c:v>
                </c:pt>
                <c:pt idx="27">
                  <c:v>117.259259</c:v>
                </c:pt>
                <c:pt idx="28">
                  <c:v>123.617284</c:v>
                </c:pt>
                <c:pt idx="29">
                  <c:v>126.197531</c:v>
                </c:pt>
                <c:pt idx="30">
                  <c:v>126.604938</c:v>
                </c:pt>
                <c:pt idx="31">
                  <c:v>126.993814</c:v>
                </c:pt>
                <c:pt idx="32">
                  <c:v>128.25925899999999</c:v>
                </c:pt>
                <c:pt idx="33">
                  <c:v>131.08046200000001</c:v>
                </c:pt>
                <c:pt idx="34">
                  <c:v>131.25279</c:v>
                </c:pt>
                <c:pt idx="35">
                  <c:v>131.47568899999999</c:v>
                </c:pt>
                <c:pt idx="36">
                  <c:v>131.604938</c:v>
                </c:pt>
                <c:pt idx="37">
                  <c:v>132.28676100000001</c:v>
                </c:pt>
                <c:pt idx="38">
                  <c:v>138.94602800000001</c:v>
                </c:pt>
                <c:pt idx="39">
                  <c:v>139.074074</c:v>
                </c:pt>
                <c:pt idx="40">
                  <c:v>139.75843399999999</c:v>
                </c:pt>
                <c:pt idx="41">
                  <c:v>142.037037</c:v>
                </c:pt>
                <c:pt idx="42">
                  <c:v>142.14814799999999</c:v>
                </c:pt>
                <c:pt idx="43">
                  <c:v>148.56790100000001</c:v>
                </c:pt>
                <c:pt idx="44">
                  <c:v>154.45679000000001</c:v>
                </c:pt>
                <c:pt idx="45">
                  <c:v>156.30197200000001</c:v>
                </c:pt>
                <c:pt idx="46">
                  <c:v>160.634804</c:v>
                </c:pt>
                <c:pt idx="47">
                  <c:v>163.02469099999999</c:v>
                </c:pt>
                <c:pt idx="48">
                  <c:v>177.15372400000001</c:v>
                </c:pt>
                <c:pt idx="49">
                  <c:v>181.50034299999999</c:v>
                </c:pt>
                <c:pt idx="50">
                  <c:v>186.040952</c:v>
                </c:pt>
                <c:pt idx="51">
                  <c:v>186.20097100000001</c:v>
                </c:pt>
                <c:pt idx="52">
                  <c:v>186.47177300000001</c:v>
                </c:pt>
                <c:pt idx="53">
                  <c:v>187.48112599999999</c:v>
                </c:pt>
                <c:pt idx="54">
                  <c:v>194.97233</c:v>
                </c:pt>
                <c:pt idx="55">
                  <c:v>197.765432</c:v>
                </c:pt>
                <c:pt idx="56">
                  <c:v>202.72839500000001</c:v>
                </c:pt>
                <c:pt idx="57">
                  <c:v>203.00300200000001</c:v>
                </c:pt>
                <c:pt idx="58">
                  <c:v>203.123457</c:v>
                </c:pt>
                <c:pt idx="59">
                  <c:v>222.56790100000001</c:v>
                </c:pt>
                <c:pt idx="60">
                  <c:v>225.33185599999999</c:v>
                </c:pt>
                <c:pt idx="61">
                  <c:v>227.50617299999999</c:v>
                </c:pt>
                <c:pt idx="62">
                  <c:v>227.682909</c:v>
                </c:pt>
                <c:pt idx="63">
                  <c:v>234.90839800000001</c:v>
                </c:pt>
                <c:pt idx="64">
                  <c:v>238.01234600000001</c:v>
                </c:pt>
                <c:pt idx="65">
                  <c:v>238.77777800000001</c:v>
                </c:pt>
                <c:pt idx="66">
                  <c:v>240.65432100000001</c:v>
                </c:pt>
                <c:pt idx="67">
                  <c:v>241.678517</c:v>
                </c:pt>
                <c:pt idx="68">
                  <c:v>242.318524</c:v>
                </c:pt>
                <c:pt idx="69">
                  <c:v>243.69715299999999</c:v>
                </c:pt>
                <c:pt idx="70">
                  <c:v>244.266426</c:v>
                </c:pt>
                <c:pt idx="71">
                  <c:v>246.57750100000001</c:v>
                </c:pt>
                <c:pt idx="72">
                  <c:v>248.288477</c:v>
                </c:pt>
                <c:pt idx="73">
                  <c:v>249.033627</c:v>
                </c:pt>
                <c:pt idx="74">
                  <c:v>250.925926</c:v>
                </c:pt>
                <c:pt idx="75">
                  <c:v>251.395062</c:v>
                </c:pt>
                <c:pt idx="76">
                  <c:v>253.963009</c:v>
                </c:pt>
                <c:pt idx="77">
                  <c:v>261.95166699999999</c:v>
                </c:pt>
                <c:pt idx="78">
                  <c:v>264.85185200000001</c:v>
                </c:pt>
                <c:pt idx="79">
                  <c:v>265.20129100000003</c:v>
                </c:pt>
                <c:pt idx="80">
                  <c:v>268.16049400000003</c:v>
                </c:pt>
                <c:pt idx="81">
                  <c:v>268.64725399999998</c:v>
                </c:pt>
                <c:pt idx="82">
                  <c:v>271.57744600000001</c:v>
                </c:pt>
                <c:pt idx="83">
                  <c:v>274.09876500000001</c:v>
                </c:pt>
                <c:pt idx="84">
                  <c:v>274.85168800000002</c:v>
                </c:pt>
                <c:pt idx="85">
                  <c:v>275.16049400000003</c:v>
                </c:pt>
                <c:pt idx="86">
                  <c:v>275.17172699999998</c:v>
                </c:pt>
                <c:pt idx="87">
                  <c:v>278.62963000000002</c:v>
                </c:pt>
                <c:pt idx="88">
                  <c:v>281.320988</c:v>
                </c:pt>
                <c:pt idx="89">
                  <c:v>282.31105100000002</c:v>
                </c:pt>
                <c:pt idx="90">
                  <c:v>284.33333299999998</c:v>
                </c:pt>
                <c:pt idx="91">
                  <c:v>284.925926</c:v>
                </c:pt>
                <c:pt idx="92">
                  <c:v>288.19753100000003</c:v>
                </c:pt>
                <c:pt idx="93">
                  <c:v>288.335061</c:v>
                </c:pt>
                <c:pt idx="94">
                  <c:v>288.49382700000001</c:v>
                </c:pt>
                <c:pt idx="95">
                  <c:v>294.49382700000001</c:v>
                </c:pt>
                <c:pt idx="96">
                  <c:v>295.80246899999997</c:v>
                </c:pt>
                <c:pt idx="97">
                  <c:v>297.56507099999999</c:v>
                </c:pt>
                <c:pt idx="98">
                  <c:v>299.79008700000003</c:v>
                </c:pt>
                <c:pt idx="99">
                  <c:v>301.32873499999999</c:v>
                </c:pt>
                <c:pt idx="100">
                  <c:v>302.33808800000003</c:v>
                </c:pt>
                <c:pt idx="101">
                  <c:v>303.41686600000003</c:v>
                </c:pt>
                <c:pt idx="102">
                  <c:v>304.57788599999998</c:v>
                </c:pt>
                <c:pt idx="103">
                  <c:v>306.57244600000001</c:v>
                </c:pt>
                <c:pt idx="104">
                  <c:v>311.81481500000001</c:v>
                </c:pt>
                <c:pt idx="105">
                  <c:v>312.88888900000001</c:v>
                </c:pt>
                <c:pt idx="106">
                  <c:v>314.72194200000001</c:v>
                </c:pt>
                <c:pt idx="107">
                  <c:v>318.18518499999999</c:v>
                </c:pt>
                <c:pt idx="108">
                  <c:v>322.52514400000001</c:v>
                </c:pt>
                <c:pt idx="109">
                  <c:v>324.04584399999999</c:v>
                </c:pt>
                <c:pt idx="110">
                  <c:v>329.962963</c:v>
                </c:pt>
                <c:pt idx="111">
                  <c:v>330.56303800000001</c:v>
                </c:pt>
                <c:pt idx="112">
                  <c:v>335.14814799999999</c:v>
                </c:pt>
                <c:pt idx="113">
                  <c:v>335.18995100000001</c:v>
                </c:pt>
                <c:pt idx="114">
                  <c:v>337.70370400000002</c:v>
                </c:pt>
                <c:pt idx="115">
                  <c:v>342.06172800000002</c:v>
                </c:pt>
                <c:pt idx="116">
                  <c:v>343.19225699999998</c:v>
                </c:pt>
                <c:pt idx="117">
                  <c:v>346.90123499999999</c:v>
                </c:pt>
                <c:pt idx="118">
                  <c:v>347.74665399999998</c:v>
                </c:pt>
                <c:pt idx="119">
                  <c:v>349.88845099999998</c:v>
                </c:pt>
                <c:pt idx="120">
                  <c:v>349.98692499999999</c:v>
                </c:pt>
                <c:pt idx="121">
                  <c:v>351.56790100000001</c:v>
                </c:pt>
                <c:pt idx="122">
                  <c:v>352.24758800000001</c:v>
                </c:pt>
                <c:pt idx="123">
                  <c:v>353.90124400000002</c:v>
                </c:pt>
                <c:pt idx="124">
                  <c:v>355.181399</c:v>
                </c:pt>
                <c:pt idx="125">
                  <c:v>359.36651999999998</c:v>
                </c:pt>
                <c:pt idx="126">
                  <c:v>360.67129299999999</c:v>
                </c:pt>
                <c:pt idx="127">
                  <c:v>362.76385399999998</c:v>
                </c:pt>
                <c:pt idx="128">
                  <c:v>362.87654300000003</c:v>
                </c:pt>
                <c:pt idx="129">
                  <c:v>371.34335299999998</c:v>
                </c:pt>
                <c:pt idx="130">
                  <c:v>376.19317000000001</c:v>
                </c:pt>
                <c:pt idx="131">
                  <c:v>377.72839499999998</c:v>
                </c:pt>
                <c:pt idx="132">
                  <c:v>378.02723800000001</c:v>
                </c:pt>
                <c:pt idx="133">
                  <c:v>379.18440600000002</c:v>
                </c:pt>
                <c:pt idx="134">
                  <c:v>379.38124800000003</c:v>
                </c:pt>
                <c:pt idx="135">
                  <c:v>380.93220400000001</c:v>
                </c:pt>
                <c:pt idx="136">
                  <c:v>384.10797300000002</c:v>
                </c:pt>
                <c:pt idx="137">
                  <c:v>385.43748699999998</c:v>
                </c:pt>
                <c:pt idx="138">
                  <c:v>386.70370400000002</c:v>
                </c:pt>
                <c:pt idx="139">
                  <c:v>388.89624400000002</c:v>
                </c:pt>
                <c:pt idx="140">
                  <c:v>389.48148099999997</c:v>
                </c:pt>
                <c:pt idx="141">
                  <c:v>390.61728399999998</c:v>
                </c:pt>
                <c:pt idx="142">
                  <c:v>392.588998</c:v>
                </c:pt>
                <c:pt idx="143">
                  <c:v>393.641975</c:v>
                </c:pt>
                <c:pt idx="144">
                  <c:v>394.33333299999998</c:v>
                </c:pt>
                <c:pt idx="145">
                  <c:v>394.96467000000001</c:v>
                </c:pt>
                <c:pt idx="146">
                  <c:v>396.83950599999997</c:v>
                </c:pt>
                <c:pt idx="147">
                  <c:v>396.97106600000001</c:v>
                </c:pt>
                <c:pt idx="148">
                  <c:v>396.99021099999999</c:v>
                </c:pt>
                <c:pt idx="149">
                  <c:v>397.66037999999998</c:v>
                </c:pt>
                <c:pt idx="150">
                  <c:v>397.82040000000001</c:v>
                </c:pt>
                <c:pt idx="151">
                  <c:v>398.753086</c:v>
                </c:pt>
                <c:pt idx="152">
                  <c:v>399.98765400000002</c:v>
                </c:pt>
                <c:pt idx="153">
                  <c:v>400.074074</c:v>
                </c:pt>
                <c:pt idx="154">
                  <c:v>401.29158899999999</c:v>
                </c:pt>
                <c:pt idx="155">
                  <c:v>402.91358000000002</c:v>
                </c:pt>
                <c:pt idx="156">
                  <c:v>404.83950599999997</c:v>
                </c:pt>
                <c:pt idx="157">
                  <c:v>404.85185200000001</c:v>
                </c:pt>
                <c:pt idx="158">
                  <c:v>405.07050700000002</c:v>
                </c:pt>
                <c:pt idx="159">
                  <c:v>405.93214999999998</c:v>
                </c:pt>
                <c:pt idx="160">
                  <c:v>405.95676800000001</c:v>
                </c:pt>
                <c:pt idx="161">
                  <c:v>406.86764699999998</c:v>
                </c:pt>
                <c:pt idx="162">
                  <c:v>409.954521</c:v>
                </c:pt>
                <c:pt idx="163">
                  <c:v>415.53086400000001</c:v>
                </c:pt>
                <c:pt idx="164">
                  <c:v>419.81690500000002</c:v>
                </c:pt>
                <c:pt idx="165">
                  <c:v>420.026161</c:v>
                </c:pt>
                <c:pt idx="166">
                  <c:v>420.161562</c:v>
                </c:pt>
                <c:pt idx="167">
                  <c:v>420.469292</c:v>
                </c:pt>
                <c:pt idx="168">
                  <c:v>421.03551399999998</c:v>
                </c:pt>
                <c:pt idx="169">
                  <c:v>422.69725299999999</c:v>
                </c:pt>
                <c:pt idx="170">
                  <c:v>424.358025</c:v>
                </c:pt>
                <c:pt idx="171">
                  <c:v>428.50617299999999</c:v>
                </c:pt>
                <c:pt idx="172">
                  <c:v>430.11111099999999</c:v>
                </c:pt>
                <c:pt idx="173">
                  <c:v>431.68295499999999</c:v>
                </c:pt>
                <c:pt idx="174">
                  <c:v>432.50276300000002</c:v>
                </c:pt>
                <c:pt idx="175">
                  <c:v>434.53868499999999</c:v>
                </c:pt>
                <c:pt idx="176">
                  <c:v>435.29629599999998</c:v>
                </c:pt>
                <c:pt idx="177">
                  <c:v>436.00696499999998</c:v>
                </c:pt>
                <c:pt idx="178">
                  <c:v>437.04938299999998</c:v>
                </c:pt>
                <c:pt idx="179">
                  <c:v>441.53086400000001</c:v>
                </c:pt>
                <c:pt idx="180">
                  <c:v>444.76761399999998</c:v>
                </c:pt>
                <c:pt idx="181">
                  <c:v>452.73165299999999</c:v>
                </c:pt>
                <c:pt idx="182">
                  <c:v>457.78750100000002</c:v>
                </c:pt>
                <c:pt idx="183">
                  <c:v>459.14955900000001</c:v>
                </c:pt>
                <c:pt idx="184">
                  <c:v>463.04674599999998</c:v>
                </c:pt>
                <c:pt idx="185">
                  <c:v>463.37036999999998</c:v>
                </c:pt>
                <c:pt idx="186">
                  <c:v>463.86723000000001</c:v>
                </c:pt>
                <c:pt idx="187">
                  <c:v>468.17284000000001</c:v>
                </c:pt>
                <c:pt idx="188">
                  <c:v>468.376622</c:v>
                </c:pt>
                <c:pt idx="189">
                  <c:v>470.23456800000002</c:v>
                </c:pt>
                <c:pt idx="190">
                  <c:v>472.19246700000002</c:v>
                </c:pt>
                <c:pt idx="191">
                  <c:v>472.72060399999998</c:v>
                </c:pt>
                <c:pt idx="192">
                  <c:v>475.04848399999997</c:v>
                </c:pt>
                <c:pt idx="193">
                  <c:v>480.76543199999998</c:v>
                </c:pt>
                <c:pt idx="194">
                  <c:v>484.193918</c:v>
                </c:pt>
                <c:pt idx="195">
                  <c:v>486.49573500000002</c:v>
                </c:pt>
                <c:pt idx="196">
                  <c:v>486.74074100000001</c:v>
                </c:pt>
                <c:pt idx="197">
                  <c:v>488.60060499999997</c:v>
                </c:pt>
                <c:pt idx="198">
                  <c:v>492.72839499999998</c:v>
                </c:pt>
                <c:pt idx="199">
                  <c:v>493.43625900000001</c:v>
                </c:pt>
                <c:pt idx="200">
                  <c:v>495.61683799999997</c:v>
                </c:pt>
                <c:pt idx="201">
                  <c:v>496.34567900000002</c:v>
                </c:pt>
                <c:pt idx="202">
                  <c:v>496.59259300000002</c:v>
                </c:pt>
                <c:pt idx="203">
                  <c:v>497.069321</c:v>
                </c:pt>
                <c:pt idx="204">
                  <c:v>499.37036999999998</c:v>
                </c:pt>
                <c:pt idx="205">
                  <c:v>502.86419799999999</c:v>
                </c:pt>
                <c:pt idx="206">
                  <c:v>507.32924500000001</c:v>
                </c:pt>
                <c:pt idx="207">
                  <c:v>508.34453000000002</c:v>
                </c:pt>
                <c:pt idx="208">
                  <c:v>509.85185200000001</c:v>
                </c:pt>
                <c:pt idx="209">
                  <c:v>516.93827199999998</c:v>
                </c:pt>
                <c:pt idx="210">
                  <c:v>520.19753100000003</c:v>
                </c:pt>
                <c:pt idx="211">
                  <c:v>524.53086399999995</c:v>
                </c:pt>
                <c:pt idx="212">
                  <c:v>527.84227199999998</c:v>
                </c:pt>
                <c:pt idx="213">
                  <c:v>527.98765400000002</c:v>
                </c:pt>
                <c:pt idx="214">
                  <c:v>528.81260499999996</c:v>
                </c:pt>
                <c:pt idx="215">
                  <c:v>529.97530900000004</c:v>
                </c:pt>
                <c:pt idx="216">
                  <c:v>532.51976000000002</c:v>
                </c:pt>
                <c:pt idx="217">
                  <c:v>539.966814</c:v>
                </c:pt>
                <c:pt idx="218">
                  <c:v>541.22222199999999</c:v>
                </c:pt>
                <c:pt idx="219">
                  <c:v>543.24691399999995</c:v>
                </c:pt>
                <c:pt idx="220">
                  <c:v>543.93827199999998</c:v>
                </c:pt>
                <c:pt idx="221">
                  <c:v>544.15193599999998</c:v>
                </c:pt>
                <c:pt idx="222">
                  <c:v>548.04938300000003</c:v>
                </c:pt>
                <c:pt idx="223">
                  <c:v>548.66940499999998</c:v>
                </c:pt>
                <c:pt idx="224">
                  <c:v>548.77777800000001</c:v>
                </c:pt>
                <c:pt idx="225">
                  <c:v>553.33333300000004</c:v>
                </c:pt>
                <c:pt idx="226">
                  <c:v>554.03620799999999</c:v>
                </c:pt>
                <c:pt idx="227">
                  <c:v>560.610455</c:v>
                </c:pt>
                <c:pt idx="228">
                  <c:v>561.51851899999997</c:v>
                </c:pt>
                <c:pt idx="229">
                  <c:v>561.90123500000004</c:v>
                </c:pt>
                <c:pt idx="230">
                  <c:v>563.925926</c:v>
                </c:pt>
                <c:pt idx="231">
                  <c:v>566.50617299999999</c:v>
                </c:pt>
                <c:pt idx="232">
                  <c:v>566.70370400000002</c:v>
                </c:pt>
                <c:pt idx="233">
                  <c:v>568.34567900000002</c:v>
                </c:pt>
                <c:pt idx="234">
                  <c:v>568.78260599999999</c:v>
                </c:pt>
                <c:pt idx="235">
                  <c:v>569.52028900000005</c:v>
                </c:pt>
                <c:pt idx="236">
                  <c:v>569.76543200000003</c:v>
                </c:pt>
                <c:pt idx="237">
                  <c:v>576.34567900000002</c:v>
                </c:pt>
                <c:pt idx="238">
                  <c:v>576.99282900000003</c:v>
                </c:pt>
                <c:pt idx="239">
                  <c:v>579.10967100000005</c:v>
                </c:pt>
                <c:pt idx="240">
                  <c:v>579.62699399999997</c:v>
                </c:pt>
                <c:pt idx="241">
                  <c:v>580.35323500000004</c:v>
                </c:pt>
                <c:pt idx="242">
                  <c:v>585.91698499999995</c:v>
                </c:pt>
                <c:pt idx="243">
                  <c:v>587.49382700000001</c:v>
                </c:pt>
                <c:pt idx="244">
                  <c:v>588.81742599999995</c:v>
                </c:pt>
                <c:pt idx="245">
                  <c:v>592.76543200000003</c:v>
                </c:pt>
                <c:pt idx="246">
                  <c:v>594.16413599999998</c:v>
                </c:pt>
                <c:pt idx="247">
                  <c:v>597.79012299999999</c:v>
                </c:pt>
                <c:pt idx="248">
                  <c:v>597.90123500000004</c:v>
                </c:pt>
                <c:pt idx="249">
                  <c:v>601.75308600000005</c:v>
                </c:pt>
                <c:pt idx="250">
                  <c:v>604.95161499999995</c:v>
                </c:pt>
                <c:pt idx="251">
                  <c:v>606.98765400000002</c:v>
                </c:pt>
                <c:pt idx="252">
                  <c:v>609.34135500000002</c:v>
                </c:pt>
                <c:pt idx="253">
                  <c:v>609.83950600000003</c:v>
                </c:pt>
                <c:pt idx="254">
                  <c:v>611.37237000000005</c:v>
                </c:pt>
                <c:pt idx="255">
                  <c:v>613.64956800000004</c:v>
                </c:pt>
                <c:pt idx="256">
                  <c:v>618.358025</c:v>
                </c:pt>
                <c:pt idx="257">
                  <c:v>622.10115699999994</c:v>
                </c:pt>
                <c:pt idx="258">
                  <c:v>622.65988800000002</c:v>
                </c:pt>
                <c:pt idx="259">
                  <c:v>624.30864199999996</c:v>
                </c:pt>
                <c:pt idx="260">
                  <c:v>628.07592699999998</c:v>
                </c:pt>
                <c:pt idx="261">
                  <c:v>628.18518500000005</c:v>
                </c:pt>
                <c:pt idx="262">
                  <c:v>628.67907700000001</c:v>
                </c:pt>
                <c:pt idx="263">
                  <c:v>628.77755100000002</c:v>
                </c:pt>
                <c:pt idx="264">
                  <c:v>629.90772500000003</c:v>
                </c:pt>
                <c:pt idx="265">
                  <c:v>635.27160500000002</c:v>
                </c:pt>
                <c:pt idx="266">
                  <c:v>638.23100099999999</c:v>
                </c:pt>
                <c:pt idx="267">
                  <c:v>641.16058599999997</c:v>
                </c:pt>
                <c:pt idx="268">
                  <c:v>641.61728400000004</c:v>
                </c:pt>
                <c:pt idx="269">
                  <c:v>644.56272200000001</c:v>
                </c:pt>
                <c:pt idx="270">
                  <c:v>651.65432099999998</c:v>
                </c:pt>
                <c:pt idx="271">
                  <c:v>653.62963000000002</c:v>
                </c:pt>
                <c:pt idx="272">
                  <c:v>654.79512099999999</c:v>
                </c:pt>
                <c:pt idx="273">
                  <c:v>655.67310999999995</c:v>
                </c:pt>
                <c:pt idx="274">
                  <c:v>656.93827199999998</c:v>
                </c:pt>
                <c:pt idx="275">
                  <c:v>658.35651099999995</c:v>
                </c:pt>
                <c:pt idx="276">
                  <c:v>660.16596100000004</c:v>
                </c:pt>
                <c:pt idx="277">
                  <c:v>664.13920199999995</c:v>
                </c:pt>
                <c:pt idx="278">
                  <c:v>664.23456799999997</c:v>
                </c:pt>
                <c:pt idx="279">
                  <c:v>667.22636299999999</c:v>
                </c:pt>
                <c:pt idx="280">
                  <c:v>670.099469</c:v>
                </c:pt>
                <c:pt idx="281">
                  <c:v>671.12113099999999</c:v>
                </c:pt>
                <c:pt idx="282">
                  <c:v>673.37371099999996</c:v>
                </c:pt>
                <c:pt idx="283">
                  <c:v>674.34567900000002</c:v>
                </c:pt>
                <c:pt idx="284">
                  <c:v>678.322002</c:v>
                </c:pt>
                <c:pt idx="285">
                  <c:v>678.78975000000003</c:v>
                </c:pt>
                <c:pt idx="286">
                  <c:v>679.72524799999997</c:v>
                </c:pt>
                <c:pt idx="287">
                  <c:v>682.09876499999996</c:v>
                </c:pt>
                <c:pt idx="288">
                  <c:v>682.72509400000001</c:v>
                </c:pt>
                <c:pt idx="289">
                  <c:v>683.62963000000002</c:v>
                </c:pt>
                <c:pt idx="290">
                  <c:v>691.91358000000002</c:v>
                </c:pt>
                <c:pt idx="291">
                  <c:v>693.203801</c:v>
                </c:pt>
                <c:pt idx="292">
                  <c:v>696.53140399999995</c:v>
                </c:pt>
                <c:pt idx="293">
                  <c:v>700.925926</c:v>
                </c:pt>
                <c:pt idx="294">
                  <c:v>701.46326099999999</c:v>
                </c:pt>
                <c:pt idx="295">
                  <c:v>704.83597599999996</c:v>
                </c:pt>
                <c:pt idx="296">
                  <c:v>705.20525099999998</c:v>
                </c:pt>
                <c:pt idx="297">
                  <c:v>706.38271599999996</c:v>
                </c:pt>
                <c:pt idx="298">
                  <c:v>716.70202600000005</c:v>
                </c:pt>
                <c:pt idx="299">
                  <c:v>721.16049399999997</c:v>
                </c:pt>
                <c:pt idx="300">
                  <c:v>722.73352399999999</c:v>
                </c:pt>
                <c:pt idx="301">
                  <c:v>725.79087400000003</c:v>
                </c:pt>
                <c:pt idx="302">
                  <c:v>730.00824999999998</c:v>
                </c:pt>
                <c:pt idx="303">
                  <c:v>734.27160500000002</c:v>
                </c:pt>
                <c:pt idx="304">
                  <c:v>734.83344899999997</c:v>
                </c:pt>
                <c:pt idx="305">
                  <c:v>737.39506200000005</c:v>
                </c:pt>
                <c:pt idx="306">
                  <c:v>741</c:v>
                </c:pt>
                <c:pt idx="307">
                  <c:v>741.66504399999997</c:v>
                </c:pt>
                <c:pt idx="308">
                  <c:v>741.91358000000002</c:v>
                </c:pt>
                <c:pt idx="309">
                  <c:v>742.37036999999998</c:v>
                </c:pt>
                <c:pt idx="310">
                  <c:v>744.03703700000005</c:v>
                </c:pt>
                <c:pt idx="311">
                  <c:v>745.55555600000002</c:v>
                </c:pt>
                <c:pt idx="312">
                  <c:v>750.14814799999999</c:v>
                </c:pt>
                <c:pt idx="313">
                  <c:v>750.283143</c:v>
                </c:pt>
                <c:pt idx="314">
                  <c:v>752.80485199999998</c:v>
                </c:pt>
                <c:pt idx="315">
                  <c:v>753.34567900000002</c:v>
                </c:pt>
                <c:pt idx="316">
                  <c:v>753.43262000000004</c:v>
                </c:pt>
                <c:pt idx="317">
                  <c:v>755.06172800000002</c:v>
                </c:pt>
                <c:pt idx="318">
                  <c:v>758.18518500000005</c:v>
                </c:pt>
                <c:pt idx="319">
                  <c:v>764.919982</c:v>
                </c:pt>
                <c:pt idx="320">
                  <c:v>766.00871500000005</c:v>
                </c:pt>
                <c:pt idx="321">
                  <c:v>768.40740700000003</c:v>
                </c:pt>
                <c:pt idx="322">
                  <c:v>778.97416899999996</c:v>
                </c:pt>
                <c:pt idx="323">
                  <c:v>779.04731900000002</c:v>
                </c:pt>
                <c:pt idx="324">
                  <c:v>779.45678999999996</c:v>
                </c:pt>
                <c:pt idx="325">
                  <c:v>790.59403599999996</c:v>
                </c:pt>
                <c:pt idx="326">
                  <c:v>791.07409399999995</c:v>
                </c:pt>
                <c:pt idx="327">
                  <c:v>791.33258599999999</c:v>
                </c:pt>
                <c:pt idx="328">
                  <c:v>791.55555600000002</c:v>
                </c:pt>
                <c:pt idx="329">
                  <c:v>792.69135800000004</c:v>
                </c:pt>
                <c:pt idx="330">
                  <c:v>794.36633099999995</c:v>
                </c:pt>
                <c:pt idx="331">
                  <c:v>795.77777800000001</c:v>
                </c:pt>
                <c:pt idx="332">
                  <c:v>797.13791800000001</c:v>
                </c:pt>
                <c:pt idx="333">
                  <c:v>797.93030699999997</c:v>
                </c:pt>
                <c:pt idx="334">
                  <c:v>801.33553199999994</c:v>
                </c:pt>
                <c:pt idx="335">
                  <c:v>806.37440500000002</c:v>
                </c:pt>
                <c:pt idx="336">
                  <c:v>809.95061699999997</c:v>
                </c:pt>
                <c:pt idx="337">
                  <c:v>816.50486000000001</c:v>
                </c:pt>
                <c:pt idx="338">
                  <c:v>817.91548499999999</c:v>
                </c:pt>
                <c:pt idx="339">
                  <c:v>820.40740700000003</c:v>
                </c:pt>
                <c:pt idx="340">
                  <c:v>823.37036999999998</c:v>
                </c:pt>
                <c:pt idx="341">
                  <c:v>823.38569199999995</c:v>
                </c:pt>
                <c:pt idx="342">
                  <c:v>825.83521900000005</c:v>
                </c:pt>
                <c:pt idx="343">
                  <c:v>829.09876499999996</c:v>
                </c:pt>
                <c:pt idx="344">
                  <c:v>829.62963000000002</c:v>
                </c:pt>
                <c:pt idx="345">
                  <c:v>831.04200200000002</c:v>
                </c:pt>
                <c:pt idx="346">
                  <c:v>832.43209899999999</c:v>
                </c:pt>
                <c:pt idx="347">
                  <c:v>837.57673</c:v>
                </c:pt>
                <c:pt idx="348">
                  <c:v>841.50480600000003</c:v>
                </c:pt>
                <c:pt idx="349">
                  <c:v>861.22222199999999</c:v>
                </c:pt>
                <c:pt idx="350">
                  <c:v>862.48148100000003</c:v>
                </c:pt>
                <c:pt idx="351">
                  <c:v>864.93827199999998</c:v>
                </c:pt>
                <c:pt idx="352">
                  <c:v>865.55694400000004</c:v>
                </c:pt>
                <c:pt idx="353">
                  <c:v>869.34817099999998</c:v>
                </c:pt>
                <c:pt idx="354">
                  <c:v>873.66220899999996</c:v>
                </c:pt>
                <c:pt idx="355">
                  <c:v>879.12166100000002</c:v>
                </c:pt>
                <c:pt idx="356">
                  <c:v>886.074074</c:v>
                </c:pt>
                <c:pt idx="357">
                  <c:v>888.358025</c:v>
                </c:pt>
                <c:pt idx="358">
                  <c:v>890.29839600000003</c:v>
                </c:pt>
                <c:pt idx="359">
                  <c:v>891.60493799999995</c:v>
                </c:pt>
                <c:pt idx="360">
                  <c:v>892.77777800000001</c:v>
                </c:pt>
                <c:pt idx="361">
                  <c:v>892.77777800000001</c:v>
                </c:pt>
                <c:pt idx="362">
                  <c:v>899.074074</c:v>
                </c:pt>
                <c:pt idx="363">
                  <c:v>903.76543200000003</c:v>
                </c:pt>
                <c:pt idx="364">
                  <c:v>904.24691399999995</c:v>
                </c:pt>
                <c:pt idx="365">
                  <c:v>905.18518500000005</c:v>
                </c:pt>
                <c:pt idx="366">
                  <c:v>906.21416699999997</c:v>
                </c:pt>
                <c:pt idx="367">
                  <c:v>917.56323099999997</c:v>
                </c:pt>
                <c:pt idx="368">
                  <c:v>919.39729899999998</c:v>
                </c:pt>
                <c:pt idx="369">
                  <c:v>923.27160500000002</c:v>
                </c:pt>
                <c:pt idx="370">
                  <c:v>924.97335699999996</c:v>
                </c:pt>
                <c:pt idx="371">
                  <c:v>929.283951</c:v>
                </c:pt>
                <c:pt idx="372">
                  <c:v>934.79012299999999</c:v>
                </c:pt>
                <c:pt idx="373">
                  <c:v>935.29629599999998</c:v>
                </c:pt>
                <c:pt idx="374">
                  <c:v>937.25925900000004</c:v>
                </c:pt>
                <c:pt idx="375">
                  <c:v>937.51641199999995</c:v>
                </c:pt>
                <c:pt idx="376">
                  <c:v>937.94842200000005</c:v>
                </c:pt>
                <c:pt idx="377">
                  <c:v>940.10134000000005</c:v>
                </c:pt>
                <c:pt idx="378">
                  <c:v>941.50458700000001</c:v>
                </c:pt>
                <c:pt idx="379">
                  <c:v>944.16336999999999</c:v>
                </c:pt>
                <c:pt idx="380">
                  <c:v>945.75308600000005</c:v>
                </c:pt>
                <c:pt idx="381">
                  <c:v>946.77850000000001</c:v>
                </c:pt>
                <c:pt idx="382">
                  <c:v>947.080645</c:v>
                </c:pt>
                <c:pt idx="383">
                  <c:v>947.78226900000004</c:v>
                </c:pt>
                <c:pt idx="384">
                  <c:v>950.17283999999995</c:v>
                </c:pt>
                <c:pt idx="385">
                  <c:v>954.11111100000005</c:v>
                </c:pt>
                <c:pt idx="386">
                  <c:v>955.67901199999994</c:v>
                </c:pt>
                <c:pt idx="387">
                  <c:v>958.91358000000002</c:v>
                </c:pt>
                <c:pt idx="388">
                  <c:v>963.29629599999998</c:v>
                </c:pt>
                <c:pt idx="389">
                  <c:v>964.48582599999997</c:v>
                </c:pt>
                <c:pt idx="390">
                  <c:v>969.45678999999996</c:v>
                </c:pt>
                <c:pt idx="391">
                  <c:v>971.79082800000003</c:v>
                </c:pt>
                <c:pt idx="392">
                  <c:v>974.23456799999997</c:v>
                </c:pt>
                <c:pt idx="393">
                  <c:v>974.92401099999995</c:v>
                </c:pt>
                <c:pt idx="394">
                  <c:v>981.32098800000006</c:v>
                </c:pt>
                <c:pt idx="395">
                  <c:v>981.36171300000001</c:v>
                </c:pt>
                <c:pt idx="396">
                  <c:v>982.55570299999999</c:v>
                </c:pt>
                <c:pt idx="397">
                  <c:v>984.03703700000005</c:v>
                </c:pt>
                <c:pt idx="398">
                  <c:v>989.18801599999995</c:v>
                </c:pt>
                <c:pt idx="399">
                  <c:v>993.77777800000001</c:v>
                </c:pt>
                <c:pt idx="400">
                  <c:v>995.16049399999997</c:v>
                </c:pt>
                <c:pt idx="401">
                  <c:v>1001.978973</c:v>
                </c:pt>
                <c:pt idx="402">
                  <c:v>1003.308981</c:v>
                </c:pt>
                <c:pt idx="403">
                  <c:v>1006.209877</c:v>
                </c:pt>
                <c:pt idx="404">
                  <c:v>1016.466311</c:v>
                </c:pt>
                <c:pt idx="405">
                  <c:v>1026.9974689999999</c:v>
                </c:pt>
                <c:pt idx="406">
                  <c:v>1046.518519</c:v>
                </c:pt>
                <c:pt idx="407">
                  <c:v>1053.33349</c:v>
                </c:pt>
                <c:pt idx="408">
                  <c:v>1056.308642</c:v>
                </c:pt>
                <c:pt idx="409">
                  <c:v>1059.8888890000001</c:v>
                </c:pt>
                <c:pt idx="410">
                  <c:v>1063.045433</c:v>
                </c:pt>
                <c:pt idx="411">
                  <c:v>1067.9937239999999</c:v>
                </c:pt>
                <c:pt idx="412">
                  <c:v>1068.8184389999999</c:v>
                </c:pt>
                <c:pt idx="413">
                  <c:v>1069.345679</c:v>
                </c:pt>
                <c:pt idx="414">
                  <c:v>1073.7298020000001</c:v>
                </c:pt>
                <c:pt idx="415">
                  <c:v>1077.951851</c:v>
                </c:pt>
                <c:pt idx="416">
                  <c:v>1082.543175</c:v>
                </c:pt>
                <c:pt idx="417">
                  <c:v>1084.2910790000001</c:v>
                </c:pt>
                <c:pt idx="418">
                  <c:v>1093.444444</c:v>
                </c:pt>
                <c:pt idx="419">
                  <c:v>1094.135802</c:v>
                </c:pt>
                <c:pt idx="420">
                  <c:v>1094.9382720000001</c:v>
                </c:pt>
                <c:pt idx="421">
                  <c:v>1101.135802</c:v>
                </c:pt>
                <c:pt idx="422">
                  <c:v>1116.7257689999999</c:v>
                </c:pt>
                <c:pt idx="423">
                  <c:v>1118.2592589999999</c:v>
                </c:pt>
                <c:pt idx="424">
                  <c:v>1118.929112</c:v>
                </c:pt>
                <c:pt idx="425">
                  <c:v>1120.160494</c:v>
                </c:pt>
                <c:pt idx="426">
                  <c:v>1121.157074</c:v>
                </c:pt>
                <c:pt idx="427">
                  <c:v>1122.5308640000001</c:v>
                </c:pt>
                <c:pt idx="428">
                  <c:v>1125.7654319999999</c:v>
                </c:pt>
                <c:pt idx="429">
                  <c:v>1134.9529250000001</c:v>
                </c:pt>
                <c:pt idx="430">
                  <c:v>1138.5622550000001</c:v>
                </c:pt>
                <c:pt idx="431">
                  <c:v>1138.7160490000001</c:v>
                </c:pt>
                <c:pt idx="432">
                  <c:v>1149.1674310000001</c:v>
                </c:pt>
                <c:pt idx="433">
                  <c:v>1157.6790120000001</c:v>
                </c:pt>
                <c:pt idx="434">
                  <c:v>1159.8298990000001</c:v>
                </c:pt>
                <c:pt idx="435">
                  <c:v>1161.998934</c:v>
                </c:pt>
                <c:pt idx="436">
                  <c:v>1164.128422</c:v>
                </c:pt>
                <c:pt idx="437">
                  <c:v>1172.9753089999999</c:v>
                </c:pt>
                <c:pt idx="438">
                  <c:v>1176.666667</c:v>
                </c:pt>
                <c:pt idx="439">
                  <c:v>1182.93685</c:v>
                </c:pt>
                <c:pt idx="440">
                  <c:v>1189.7807539999999</c:v>
                </c:pt>
                <c:pt idx="441">
                  <c:v>1193.197531</c:v>
                </c:pt>
                <c:pt idx="442">
                  <c:v>1193.6790120000001</c:v>
                </c:pt>
                <c:pt idx="443">
                  <c:v>1196.058436</c:v>
                </c:pt>
                <c:pt idx="444">
                  <c:v>1204.896428</c:v>
                </c:pt>
                <c:pt idx="445">
                  <c:v>1205.7432839999999</c:v>
                </c:pt>
                <c:pt idx="446">
                  <c:v>1206.2996740000001</c:v>
                </c:pt>
                <c:pt idx="447">
                  <c:v>1207.0012979999999</c:v>
                </c:pt>
                <c:pt idx="448">
                  <c:v>1207.7654319999999</c:v>
                </c:pt>
                <c:pt idx="449">
                  <c:v>1221.7160490000001</c:v>
                </c:pt>
                <c:pt idx="450">
                  <c:v>1224.7160490000001</c:v>
                </c:pt>
                <c:pt idx="451">
                  <c:v>1225.641185</c:v>
                </c:pt>
                <c:pt idx="452">
                  <c:v>1227.2716049999999</c:v>
                </c:pt>
                <c:pt idx="453">
                  <c:v>1228.135802</c:v>
                </c:pt>
                <c:pt idx="454">
                  <c:v>1231.853533</c:v>
                </c:pt>
                <c:pt idx="455">
                  <c:v>1234.901235</c:v>
                </c:pt>
                <c:pt idx="456">
                  <c:v>1246.121576</c:v>
                </c:pt>
                <c:pt idx="457">
                  <c:v>1247.7283950000001</c:v>
                </c:pt>
                <c:pt idx="458">
                  <c:v>1258.0617279999999</c:v>
                </c:pt>
                <c:pt idx="459">
                  <c:v>1263.4388899999999</c:v>
                </c:pt>
                <c:pt idx="460">
                  <c:v>1267.156262</c:v>
                </c:pt>
                <c:pt idx="461">
                  <c:v>1288.6850179999999</c:v>
                </c:pt>
                <c:pt idx="462">
                  <c:v>1298.950617</c:v>
                </c:pt>
                <c:pt idx="463">
                  <c:v>1299.4309330000001</c:v>
                </c:pt>
                <c:pt idx="464">
                  <c:v>1301.606843</c:v>
                </c:pt>
                <c:pt idx="465">
                  <c:v>1320.3811579999999</c:v>
                </c:pt>
                <c:pt idx="466">
                  <c:v>1322.326008</c:v>
                </c:pt>
                <c:pt idx="467">
                  <c:v>1326.3880380000001</c:v>
                </c:pt>
                <c:pt idx="468">
                  <c:v>1336.42002</c:v>
                </c:pt>
                <c:pt idx="469">
                  <c:v>1351</c:v>
                </c:pt>
                <c:pt idx="470">
                  <c:v>1355.0191910000001</c:v>
                </c:pt>
                <c:pt idx="471">
                  <c:v>1357.9753089999999</c:v>
                </c:pt>
                <c:pt idx="472">
                  <c:v>1391.786713</c:v>
                </c:pt>
                <c:pt idx="473">
                  <c:v>1394.100839</c:v>
                </c:pt>
                <c:pt idx="474">
                  <c:v>1403.2906210000001</c:v>
                </c:pt>
                <c:pt idx="475">
                  <c:v>1415.6296299999999</c:v>
                </c:pt>
                <c:pt idx="476">
                  <c:v>1416.135802</c:v>
                </c:pt>
                <c:pt idx="477">
                  <c:v>1422.293527</c:v>
                </c:pt>
                <c:pt idx="478">
                  <c:v>1424.8765430000001</c:v>
                </c:pt>
                <c:pt idx="479">
                  <c:v>1425.046118</c:v>
                </c:pt>
                <c:pt idx="480">
                  <c:v>1425.9693070000001</c:v>
                </c:pt>
                <c:pt idx="481">
                  <c:v>1426.8555679999999</c:v>
                </c:pt>
                <c:pt idx="482">
                  <c:v>1429.8888890000001</c:v>
                </c:pt>
                <c:pt idx="483">
                  <c:v>1435.5212309999999</c:v>
                </c:pt>
                <c:pt idx="484">
                  <c:v>1444.6546430000001</c:v>
                </c:pt>
                <c:pt idx="485">
                  <c:v>1446.2425270000001</c:v>
                </c:pt>
                <c:pt idx="486">
                  <c:v>1448.638293</c:v>
                </c:pt>
                <c:pt idx="487">
                  <c:v>1483.773218</c:v>
                </c:pt>
                <c:pt idx="488">
                  <c:v>1490.901235</c:v>
                </c:pt>
                <c:pt idx="489">
                  <c:v>1502.113897</c:v>
                </c:pt>
                <c:pt idx="490">
                  <c:v>1504.5388049999999</c:v>
                </c:pt>
                <c:pt idx="491">
                  <c:v>1506.3827160000001</c:v>
                </c:pt>
                <c:pt idx="492">
                  <c:v>1514.8678890000001</c:v>
                </c:pt>
                <c:pt idx="493">
                  <c:v>1521.7407410000001</c:v>
                </c:pt>
                <c:pt idx="494">
                  <c:v>1526.793803</c:v>
                </c:pt>
                <c:pt idx="495">
                  <c:v>1531.606693</c:v>
                </c:pt>
                <c:pt idx="496">
                  <c:v>1545.171409</c:v>
                </c:pt>
                <c:pt idx="497">
                  <c:v>1546.345679</c:v>
                </c:pt>
                <c:pt idx="498">
                  <c:v>1557.2959519999999</c:v>
                </c:pt>
                <c:pt idx="499">
                  <c:v>1562.4197529999999</c:v>
                </c:pt>
                <c:pt idx="500">
                  <c:v>1564.2383299999999</c:v>
                </c:pt>
                <c:pt idx="501">
                  <c:v>1569.425622</c:v>
                </c:pt>
                <c:pt idx="502">
                  <c:v>1570.54321</c:v>
                </c:pt>
                <c:pt idx="503">
                  <c:v>1576.6829110000001</c:v>
                </c:pt>
                <c:pt idx="504">
                  <c:v>1604.920171</c:v>
                </c:pt>
                <c:pt idx="505">
                  <c:v>1605.1111109999999</c:v>
                </c:pt>
                <c:pt idx="506">
                  <c:v>1610.139263</c:v>
                </c:pt>
                <c:pt idx="507">
                  <c:v>1612.601099</c:v>
                </c:pt>
                <c:pt idx="508">
                  <c:v>1614.915225</c:v>
                </c:pt>
                <c:pt idx="509">
                  <c:v>1625.0949169999999</c:v>
                </c:pt>
                <c:pt idx="510">
                  <c:v>1629.944735</c:v>
                </c:pt>
                <c:pt idx="511">
                  <c:v>1632.11115</c:v>
                </c:pt>
                <c:pt idx="512">
                  <c:v>1632.3790260000001</c:v>
                </c:pt>
                <c:pt idx="513">
                  <c:v>1641.774494</c:v>
                </c:pt>
                <c:pt idx="514">
                  <c:v>1643.5463789999999</c:v>
                </c:pt>
                <c:pt idx="515">
                  <c:v>1643.718707</c:v>
                </c:pt>
                <c:pt idx="516">
                  <c:v>1645.148148</c:v>
                </c:pt>
                <c:pt idx="517">
                  <c:v>1649.565568</c:v>
                </c:pt>
                <c:pt idx="518">
                  <c:v>1662.9629629999999</c:v>
                </c:pt>
                <c:pt idx="519">
                  <c:v>1667.9136140000001</c:v>
                </c:pt>
                <c:pt idx="520">
                  <c:v>1671.6851650000001</c:v>
                </c:pt>
                <c:pt idx="521">
                  <c:v>1673.888508</c:v>
                </c:pt>
                <c:pt idx="522">
                  <c:v>1674.444444</c:v>
                </c:pt>
                <c:pt idx="523">
                  <c:v>1677.3720060000001</c:v>
                </c:pt>
                <c:pt idx="524">
                  <c:v>1682.326658</c:v>
                </c:pt>
                <c:pt idx="525">
                  <c:v>1688.7777779999999</c:v>
                </c:pt>
                <c:pt idx="526">
                  <c:v>1690.7530859999999</c:v>
                </c:pt>
                <c:pt idx="527">
                  <c:v>1697.6575359999999</c:v>
                </c:pt>
                <c:pt idx="528">
                  <c:v>1720.0479350000001</c:v>
                </c:pt>
                <c:pt idx="529">
                  <c:v>1721.931239</c:v>
                </c:pt>
                <c:pt idx="530">
                  <c:v>1724.205796</c:v>
                </c:pt>
                <c:pt idx="531">
                  <c:v>1736.481481</c:v>
                </c:pt>
                <c:pt idx="532">
                  <c:v>1746.2787980000001</c:v>
                </c:pt>
                <c:pt idx="533">
                  <c:v>1749.7654319999999</c:v>
                </c:pt>
                <c:pt idx="534">
                  <c:v>1753.085775</c:v>
                </c:pt>
                <c:pt idx="535">
                  <c:v>1756.654321</c:v>
                </c:pt>
                <c:pt idx="536">
                  <c:v>1768.481481</c:v>
                </c:pt>
                <c:pt idx="537">
                  <c:v>1772.703704</c:v>
                </c:pt>
                <c:pt idx="538">
                  <c:v>1774.196019</c:v>
                </c:pt>
                <c:pt idx="539">
                  <c:v>1780.165972</c:v>
                </c:pt>
                <c:pt idx="540">
                  <c:v>1783.1571019999999</c:v>
                </c:pt>
                <c:pt idx="541">
                  <c:v>1783.9571989999999</c:v>
                </c:pt>
                <c:pt idx="542">
                  <c:v>1784.905006</c:v>
                </c:pt>
                <c:pt idx="543">
                  <c:v>1799.7283950000001</c:v>
                </c:pt>
                <c:pt idx="544">
                  <c:v>1813.9773</c:v>
                </c:pt>
                <c:pt idx="545">
                  <c:v>1818.1609309999999</c:v>
                </c:pt>
                <c:pt idx="546">
                  <c:v>1820.4320990000001</c:v>
                </c:pt>
                <c:pt idx="547">
                  <c:v>1823.54321</c:v>
                </c:pt>
                <c:pt idx="548">
                  <c:v>1832.160494</c:v>
                </c:pt>
                <c:pt idx="549">
                  <c:v>1833</c:v>
                </c:pt>
                <c:pt idx="550">
                  <c:v>1837.167823</c:v>
                </c:pt>
                <c:pt idx="551">
                  <c:v>1852.691358</c:v>
                </c:pt>
                <c:pt idx="552">
                  <c:v>1859.8888890000001</c:v>
                </c:pt>
                <c:pt idx="553">
                  <c:v>1862.9259259999999</c:v>
                </c:pt>
                <c:pt idx="554">
                  <c:v>1864.333333</c:v>
                </c:pt>
                <c:pt idx="555">
                  <c:v>1864.748585</c:v>
                </c:pt>
                <c:pt idx="556">
                  <c:v>1879.4320990000001</c:v>
                </c:pt>
                <c:pt idx="557">
                  <c:v>1917.5802470000001</c:v>
                </c:pt>
                <c:pt idx="558">
                  <c:v>1919.6589739999999</c:v>
                </c:pt>
                <c:pt idx="559">
                  <c:v>1924.798841</c:v>
                </c:pt>
                <c:pt idx="560">
                  <c:v>1929.7530859999999</c:v>
                </c:pt>
                <c:pt idx="561">
                  <c:v>1931.2716049999999</c:v>
                </c:pt>
                <c:pt idx="562">
                  <c:v>1931.526028</c:v>
                </c:pt>
                <c:pt idx="563">
                  <c:v>1937.392877</c:v>
                </c:pt>
                <c:pt idx="564">
                  <c:v>1946.506173</c:v>
                </c:pt>
                <c:pt idx="565">
                  <c:v>1950.243354</c:v>
                </c:pt>
                <c:pt idx="566">
                  <c:v>1950.5679009999999</c:v>
                </c:pt>
                <c:pt idx="567">
                  <c:v>1951.4815880000001</c:v>
                </c:pt>
                <c:pt idx="568">
                  <c:v>1953.7283950000001</c:v>
                </c:pt>
                <c:pt idx="569">
                  <c:v>1968.185365</c:v>
                </c:pt>
                <c:pt idx="570">
                  <c:v>1970.096624</c:v>
                </c:pt>
                <c:pt idx="571">
                  <c:v>1982.555556</c:v>
                </c:pt>
                <c:pt idx="572">
                  <c:v>1984.8888890000001</c:v>
                </c:pt>
                <c:pt idx="573">
                  <c:v>1987.802469</c:v>
                </c:pt>
                <c:pt idx="574">
                  <c:v>1995.7735749999999</c:v>
                </c:pt>
                <c:pt idx="575">
                  <c:v>2014.6312390000001</c:v>
                </c:pt>
                <c:pt idx="576">
                  <c:v>2021.684399</c:v>
                </c:pt>
                <c:pt idx="577">
                  <c:v>2045.3426440000001</c:v>
                </c:pt>
                <c:pt idx="578">
                  <c:v>2049.5555559999998</c:v>
                </c:pt>
                <c:pt idx="579">
                  <c:v>2052.9259259999999</c:v>
                </c:pt>
                <c:pt idx="580">
                  <c:v>2060.5802469999999</c:v>
                </c:pt>
                <c:pt idx="581">
                  <c:v>2075.4567900000002</c:v>
                </c:pt>
                <c:pt idx="582">
                  <c:v>2119.2098769999998</c:v>
                </c:pt>
                <c:pt idx="583">
                  <c:v>2123.6044120000001</c:v>
                </c:pt>
                <c:pt idx="584">
                  <c:v>2142.8148150000002</c:v>
                </c:pt>
                <c:pt idx="585">
                  <c:v>2149.8271599999998</c:v>
                </c:pt>
                <c:pt idx="586">
                  <c:v>2159.6790120000001</c:v>
                </c:pt>
                <c:pt idx="587">
                  <c:v>2165.7901230000002</c:v>
                </c:pt>
                <c:pt idx="588">
                  <c:v>2168.803312</c:v>
                </c:pt>
                <c:pt idx="589">
                  <c:v>2173.702777</c:v>
                </c:pt>
                <c:pt idx="590">
                  <c:v>2176.8641980000002</c:v>
                </c:pt>
                <c:pt idx="591">
                  <c:v>2183.1481480000002</c:v>
                </c:pt>
                <c:pt idx="592">
                  <c:v>2183.666667</c:v>
                </c:pt>
                <c:pt idx="593">
                  <c:v>2195.691358</c:v>
                </c:pt>
                <c:pt idx="594">
                  <c:v>2197.9641710000001</c:v>
                </c:pt>
                <c:pt idx="595">
                  <c:v>2203.7283950000001</c:v>
                </c:pt>
                <c:pt idx="596">
                  <c:v>2205.829737</c:v>
                </c:pt>
                <c:pt idx="597">
                  <c:v>2219.1851849999998</c:v>
                </c:pt>
                <c:pt idx="598">
                  <c:v>2235.345679</c:v>
                </c:pt>
                <c:pt idx="599">
                  <c:v>2276.7059979999999</c:v>
                </c:pt>
                <c:pt idx="600">
                  <c:v>2280.595699</c:v>
                </c:pt>
                <c:pt idx="601">
                  <c:v>2282.4320990000001</c:v>
                </c:pt>
                <c:pt idx="602">
                  <c:v>2289.691358</c:v>
                </c:pt>
                <c:pt idx="603">
                  <c:v>2295.3051690000002</c:v>
                </c:pt>
                <c:pt idx="604">
                  <c:v>2297.0145090000001</c:v>
                </c:pt>
                <c:pt idx="605">
                  <c:v>2320.3666600000001</c:v>
                </c:pt>
                <c:pt idx="606">
                  <c:v>2325.069176</c:v>
                </c:pt>
                <c:pt idx="607">
                  <c:v>2338.9535230000001</c:v>
                </c:pt>
                <c:pt idx="608">
                  <c:v>2339.8024690000002</c:v>
                </c:pt>
                <c:pt idx="609">
                  <c:v>2366.0091010000001</c:v>
                </c:pt>
                <c:pt idx="610">
                  <c:v>2367.553711</c:v>
                </c:pt>
                <c:pt idx="611">
                  <c:v>2387.7733469999998</c:v>
                </c:pt>
                <c:pt idx="612">
                  <c:v>2389.7007530000001</c:v>
                </c:pt>
                <c:pt idx="613">
                  <c:v>2418.1879779999999</c:v>
                </c:pt>
                <c:pt idx="614">
                  <c:v>2418.703704</c:v>
                </c:pt>
                <c:pt idx="615">
                  <c:v>2440.358025</c:v>
                </c:pt>
                <c:pt idx="616">
                  <c:v>2466.8417169999998</c:v>
                </c:pt>
                <c:pt idx="617">
                  <c:v>2491.144229</c:v>
                </c:pt>
                <c:pt idx="618">
                  <c:v>2491.4519580000001</c:v>
                </c:pt>
                <c:pt idx="619">
                  <c:v>2499.7160490000001</c:v>
                </c:pt>
                <c:pt idx="620">
                  <c:v>2504.8197279999999</c:v>
                </c:pt>
                <c:pt idx="621">
                  <c:v>2519.418416</c:v>
                </c:pt>
                <c:pt idx="622">
                  <c:v>2586.5308639999998</c:v>
                </c:pt>
                <c:pt idx="623">
                  <c:v>2607.084398</c:v>
                </c:pt>
                <c:pt idx="624">
                  <c:v>2646.0740740000001</c:v>
                </c:pt>
                <c:pt idx="625">
                  <c:v>2651.6313220000002</c:v>
                </c:pt>
                <c:pt idx="626">
                  <c:v>2664.3713240000002</c:v>
                </c:pt>
                <c:pt idx="627">
                  <c:v>2693.5185190000002</c:v>
                </c:pt>
                <c:pt idx="628">
                  <c:v>2712.4646250000001</c:v>
                </c:pt>
                <c:pt idx="629">
                  <c:v>2716.2545190000001</c:v>
                </c:pt>
                <c:pt idx="630">
                  <c:v>2718.8271599999998</c:v>
                </c:pt>
                <c:pt idx="631">
                  <c:v>2737.0246910000001</c:v>
                </c:pt>
                <c:pt idx="632">
                  <c:v>2763.509462</c:v>
                </c:pt>
                <c:pt idx="633">
                  <c:v>2783.1414709999999</c:v>
                </c:pt>
                <c:pt idx="634">
                  <c:v>2788.6268479999999</c:v>
                </c:pt>
                <c:pt idx="635">
                  <c:v>2792.0987650000002</c:v>
                </c:pt>
                <c:pt idx="636">
                  <c:v>2808.0563860000002</c:v>
                </c:pt>
                <c:pt idx="637">
                  <c:v>2813.5585900000001</c:v>
                </c:pt>
                <c:pt idx="638">
                  <c:v>2817.5073739999998</c:v>
                </c:pt>
                <c:pt idx="639">
                  <c:v>2833.1671139999999</c:v>
                </c:pt>
                <c:pt idx="640">
                  <c:v>2878.5879890000001</c:v>
                </c:pt>
                <c:pt idx="641">
                  <c:v>2883.5622509999998</c:v>
                </c:pt>
                <c:pt idx="642">
                  <c:v>2908.413133</c:v>
                </c:pt>
                <c:pt idx="643">
                  <c:v>2924.5306519999999</c:v>
                </c:pt>
                <c:pt idx="644">
                  <c:v>2952.7160490000001</c:v>
                </c:pt>
                <c:pt idx="645">
                  <c:v>2965.8726280000001</c:v>
                </c:pt>
                <c:pt idx="646">
                  <c:v>3013.654321</c:v>
                </c:pt>
                <c:pt idx="647">
                  <c:v>3021.666667</c:v>
                </c:pt>
                <c:pt idx="648">
                  <c:v>3078.5998610000001</c:v>
                </c:pt>
                <c:pt idx="649">
                  <c:v>3112.4008699999999</c:v>
                </c:pt>
                <c:pt idx="650">
                  <c:v>3114.2222219999999</c:v>
                </c:pt>
                <c:pt idx="651">
                  <c:v>3192.691358</c:v>
                </c:pt>
                <c:pt idx="652">
                  <c:v>3215.7555400000001</c:v>
                </c:pt>
                <c:pt idx="653">
                  <c:v>3220.1677439999999</c:v>
                </c:pt>
                <c:pt idx="654">
                  <c:v>3259.6139240000002</c:v>
                </c:pt>
                <c:pt idx="655">
                  <c:v>3322.5925929999999</c:v>
                </c:pt>
                <c:pt idx="656">
                  <c:v>3331.547951</c:v>
                </c:pt>
                <c:pt idx="657">
                  <c:v>3337.917363</c:v>
                </c:pt>
                <c:pt idx="658">
                  <c:v>3381.468535</c:v>
                </c:pt>
                <c:pt idx="659">
                  <c:v>3394.6257569999998</c:v>
                </c:pt>
                <c:pt idx="660">
                  <c:v>3465.7482009999999</c:v>
                </c:pt>
                <c:pt idx="661">
                  <c:v>3663.1930600000001</c:v>
                </c:pt>
                <c:pt idx="662">
                  <c:v>3680.987654</c:v>
                </c:pt>
                <c:pt idx="663">
                  <c:v>3761.0486089999999</c:v>
                </c:pt>
                <c:pt idx="664">
                  <c:v>3773.2839509999999</c:v>
                </c:pt>
                <c:pt idx="665">
                  <c:v>3785.6514889999999</c:v>
                </c:pt>
                <c:pt idx="666">
                  <c:v>3808.066507</c:v>
                </c:pt>
                <c:pt idx="667">
                  <c:v>3851.641005</c:v>
                </c:pt>
                <c:pt idx="668">
                  <c:v>3859.1742239999999</c:v>
                </c:pt>
                <c:pt idx="669">
                  <c:v>3917.1381540000002</c:v>
                </c:pt>
                <c:pt idx="670">
                  <c:v>4014.4567900000002</c:v>
                </c:pt>
                <c:pt idx="671">
                  <c:v>4095.6296299999999</c:v>
                </c:pt>
                <c:pt idx="672">
                  <c:v>4183.9150200000004</c:v>
                </c:pt>
                <c:pt idx="673">
                  <c:v>4191.9529140000004</c:v>
                </c:pt>
                <c:pt idx="674">
                  <c:v>4219.4567900000002</c:v>
                </c:pt>
                <c:pt idx="675">
                  <c:v>4274.4244230000004</c:v>
                </c:pt>
                <c:pt idx="676">
                  <c:v>4274.6952250000004</c:v>
                </c:pt>
                <c:pt idx="677">
                  <c:v>4315.5432099999998</c:v>
                </c:pt>
                <c:pt idx="678">
                  <c:v>4537.4157960000002</c:v>
                </c:pt>
                <c:pt idx="679">
                  <c:v>4539.0617279999997</c:v>
                </c:pt>
                <c:pt idx="680">
                  <c:v>4713.8198540000003</c:v>
                </c:pt>
                <c:pt idx="681">
                  <c:v>5067.7530859999997</c:v>
                </c:pt>
                <c:pt idx="682">
                  <c:v>5107.8641980000002</c:v>
                </c:pt>
                <c:pt idx="683">
                  <c:v>5114.7352380000002</c:v>
                </c:pt>
                <c:pt idx="684">
                  <c:v>5184.0277169999999</c:v>
                </c:pt>
                <c:pt idx="685">
                  <c:v>5295.4216960000003</c:v>
                </c:pt>
                <c:pt idx="686">
                  <c:v>5801.0246909999996</c:v>
                </c:pt>
                <c:pt idx="687">
                  <c:v>6015.2379449999999</c:v>
                </c:pt>
                <c:pt idx="688">
                  <c:v>6127.8220730000003</c:v>
                </c:pt>
                <c:pt idx="689">
                  <c:v>6600.4788150000004</c:v>
                </c:pt>
                <c:pt idx="690">
                  <c:v>6807.7768310000001</c:v>
                </c:pt>
                <c:pt idx="691">
                  <c:v>7934.1728400000002</c:v>
                </c:pt>
              </c:numCache>
            </c:numRef>
          </c:yVal>
          <c:smooth val="0"/>
        </c:ser>
        <c:ser>
          <c:idx val="20"/>
          <c:order val="12"/>
          <c:tx>
            <c:v>x Ler</c:v>
          </c:tx>
          <c:spPr>
            <a:ln w="28575">
              <a:noFill/>
            </a:ln>
          </c:spPr>
          <c:marker>
            <c:symbol val="star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Hoja4!$S$62:$S$936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3</c:v>
                </c:pt>
                <c:pt idx="804">
                  <c:v>3</c:v>
                </c:pt>
                <c:pt idx="805">
                  <c:v>3</c:v>
                </c:pt>
                <c:pt idx="806">
                  <c:v>3</c:v>
                </c:pt>
                <c:pt idx="807">
                  <c:v>3</c:v>
                </c:pt>
                <c:pt idx="808">
                  <c:v>3</c:v>
                </c:pt>
                <c:pt idx="809">
                  <c:v>3</c:v>
                </c:pt>
                <c:pt idx="810">
                  <c:v>3</c:v>
                </c:pt>
                <c:pt idx="811">
                  <c:v>3</c:v>
                </c:pt>
                <c:pt idx="812">
                  <c:v>3</c:v>
                </c:pt>
                <c:pt idx="813">
                  <c:v>3</c:v>
                </c:pt>
                <c:pt idx="814">
                  <c:v>3</c:v>
                </c:pt>
                <c:pt idx="815">
                  <c:v>3</c:v>
                </c:pt>
                <c:pt idx="816">
                  <c:v>3</c:v>
                </c:pt>
                <c:pt idx="817">
                  <c:v>3</c:v>
                </c:pt>
                <c:pt idx="818">
                  <c:v>3</c:v>
                </c:pt>
                <c:pt idx="819">
                  <c:v>3</c:v>
                </c:pt>
                <c:pt idx="820">
                  <c:v>3</c:v>
                </c:pt>
                <c:pt idx="821">
                  <c:v>3</c:v>
                </c:pt>
                <c:pt idx="822">
                  <c:v>3</c:v>
                </c:pt>
                <c:pt idx="823">
                  <c:v>3</c:v>
                </c:pt>
                <c:pt idx="824">
                  <c:v>3</c:v>
                </c:pt>
                <c:pt idx="825">
                  <c:v>3</c:v>
                </c:pt>
                <c:pt idx="826">
                  <c:v>3</c:v>
                </c:pt>
                <c:pt idx="827">
                  <c:v>3</c:v>
                </c:pt>
                <c:pt idx="828">
                  <c:v>3</c:v>
                </c:pt>
                <c:pt idx="829">
                  <c:v>3</c:v>
                </c:pt>
                <c:pt idx="830">
                  <c:v>3</c:v>
                </c:pt>
                <c:pt idx="831">
                  <c:v>3</c:v>
                </c:pt>
                <c:pt idx="832">
                  <c:v>3</c:v>
                </c:pt>
                <c:pt idx="833">
                  <c:v>3</c:v>
                </c:pt>
                <c:pt idx="834">
                  <c:v>3</c:v>
                </c:pt>
                <c:pt idx="835">
                  <c:v>3</c:v>
                </c:pt>
                <c:pt idx="836">
                  <c:v>3</c:v>
                </c:pt>
                <c:pt idx="837">
                  <c:v>3</c:v>
                </c:pt>
                <c:pt idx="838">
                  <c:v>3</c:v>
                </c:pt>
                <c:pt idx="839">
                  <c:v>3</c:v>
                </c:pt>
                <c:pt idx="840">
                  <c:v>3</c:v>
                </c:pt>
                <c:pt idx="841">
                  <c:v>3</c:v>
                </c:pt>
                <c:pt idx="842">
                  <c:v>3</c:v>
                </c:pt>
                <c:pt idx="843">
                  <c:v>3</c:v>
                </c:pt>
                <c:pt idx="844">
                  <c:v>3</c:v>
                </c:pt>
                <c:pt idx="845">
                  <c:v>3</c:v>
                </c:pt>
                <c:pt idx="846">
                  <c:v>3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Hoja4!$E$62:$E$936</c:f>
              <c:numCache>
                <c:formatCode>General</c:formatCode>
                <c:ptCount val="875"/>
                <c:pt idx="0">
                  <c:v>1.6839980000000001</c:v>
                </c:pt>
                <c:pt idx="1">
                  <c:v>3.0565310000000001</c:v>
                </c:pt>
                <c:pt idx="2">
                  <c:v>3.0832030000000001</c:v>
                </c:pt>
                <c:pt idx="3">
                  <c:v>3.4175260000000001</c:v>
                </c:pt>
                <c:pt idx="4">
                  <c:v>4.1480839999999999</c:v>
                </c:pt>
                <c:pt idx="5">
                  <c:v>6.3769049999999998</c:v>
                </c:pt>
                <c:pt idx="6">
                  <c:v>9.6829900000000002</c:v>
                </c:pt>
                <c:pt idx="7">
                  <c:v>9.8483979999999995</c:v>
                </c:pt>
                <c:pt idx="8">
                  <c:v>12.727691999999999</c:v>
                </c:pt>
                <c:pt idx="9">
                  <c:v>13.499632</c:v>
                </c:pt>
                <c:pt idx="10">
                  <c:v>18.787963999999999</c:v>
                </c:pt>
                <c:pt idx="11">
                  <c:v>20.550538</c:v>
                </c:pt>
                <c:pt idx="12">
                  <c:v>21.854831000000001</c:v>
                </c:pt>
                <c:pt idx="13">
                  <c:v>22.362506</c:v>
                </c:pt>
                <c:pt idx="14">
                  <c:v>33.197969000000001</c:v>
                </c:pt>
                <c:pt idx="15">
                  <c:v>34.666666999999997</c:v>
                </c:pt>
                <c:pt idx="16">
                  <c:v>36.688873999999998</c:v>
                </c:pt>
                <c:pt idx="17">
                  <c:v>40.886488</c:v>
                </c:pt>
                <c:pt idx="18">
                  <c:v>41.64181</c:v>
                </c:pt>
                <c:pt idx="19">
                  <c:v>50.619007000000003</c:v>
                </c:pt>
                <c:pt idx="20">
                  <c:v>52.897357999999997</c:v>
                </c:pt>
                <c:pt idx="21">
                  <c:v>53.999386000000001</c:v>
                </c:pt>
                <c:pt idx="22">
                  <c:v>54.928061</c:v>
                </c:pt>
                <c:pt idx="23">
                  <c:v>55.336678999999997</c:v>
                </c:pt>
                <c:pt idx="24">
                  <c:v>57.927002999999999</c:v>
                </c:pt>
                <c:pt idx="25">
                  <c:v>59.918584000000003</c:v>
                </c:pt>
                <c:pt idx="26">
                  <c:v>62.370617000000003</c:v>
                </c:pt>
                <c:pt idx="27">
                  <c:v>62.745513000000003</c:v>
                </c:pt>
                <c:pt idx="28">
                  <c:v>65.271604999999994</c:v>
                </c:pt>
                <c:pt idx="29">
                  <c:v>67.719019000000003</c:v>
                </c:pt>
                <c:pt idx="30">
                  <c:v>68.016194999999996</c:v>
                </c:pt>
                <c:pt idx="31">
                  <c:v>71.790122999999994</c:v>
                </c:pt>
                <c:pt idx="32">
                  <c:v>72.486220000000003</c:v>
                </c:pt>
                <c:pt idx="33">
                  <c:v>74.888889000000006</c:v>
                </c:pt>
                <c:pt idx="34">
                  <c:v>75.921456000000006</c:v>
                </c:pt>
                <c:pt idx="35">
                  <c:v>76.160494</c:v>
                </c:pt>
                <c:pt idx="36">
                  <c:v>76.262833999999998</c:v>
                </c:pt>
                <c:pt idx="37">
                  <c:v>77.153942000000001</c:v>
                </c:pt>
                <c:pt idx="38">
                  <c:v>78.974565999999996</c:v>
                </c:pt>
                <c:pt idx="39">
                  <c:v>79.097662</c:v>
                </c:pt>
                <c:pt idx="40">
                  <c:v>83.099277000000001</c:v>
                </c:pt>
                <c:pt idx="41">
                  <c:v>84.175149000000005</c:v>
                </c:pt>
                <c:pt idx="42">
                  <c:v>84.484707999999998</c:v>
                </c:pt>
                <c:pt idx="43">
                  <c:v>86.644319999999993</c:v>
                </c:pt>
                <c:pt idx="44">
                  <c:v>87.072616999999994</c:v>
                </c:pt>
                <c:pt idx="45">
                  <c:v>87.307880999999995</c:v>
                </c:pt>
                <c:pt idx="46">
                  <c:v>90.737789000000006</c:v>
                </c:pt>
                <c:pt idx="47">
                  <c:v>92.217489</c:v>
                </c:pt>
                <c:pt idx="48">
                  <c:v>93.028521999999995</c:v>
                </c:pt>
                <c:pt idx="49">
                  <c:v>94.407106999999996</c:v>
                </c:pt>
                <c:pt idx="50">
                  <c:v>96.931583000000003</c:v>
                </c:pt>
                <c:pt idx="51">
                  <c:v>97.711967999999999</c:v>
                </c:pt>
                <c:pt idx="52">
                  <c:v>98.608844000000005</c:v>
                </c:pt>
                <c:pt idx="53">
                  <c:v>99.739750999999998</c:v>
                </c:pt>
                <c:pt idx="54">
                  <c:v>100.701404</c:v>
                </c:pt>
                <c:pt idx="55">
                  <c:v>101.88888900000001</c:v>
                </c:pt>
                <c:pt idx="56">
                  <c:v>106.452279</c:v>
                </c:pt>
                <c:pt idx="57">
                  <c:v>110.116152</c:v>
                </c:pt>
                <c:pt idx="58">
                  <c:v>110.413348</c:v>
                </c:pt>
                <c:pt idx="59">
                  <c:v>112.272034</c:v>
                </c:pt>
                <c:pt idx="60">
                  <c:v>112.30896199999999</c:v>
                </c:pt>
                <c:pt idx="61">
                  <c:v>114.46306800000001</c:v>
                </c:pt>
                <c:pt idx="62">
                  <c:v>116.061728</c:v>
                </c:pt>
                <c:pt idx="63">
                  <c:v>119.799142</c:v>
                </c:pt>
                <c:pt idx="64">
                  <c:v>120.37036999999999</c:v>
                </c:pt>
                <c:pt idx="65">
                  <c:v>121.879375</c:v>
                </c:pt>
                <c:pt idx="66">
                  <c:v>123.91651899999999</c:v>
                </c:pt>
                <c:pt idx="67">
                  <c:v>126.218335</c:v>
                </c:pt>
                <c:pt idx="68">
                  <c:v>126.448459</c:v>
                </c:pt>
                <c:pt idx="69">
                  <c:v>126.547517</c:v>
                </c:pt>
                <c:pt idx="70">
                  <c:v>126.70049899999999</c:v>
                </c:pt>
                <c:pt idx="71">
                  <c:v>127.983869</c:v>
                </c:pt>
                <c:pt idx="72">
                  <c:v>130.101249</c:v>
                </c:pt>
                <c:pt idx="73">
                  <c:v>130.893719</c:v>
                </c:pt>
                <c:pt idx="74">
                  <c:v>133.692128</c:v>
                </c:pt>
                <c:pt idx="75">
                  <c:v>134.123503</c:v>
                </c:pt>
                <c:pt idx="76">
                  <c:v>137.86282</c:v>
                </c:pt>
                <c:pt idx="77">
                  <c:v>138.900497</c:v>
                </c:pt>
                <c:pt idx="78">
                  <c:v>140.82715999999999</c:v>
                </c:pt>
                <c:pt idx="79">
                  <c:v>142.29412500000001</c:v>
                </c:pt>
                <c:pt idx="80">
                  <c:v>142.310237</c:v>
                </c:pt>
                <c:pt idx="81">
                  <c:v>144.31617600000001</c:v>
                </c:pt>
                <c:pt idx="82">
                  <c:v>145.23375200000001</c:v>
                </c:pt>
                <c:pt idx="83">
                  <c:v>146.582144</c:v>
                </c:pt>
                <c:pt idx="84">
                  <c:v>147.77171000000001</c:v>
                </c:pt>
                <c:pt idx="85">
                  <c:v>148.396603</c:v>
                </c:pt>
                <c:pt idx="86">
                  <c:v>148.657971</c:v>
                </c:pt>
                <c:pt idx="87">
                  <c:v>149.815034</c:v>
                </c:pt>
                <c:pt idx="88">
                  <c:v>150.824387</c:v>
                </c:pt>
                <c:pt idx="89">
                  <c:v>150.878816</c:v>
                </c:pt>
                <c:pt idx="90">
                  <c:v>151.42363900000001</c:v>
                </c:pt>
                <c:pt idx="91">
                  <c:v>152.24087299999999</c:v>
                </c:pt>
                <c:pt idx="92">
                  <c:v>152.62152699999999</c:v>
                </c:pt>
                <c:pt idx="93">
                  <c:v>152.90951999999999</c:v>
                </c:pt>
                <c:pt idx="94">
                  <c:v>153.08430100000001</c:v>
                </c:pt>
                <c:pt idx="95">
                  <c:v>154.49445900000001</c:v>
                </c:pt>
                <c:pt idx="96">
                  <c:v>156.624222</c:v>
                </c:pt>
                <c:pt idx="97">
                  <c:v>157.96151499999999</c:v>
                </c:pt>
                <c:pt idx="98">
                  <c:v>160.79012299999999</c:v>
                </c:pt>
                <c:pt idx="99">
                  <c:v>161.131394</c:v>
                </c:pt>
                <c:pt idx="100">
                  <c:v>161.614305</c:v>
                </c:pt>
                <c:pt idx="101">
                  <c:v>161.86572200000001</c:v>
                </c:pt>
                <c:pt idx="102">
                  <c:v>165.595403</c:v>
                </c:pt>
                <c:pt idx="103">
                  <c:v>166.20815300000001</c:v>
                </c:pt>
                <c:pt idx="104">
                  <c:v>166.777085</c:v>
                </c:pt>
                <c:pt idx="105">
                  <c:v>167.72839500000001</c:v>
                </c:pt>
                <c:pt idx="106">
                  <c:v>169.98765399999999</c:v>
                </c:pt>
                <c:pt idx="107">
                  <c:v>173.39942400000001</c:v>
                </c:pt>
                <c:pt idx="108">
                  <c:v>174.256674</c:v>
                </c:pt>
                <c:pt idx="109">
                  <c:v>175.34631999999999</c:v>
                </c:pt>
                <c:pt idx="110">
                  <c:v>175.50729100000001</c:v>
                </c:pt>
                <c:pt idx="111">
                  <c:v>175.93827200000001</c:v>
                </c:pt>
                <c:pt idx="112">
                  <c:v>176.234568</c:v>
                </c:pt>
                <c:pt idx="113">
                  <c:v>176.30246700000001</c:v>
                </c:pt>
                <c:pt idx="114">
                  <c:v>177.252197</c:v>
                </c:pt>
                <c:pt idx="115">
                  <c:v>177.301434</c:v>
                </c:pt>
                <c:pt idx="116">
                  <c:v>177.537995</c:v>
                </c:pt>
                <c:pt idx="117">
                  <c:v>179.59346300000001</c:v>
                </c:pt>
                <c:pt idx="118">
                  <c:v>181.402705</c:v>
                </c:pt>
                <c:pt idx="119">
                  <c:v>183.035754</c:v>
                </c:pt>
                <c:pt idx="120">
                  <c:v>183.34531200000001</c:v>
                </c:pt>
                <c:pt idx="121">
                  <c:v>183.555812</c:v>
                </c:pt>
                <c:pt idx="122">
                  <c:v>183.64066199999999</c:v>
                </c:pt>
                <c:pt idx="123">
                  <c:v>184.925926</c:v>
                </c:pt>
                <c:pt idx="124">
                  <c:v>185.11598699999999</c:v>
                </c:pt>
                <c:pt idx="125">
                  <c:v>185.63084699999999</c:v>
                </c:pt>
                <c:pt idx="126">
                  <c:v>186.87117599999999</c:v>
                </c:pt>
                <c:pt idx="127">
                  <c:v>186.96095500000001</c:v>
                </c:pt>
                <c:pt idx="128">
                  <c:v>188.46585999999999</c:v>
                </c:pt>
                <c:pt idx="129">
                  <c:v>189.028806</c:v>
                </c:pt>
                <c:pt idx="130">
                  <c:v>190.415628</c:v>
                </c:pt>
                <c:pt idx="131">
                  <c:v>194.706615</c:v>
                </c:pt>
                <c:pt idx="132">
                  <c:v>195.97529900000001</c:v>
                </c:pt>
                <c:pt idx="133">
                  <c:v>198.05471199999999</c:v>
                </c:pt>
                <c:pt idx="134">
                  <c:v>198.810855</c:v>
                </c:pt>
                <c:pt idx="135">
                  <c:v>198.868245</c:v>
                </c:pt>
                <c:pt idx="136">
                  <c:v>201.398764</c:v>
                </c:pt>
                <c:pt idx="137">
                  <c:v>201.621646</c:v>
                </c:pt>
                <c:pt idx="138">
                  <c:v>202.14993999999999</c:v>
                </c:pt>
                <c:pt idx="139">
                  <c:v>202.20361600000001</c:v>
                </c:pt>
                <c:pt idx="140">
                  <c:v>202.23368300000001</c:v>
                </c:pt>
                <c:pt idx="141">
                  <c:v>203.604938</c:v>
                </c:pt>
                <c:pt idx="142">
                  <c:v>204.06096700000001</c:v>
                </c:pt>
                <c:pt idx="143">
                  <c:v>204.096237</c:v>
                </c:pt>
                <c:pt idx="144">
                  <c:v>205.23729</c:v>
                </c:pt>
                <c:pt idx="145">
                  <c:v>205.707819</c:v>
                </c:pt>
                <c:pt idx="146">
                  <c:v>205.88117099999999</c:v>
                </c:pt>
                <c:pt idx="147">
                  <c:v>208.62729300000001</c:v>
                </c:pt>
                <c:pt idx="148">
                  <c:v>209.14528300000001</c:v>
                </c:pt>
                <c:pt idx="149">
                  <c:v>211.143666</c:v>
                </c:pt>
                <c:pt idx="150">
                  <c:v>211.49633700000001</c:v>
                </c:pt>
                <c:pt idx="151">
                  <c:v>212.20627300000001</c:v>
                </c:pt>
                <c:pt idx="152">
                  <c:v>215.08642</c:v>
                </c:pt>
                <c:pt idx="153">
                  <c:v>216.30710199999999</c:v>
                </c:pt>
                <c:pt idx="154">
                  <c:v>221.61448300000001</c:v>
                </c:pt>
                <c:pt idx="155">
                  <c:v>221.668655</c:v>
                </c:pt>
                <c:pt idx="156">
                  <c:v>222.13219699999999</c:v>
                </c:pt>
                <c:pt idx="157">
                  <c:v>222.374449</c:v>
                </c:pt>
                <c:pt idx="158">
                  <c:v>222.44874300000001</c:v>
                </c:pt>
                <c:pt idx="159">
                  <c:v>222.73353599999999</c:v>
                </c:pt>
                <c:pt idx="160">
                  <c:v>225.33427800000001</c:v>
                </c:pt>
                <c:pt idx="161">
                  <c:v>226.16888</c:v>
                </c:pt>
                <c:pt idx="162">
                  <c:v>226.57508300000001</c:v>
                </c:pt>
                <c:pt idx="163">
                  <c:v>227.629166</c:v>
                </c:pt>
                <c:pt idx="164">
                  <c:v>227.88459</c:v>
                </c:pt>
                <c:pt idx="165">
                  <c:v>228.03476900000001</c:v>
                </c:pt>
                <c:pt idx="166">
                  <c:v>228.25605999999999</c:v>
                </c:pt>
                <c:pt idx="167">
                  <c:v>229.56826599999999</c:v>
                </c:pt>
                <c:pt idx="168">
                  <c:v>230</c:v>
                </c:pt>
                <c:pt idx="169">
                  <c:v>231.76955699999999</c:v>
                </c:pt>
                <c:pt idx="170">
                  <c:v>232.47843800000001</c:v>
                </c:pt>
                <c:pt idx="171">
                  <c:v>232.914311</c:v>
                </c:pt>
                <c:pt idx="172">
                  <c:v>234.51450399999999</c:v>
                </c:pt>
                <c:pt idx="173">
                  <c:v>235.07873000000001</c:v>
                </c:pt>
                <c:pt idx="174">
                  <c:v>235.37590599999999</c:v>
                </c:pt>
                <c:pt idx="175">
                  <c:v>236.09876499999999</c:v>
                </c:pt>
                <c:pt idx="176">
                  <c:v>236.23833200000001</c:v>
                </c:pt>
                <c:pt idx="177">
                  <c:v>236.51057900000001</c:v>
                </c:pt>
                <c:pt idx="178">
                  <c:v>237.268148</c:v>
                </c:pt>
                <c:pt idx="179">
                  <c:v>238.05049099999999</c:v>
                </c:pt>
                <c:pt idx="180">
                  <c:v>238.90487300000001</c:v>
                </c:pt>
                <c:pt idx="181">
                  <c:v>240.30407700000001</c:v>
                </c:pt>
                <c:pt idx="182">
                  <c:v>240.91081199999999</c:v>
                </c:pt>
                <c:pt idx="183">
                  <c:v>242.916751</c:v>
                </c:pt>
                <c:pt idx="184">
                  <c:v>245.45513099999999</c:v>
                </c:pt>
                <c:pt idx="185">
                  <c:v>246.185689</c:v>
                </c:pt>
                <c:pt idx="186">
                  <c:v>248.315451</c:v>
                </c:pt>
                <c:pt idx="187">
                  <c:v>250.011832</c:v>
                </c:pt>
                <c:pt idx="188">
                  <c:v>250.85914</c:v>
                </c:pt>
                <c:pt idx="189">
                  <c:v>251.12072800000001</c:v>
                </c:pt>
                <c:pt idx="190">
                  <c:v>251.34912499999999</c:v>
                </c:pt>
                <c:pt idx="191">
                  <c:v>253.089057</c:v>
                </c:pt>
                <c:pt idx="192">
                  <c:v>254.05596800000001</c:v>
                </c:pt>
                <c:pt idx="193">
                  <c:v>254.25897499999999</c:v>
                </c:pt>
                <c:pt idx="194">
                  <c:v>255.637058</c:v>
                </c:pt>
                <c:pt idx="195">
                  <c:v>256.10802100000001</c:v>
                </c:pt>
                <c:pt idx="196">
                  <c:v>256.41253599999999</c:v>
                </c:pt>
                <c:pt idx="197">
                  <c:v>256.450649</c:v>
                </c:pt>
                <c:pt idx="198">
                  <c:v>256.64876600000002</c:v>
                </c:pt>
                <c:pt idx="199">
                  <c:v>257.287329</c:v>
                </c:pt>
                <c:pt idx="200">
                  <c:v>257.58982400000002</c:v>
                </c:pt>
                <c:pt idx="201">
                  <c:v>257.71364799999998</c:v>
                </c:pt>
                <c:pt idx="202">
                  <c:v>258.29561799999999</c:v>
                </c:pt>
                <c:pt idx="203">
                  <c:v>258.79844400000002</c:v>
                </c:pt>
                <c:pt idx="204">
                  <c:v>259.09410500000001</c:v>
                </c:pt>
                <c:pt idx="205">
                  <c:v>263.94575400000002</c:v>
                </c:pt>
                <c:pt idx="206">
                  <c:v>264.62963000000002</c:v>
                </c:pt>
                <c:pt idx="207">
                  <c:v>264.66014100000001</c:v>
                </c:pt>
                <c:pt idx="208">
                  <c:v>264.69661400000001</c:v>
                </c:pt>
                <c:pt idx="209">
                  <c:v>268.65963599999998</c:v>
                </c:pt>
                <c:pt idx="210">
                  <c:v>269.340665</c:v>
                </c:pt>
                <c:pt idx="211">
                  <c:v>270.09454199999999</c:v>
                </c:pt>
                <c:pt idx="212">
                  <c:v>270.15409699999998</c:v>
                </c:pt>
                <c:pt idx="213">
                  <c:v>271.08657499999998</c:v>
                </c:pt>
                <c:pt idx="214">
                  <c:v>271.27182199999999</c:v>
                </c:pt>
                <c:pt idx="215">
                  <c:v>272.328306</c:v>
                </c:pt>
                <c:pt idx="216">
                  <c:v>272.63773800000001</c:v>
                </c:pt>
                <c:pt idx="217">
                  <c:v>273.04298499999999</c:v>
                </c:pt>
                <c:pt idx="218">
                  <c:v>273.10583500000001</c:v>
                </c:pt>
                <c:pt idx="219">
                  <c:v>274.02118999999999</c:v>
                </c:pt>
                <c:pt idx="220">
                  <c:v>274.11313699999999</c:v>
                </c:pt>
                <c:pt idx="221">
                  <c:v>276.32430499999998</c:v>
                </c:pt>
                <c:pt idx="222">
                  <c:v>276.78593100000001</c:v>
                </c:pt>
                <c:pt idx="223">
                  <c:v>276.79483399999998</c:v>
                </c:pt>
                <c:pt idx="224">
                  <c:v>277.50624299999998</c:v>
                </c:pt>
                <c:pt idx="225">
                  <c:v>279.08347700000002</c:v>
                </c:pt>
                <c:pt idx="226">
                  <c:v>279.23415499999999</c:v>
                </c:pt>
                <c:pt idx="227">
                  <c:v>283.19673899999998</c:v>
                </c:pt>
                <c:pt idx="228">
                  <c:v>283.283477</c:v>
                </c:pt>
                <c:pt idx="229">
                  <c:v>286.10635400000001</c:v>
                </c:pt>
                <c:pt idx="230">
                  <c:v>286.65117700000002</c:v>
                </c:pt>
                <c:pt idx="231">
                  <c:v>286.76261799999997</c:v>
                </c:pt>
                <c:pt idx="232">
                  <c:v>287.18361700000003</c:v>
                </c:pt>
                <c:pt idx="233">
                  <c:v>288.27326299999999</c:v>
                </c:pt>
                <c:pt idx="234">
                  <c:v>288.66258800000003</c:v>
                </c:pt>
                <c:pt idx="235">
                  <c:v>289.833438</c:v>
                </c:pt>
                <c:pt idx="236">
                  <c:v>290.84879000000001</c:v>
                </c:pt>
                <c:pt idx="237">
                  <c:v>293.80300399999999</c:v>
                </c:pt>
                <c:pt idx="238">
                  <c:v>294.94692700000002</c:v>
                </c:pt>
                <c:pt idx="239">
                  <c:v>295.44263799999999</c:v>
                </c:pt>
                <c:pt idx="240">
                  <c:v>299.09542900000002</c:v>
                </c:pt>
                <c:pt idx="241">
                  <c:v>301.99289599999997</c:v>
                </c:pt>
                <c:pt idx="242">
                  <c:v>304.122659</c:v>
                </c:pt>
                <c:pt idx="243">
                  <c:v>304.44295799999998</c:v>
                </c:pt>
                <c:pt idx="244">
                  <c:v>304.617953</c:v>
                </c:pt>
                <c:pt idx="245">
                  <c:v>304.69135799999998</c:v>
                </c:pt>
                <c:pt idx="246">
                  <c:v>306.00487099999998</c:v>
                </c:pt>
                <c:pt idx="247">
                  <c:v>306.43209899999999</c:v>
                </c:pt>
                <c:pt idx="248">
                  <c:v>307.88688999999999</c:v>
                </c:pt>
                <c:pt idx="249">
                  <c:v>308.626801</c:v>
                </c:pt>
                <c:pt idx="250">
                  <c:v>308.74127199999998</c:v>
                </c:pt>
                <c:pt idx="251">
                  <c:v>309.14988899999997</c:v>
                </c:pt>
                <c:pt idx="252">
                  <c:v>309.360389</c:v>
                </c:pt>
                <c:pt idx="253">
                  <c:v>310.395602</c:v>
                </c:pt>
                <c:pt idx="254">
                  <c:v>311.062703</c:v>
                </c:pt>
                <c:pt idx="255">
                  <c:v>311.254887</c:v>
                </c:pt>
                <c:pt idx="256">
                  <c:v>311.81209200000001</c:v>
                </c:pt>
                <c:pt idx="257">
                  <c:v>312.24035300000003</c:v>
                </c:pt>
                <c:pt idx="258">
                  <c:v>312.24697800000001</c:v>
                </c:pt>
                <c:pt idx="259">
                  <c:v>312.86459100000002</c:v>
                </c:pt>
                <c:pt idx="260">
                  <c:v>313.92947199999998</c:v>
                </c:pt>
                <c:pt idx="261">
                  <c:v>314.79623600000002</c:v>
                </c:pt>
                <c:pt idx="262">
                  <c:v>316.65432099999998</c:v>
                </c:pt>
                <c:pt idx="263">
                  <c:v>317.85996399999999</c:v>
                </c:pt>
                <c:pt idx="264">
                  <c:v>318.20137999999997</c:v>
                </c:pt>
                <c:pt idx="265">
                  <c:v>319.44287400000002</c:v>
                </c:pt>
                <c:pt idx="266">
                  <c:v>322.020467</c:v>
                </c:pt>
                <c:pt idx="267">
                  <c:v>322.69135799999998</c:v>
                </c:pt>
                <c:pt idx="268">
                  <c:v>323.15540800000002</c:v>
                </c:pt>
                <c:pt idx="269">
                  <c:v>323.33754900000002</c:v>
                </c:pt>
                <c:pt idx="270">
                  <c:v>324.67423200000002</c:v>
                </c:pt>
                <c:pt idx="271">
                  <c:v>326.43644799999998</c:v>
                </c:pt>
                <c:pt idx="272">
                  <c:v>327.02469100000002</c:v>
                </c:pt>
                <c:pt idx="273">
                  <c:v>327.66148800000002</c:v>
                </c:pt>
                <c:pt idx="274">
                  <c:v>327.87198799999999</c:v>
                </c:pt>
                <c:pt idx="275">
                  <c:v>328.68922199999997</c:v>
                </c:pt>
                <c:pt idx="276">
                  <c:v>329.14513099999999</c:v>
                </c:pt>
                <c:pt idx="277">
                  <c:v>330.59080299999999</c:v>
                </c:pt>
                <c:pt idx="278">
                  <c:v>331.679012</c:v>
                </c:pt>
                <c:pt idx="279">
                  <c:v>332.39710600000001</c:v>
                </c:pt>
                <c:pt idx="280">
                  <c:v>335.42521499999998</c:v>
                </c:pt>
                <c:pt idx="281">
                  <c:v>336.40341999999998</c:v>
                </c:pt>
                <c:pt idx="282">
                  <c:v>336.720822</c:v>
                </c:pt>
                <c:pt idx="283">
                  <c:v>337.03108900000001</c:v>
                </c:pt>
                <c:pt idx="284">
                  <c:v>337.11152199999998</c:v>
                </c:pt>
                <c:pt idx="285">
                  <c:v>338.49382700000001</c:v>
                </c:pt>
                <c:pt idx="286">
                  <c:v>339.10277000000002</c:v>
                </c:pt>
                <c:pt idx="287">
                  <c:v>340.390534</c:v>
                </c:pt>
                <c:pt idx="288">
                  <c:v>340.780035</c:v>
                </c:pt>
                <c:pt idx="289">
                  <c:v>341.24491499999999</c:v>
                </c:pt>
                <c:pt idx="290">
                  <c:v>341.24491499999999</c:v>
                </c:pt>
                <c:pt idx="291">
                  <c:v>343.31395900000001</c:v>
                </c:pt>
                <c:pt idx="292">
                  <c:v>345.25679300000002</c:v>
                </c:pt>
                <c:pt idx="293">
                  <c:v>346.92840899999999</c:v>
                </c:pt>
                <c:pt idx="294">
                  <c:v>348.386731</c:v>
                </c:pt>
                <c:pt idx="295">
                  <c:v>349.429642</c:v>
                </c:pt>
                <c:pt idx="296">
                  <c:v>350.90314000000001</c:v>
                </c:pt>
                <c:pt idx="297">
                  <c:v>352.01755100000003</c:v>
                </c:pt>
                <c:pt idx="298">
                  <c:v>352.68619699999999</c:v>
                </c:pt>
                <c:pt idx="299">
                  <c:v>353.15672599999999</c:v>
                </c:pt>
                <c:pt idx="300">
                  <c:v>353.50734999999997</c:v>
                </c:pt>
                <c:pt idx="301">
                  <c:v>355.39792999999997</c:v>
                </c:pt>
                <c:pt idx="302">
                  <c:v>356.103723</c:v>
                </c:pt>
                <c:pt idx="303">
                  <c:v>357.13145800000001</c:v>
                </c:pt>
                <c:pt idx="304">
                  <c:v>358.22110300000003</c:v>
                </c:pt>
                <c:pt idx="305">
                  <c:v>358.75354399999998</c:v>
                </c:pt>
                <c:pt idx="306">
                  <c:v>358.77777800000001</c:v>
                </c:pt>
                <c:pt idx="307">
                  <c:v>360.10507100000001</c:v>
                </c:pt>
                <c:pt idx="308">
                  <c:v>360.47468900000001</c:v>
                </c:pt>
                <c:pt idx="309">
                  <c:v>360.833777</c:v>
                </c:pt>
                <c:pt idx="310">
                  <c:v>361.29906199999999</c:v>
                </c:pt>
                <c:pt idx="311">
                  <c:v>361.79869600000001</c:v>
                </c:pt>
                <c:pt idx="312">
                  <c:v>362.81495200000001</c:v>
                </c:pt>
                <c:pt idx="313">
                  <c:v>365.44000799999998</c:v>
                </c:pt>
                <c:pt idx="314">
                  <c:v>366.80206500000003</c:v>
                </c:pt>
                <c:pt idx="315">
                  <c:v>367.98765400000002</c:v>
                </c:pt>
                <c:pt idx="316">
                  <c:v>369.05565100000001</c:v>
                </c:pt>
                <c:pt idx="317">
                  <c:v>369.43543</c:v>
                </c:pt>
                <c:pt idx="318">
                  <c:v>373.74447500000002</c:v>
                </c:pt>
                <c:pt idx="319">
                  <c:v>378.008083</c:v>
                </c:pt>
                <c:pt idx="320">
                  <c:v>379.02049799999998</c:v>
                </c:pt>
                <c:pt idx="321">
                  <c:v>379.04189300000002</c:v>
                </c:pt>
                <c:pt idx="322">
                  <c:v>381.42356699999999</c:v>
                </c:pt>
                <c:pt idx="323">
                  <c:v>383.12323800000001</c:v>
                </c:pt>
                <c:pt idx="324">
                  <c:v>384.83950599999997</c:v>
                </c:pt>
                <c:pt idx="325">
                  <c:v>385.41272300000003</c:v>
                </c:pt>
                <c:pt idx="326">
                  <c:v>385.94516299999998</c:v>
                </c:pt>
                <c:pt idx="327">
                  <c:v>388.22326299999997</c:v>
                </c:pt>
                <c:pt idx="328">
                  <c:v>390.890331</c:v>
                </c:pt>
                <c:pt idx="329">
                  <c:v>391.677032</c:v>
                </c:pt>
                <c:pt idx="330">
                  <c:v>392.83060899999998</c:v>
                </c:pt>
                <c:pt idx="331">
                  <c:v>392.91642100000001</c:v>
                </c:pt>
                <c:pt idx="332">
                  <c:v>396.06018699999998</c:v>
                </c:pt>
                <c:pt idx="333">
                  <c:v>397.43881499999998</c:v>
                </c:pt>
                <c:pt idx="334">
                  <c:v>398.77326799999997</c:v>
                </c:pt>
                <c:pt idx="335">
                  <c:v>401.72241000000002</c:v>
                </c:pt>
                <c:pt idx="336">
                  <c:v>402.04563000000002</c:v>
                </c:pt>
                <c:pt idx="337">
                  <c:v>405.55878999999999</c:v>
                </c:pt>
                <c:pt idx="338">
                  <c:v>406.52454999999998</c:v>
                </c:pt>
                <c:pt idx="339">
                  <c:v>408.61555099999998</c:v>
                </c:pt>
                <c:pt idx="340">
                  <c:v>408.97045700000001</c:v>
                </c:pt>
                <c:pt idx="341">
                  <c:v>414.08641999999998</c:v>
                </c:pt>
                <c:pt idx="342">
                  <c:v>414.81481500000001</c:v>
                </c:pt>
                <c:pt idx="343">
                  <c:v>415.300318</c:v>
                </c:pt>
                <c:pt idx="344">
                  <c:v>416.03999700000003</c:v>
                </c:pt>
                <c:pt idx="345">
                  <c:v>416.48001399999998</c:v>
                </c:pt>
                <c:pt idx="346">
                  <c:v>418.30021799999997</c:v>
                </c:pt>
                <c:pt idx="347">
                  <c:v>419.58798200000001</c:v>
                </c:pt>
                <c:pt idx="348">
                  <c:v>422.01492000000002</c:v>
                </c:pt>
                <c:pt idx="349">
                  <c:v>422.90506299999998</c:v>
                </c:pt>
                <c:pt idx="350">
                  <c:v>423.81481500000001</c:v>
                </c:pt>
                <c:pt idx="351">
                  <c:v>426.50970999999998</c:v>
                </c:pt>
                <c:pt idx="352">
                  <c:v>427.49382700000001</c:v>
                </c:pt>
                <c:pt idx="353">
                  <c:v>431.871263</c:v>
                </c:pt>
                <c:pt idx="354">
                  <c:v>432.861851</c:v>
                </c:pt>
                <c:pt idx="355">
                  <c:v>434.99048699999997</c:v>
                </c:pt>
                <c:pt idx="356">
                  <c:v>436.96040499999998</c:v>
                </c:pt>
                <c:pt idx="357">
                  <c:v>437.92622799999998</c:v>
                </c:pt>
                <c:pt idx="358">
                  <c:v>438.16056200000003</c:v>
                </c:pt>
                <c:pt idx="359">
                  <c:v>440.10552000000001</c:v>
                </c:pt>
                <c:pt idx="360">
                  <c:v>441.56616700000001</c:v>
                </c:pt>
                <c:pt idx="361">
                  <c:v>442.75533999999999</c:v>
                </c:pt>
                <c:pt idx="362">
                  <c:v>443.02775200000002</c:v>
                </c:pt>
                <c:pt idx="363">
                  <c:v>444.00595700000002</c:v>
                </c:pt>
                <c:pt idx="364">
                  <c:v>447.633982</c:v>
                </c:pt>
                <c:pt idx="365">
                  <c:v>447.67112900000001</c:v>
                </c:pt>
                <c:pt idx="366">
                  <c:v>448.33185800000001</c:v>
                </c:pt>
                <c:pt idx="367">
                  <c:v>448.33977599999997</c:v>
                </c:pt>
                <c:pt idx="368">
                  <c:v>452.27621399999998</c:v>
                </c:pt>
                <c:pt idx="369">
                  <c:v>452.46085099999999</c:v>
                </c:pt>
                <c:pt idx="370">
                  <c:v>456.42440699999997</c:v>
                </c:pt>
                <c:pt idx="371">
                  <c:v>456.88359100000002</c:v>
                </c:pt>
                <c:pt idx="372">
                  <c:v>459.22385300000002</c:v>
                </c:pt>
                <c:pt idx="373">
                  <c:v>460.85699299999999</c:v>
                </c:pt>
                <c:pt idx="374">
                  <c:v>461.09358600000002</c:v>
                </c:pt>
                <c:pt idx="375">
                  <c:v>464.52349500000003</c:v>
                </c:pt>
                <c:pt idx="376">
                  <c:v>464.899024</c:v>
                </c:pt>
                <c:pt idx="377">
                  <c:v>467.56161500000002</c:v>
                </c:pt>
                <c:pt idx="378">
                  <c:v>469.22878400000002</c:v>
                </c:pt>
                <c:pt idx="379">
                  <c:v>471.04771399999998</c:v>
                </c:pt>
                <c:pt idx="380">
                  <c:v>471.071349</c:v>
                </c:pt>
                <c:pt idx="381">
                  <c:v>471.77777800000001</c:v>
                </c:pt>
                <c:pt idx="382">
                  <c:v>472.63392700000003</c:v>
                </c:pt>
                <c:pt idx="383">
                  <c:v>473.05410999999998</c:v>
                </c:pt>
                <c:pt idx="384">
                  <c:v>476.54674699999998</c:v>
                </c:pt>
                <c:pt idx="385">
                  <c:v>477.33770500000003</c:v>
                </c:pt>
                <c:pt idx="386">
                  <c:v>477.35159900000002</c:v>
                </c:pt>
                <c:pt idx="387">
                  <c:v>477.76852600000001</c:v>
                </c:pt>
                <c:pt idx="388">
                  <c:v>478.433222</c:v>
                </c:pt>
                <c:pt idx="389">
                  <c:v>478.63936200000001</c:v>
                </c:pt>
                <c:pt idx="390">
                  <c:v>478.83748000000003</c:v>
                </c:pt>
                <c:pt idx="391">
                  <c:v>479.18418500000001</c:v>
                </c:pt>
                <c:pt idx="392">
                  <c:v>481.52282600000001</c:v>
                </c:pt>
                <c:pt idx="393">
                  <c:v>483.465621</c:v>
                </c:pt>
                <c:pt idx="394">
                  <c:v>485.87064900000001</c:v>
                </c:pt>
                <c:pt idx="395">
                  <c:v>486.27926600000001</c:v>
                </c:pt>
                <c:pt idx="396">
                  <c:v>487.36529300000001</c:v>
                </c:pt>
                <c:pt idx="397">
                  <c:v>488.66905800000001</c:v>
                </c:pt>
                <c:pt idx="398">
                  <c:v>489.79459500000002</c:v>
                </c:pt>
                <c:pt idx="399">
                  <c:v>490.080645</c:v>
                </c:pt>
                <c:pt idx="400">
                  <c:v>490.551174</c:v>
                </c:pt>
                <c:pt idx="401">
                  <c:v>491.02469100000002</c:v>
                </c:pt>
                <c:pt idx="402">
                  <c:v>493.05240600000002</c:v>
                </c:pt>
                <c:pt idx="403">
                  <c:v>496.24460599999998</c:v>
                </c:pt>
                <c:pt idx="404">
                  <c:v>496.73697299999998</c:v>
                </c:pt>
                <c:pt idx="405">
                  <c:v>498.53086400000001</c:v>
                </c:pt>
                <c:pt idx="406">
                  <c:v>499.00831199999999</c:v>
                </c:pt>
                <c:pt idx="407">
                  <c:v>499.81426800000003</c:v>
                </c:pt>
                <c:pt idx="408">
                  <c:v>501.460015</c:v>
                </c:pt>
                <c:pt idx="409">
                  <c:v>501.76957399999998</c:v>
                </c:pt>
                <c:pt idx="410">
                  <c:v>501.992456</c:v>
                </c:pt>
                <c:pt idx="411">
                  <c:v>502.16075599999999</c:v>
                </c:pt>
                <c:pt idx="412">
                  <c:v>503.05069900000001</c:v>
                </c:pt>
                <c:pt idx="413">
                  <c:v>503.56501300000002</c:v>
                </c:pt>
                <c:pt idx="414">
                  <c:v>505.427254</c:v>
                </c:pt>
                <c:pt idx="415">
                  <c:v>507.53974499999998</c:v>
                </c:pt>
                <c:pt idx="416">
                  <c:v>509.24850800000002</c:v>
                </c:pt>
                <c:pt idx="417">
                  <c:v>511.489711</c:v>
                </c:pt>
                <c:pt idx="418">
                  <c:v>512.46810600000003</c:v>
                </c:pt>
                <c:pt idx="419">
                  <c:v>512.51410299999998</c:v>
                </c:pt>
                <c:pt idx="420">
                  <c:v>515.14250100000004</c:v>
                </c:pt>
                <c:pt idx="421">
                  <c:v>516.90079400000002</c:v>
                </c:pt>
                <c:pt idx="422">
                  <c:v>517.72115199999996</c:v>
                </c:pt>
                <c:pt idx="423">
                  <c:v>518.36190999999997</c:v>
                </c:pt>
                <c:pt idx="424">
                  <c:v>519.97161400000005</c:v>
                </c:pt>
                <c:pt idx="425">
                  <c:v>522.15543000000002</c:v>
                </c:pt>
                <c:pt idx="426">
                  <c:v>525.04503999999997</c:v>
                </c:pt>
                <c:pt idx="427">
                  <c:v>526.10360800000001</c:v>
                </c:pt>
                <c:pt idx="428">
                  <c:v>528.94881099999998</c:v>
                </c:pt>
                <c:pt idx="429">
                  <c:v>529.45648700000004</c:v>
                </c:pt>
                <c:pt idx="430">
                  <c:v>529.56555700000001</c:v>
                </c:pt>
                <c:pt idx="431">
                  <c:v>532.23013100000003</c:v>
                </c:pt>
                <c:pt idx="432">
                  <c:v>533.74074099999996</c:v>
                </c:pt>
                <c:pt idx="433">
                  <c:v>534.53324599999996</c:v>
                </c:pt>
                <c:pt idx="434">
                  <c:v>534.830422</c:v>
                </c:pt>
                <c:pt idx="435">
                  <c:v>535.15392499999996</c:v>
                </c:pt>
                <c:pt idx="436">
                  <c:v>537.92600800000002</c:v>
                </c:pt>
                <c:pt idx="437">
                  <c:v>540.551064</c:v>
                </c:pt>
                <c:pt idx="438">
                  <c:v>541.29620599999998</c:v>
                </c:pt>
                <c:pt idx="439">
                  <c:v>544.45966499999997</c:v>
                </c:pt>
                <c:pt idx="440">
                  <c:v>551.100818</c:v>
                </c:pt>
                <c:pt idx="441">
                  <c:v>551.15808600000003</c:v>
                </c:pt>
                <c:pt idx="442">
                  <c:v>551.49679700000002</c:v>
                </c:pt>
                <c:pt idx="443">
                  <c:v>552.21444899999995</c:v>
                </c:pt>
                <c:pt idx="444">
                  <c:v>553.51922200000001</c:v>
                </c:pt>
                <c:pt idx="445">
                  <c:v>553.886844</c:v>
                </c:pt>
                <c:pt idx="446">
                  <c:v>556.883017</c:v>
                </c:pt>
                <c:pt idx="447">
                  <c:v>557.78728100000001</c:v>
                </c:pt>
                <c:pt idx="448">
                  <c:v>561.36577799999998</c:v>
                </c:pt>
                <c:pt idx="449">
                  <c:v>562.00965900000006</c:v>
                </c:pt>
                <c:pt idx="450">
                  <c:v>569.46382800000003</c:v>
                </c:pt>
                <c:pt idx="451">
                  <c:v>570.02103299999999</c:v>
                </c:pt>
                <c:pt idx="452">
                  <c:v>573.14138300000002</c:v>
                </c:pt>
                <c:pt idx="453">
                  <c:v>573.78013299999998</c:v>
                </c:pt>
                <c:pt idx="454">
                  <c:v>574.32116900000005</c:v>
                </c:pt>
                <c:pt idx="455">
                  <c:v>578.53086399999995</c:v>
                </c:pt>
                <c:pt idx="456">
                  <c:v>580.55018199999995</c:v>
                </c:pt>
                <c:pt idx="457">
                  <c:v>585.49382700000001</c:v>
                </c:pt>
                <c:pt idx="458">
                  <c:v>585.60925499999996</c:v>
                </c:pt>
                <c:pt idx="459">
                  <c:v>591.985411</c:v>
                </c:pt>
                <c:pt idx="460">
                  <c:v>594.45139099999994</c:v>
                </c:pt>
                <c:pt idx="461">
                  <c:v>595.77630099999999</c:v>
                </c:pt>
                <c:pt idx="462">
                  <c:v>597.10603000000003</c:v>
                </c:pt>
                <c:pt idx="463">
                  <c:v>597.96797500000002</c:v>
                </c:pt>
                <c:pt idx="464">
                  <c:v>600.55588499999999</c:v>
                </c:pt>
                <c:pt idx="465">
                  <c:v>603.40165500000001</c:v>
                </c:pt>
                <c:pt idx="466">
                  <c:v>604.419175</c:v>
                </c:pt>
                <c:pt idx="467">
                  <c:v>604.52846499999998</c:v>
                </c:pt>
                <c:pt idx="468">
                  <c:v>606.19753100000003</c:v>
                </c:pt>
                <c:pt idx="469">
                  <c:v>607.75002400000005</c:v>
                </c:pt>
                <c:pt idx="470">
                  <c:v>610.84560899999997</c:v>
                </c:pt>
                <c:pt idx="471">
                  <c:v>611.89810799999998</c:v>
                </c:pt>
                <c:pt idx="472">
                  <c:v>612.60390199999995</c:v>
                </c:pt>
                <c:pt idx="473">
                  <c:v>613.04938300000003</c:v>
                </c:pt>
                <c:pt idx="474">
                  <c:v>613.13258199999996</c:v>
                </c:pt>
                <c:pt idx="475">
                  <c:v>617.97877100000005</c:v>
                </c:pt>
                <c:pt idx="476">
                  <c:v>619.39506200000005</c:v>
                </c:pt>
                <c:pt idx="477">
                  <c:v>620.13236400000005</c:v>
                </c:pt>
                <c:pt idx="478">
                  <c:v>620.14881500000001</c:v>
                </c:pt>
                <c:pt idx="479">
                  <c:v>621.45358799999997</c:v>
                </c:pt>
                <c:pt idx="480">
                  <c:v>621.95256800000004</c:v>
                </c:pt>
                <c:pt idx="481">
                  <c:v>624.86241800000005</c:v>
                </c:pt>
                <c:pt idx="482">
                  <c:v>625.08490400000005</c:v>
                </c:pt>
                <c:pt idx="483">
                  <c:v>627.25220999999999</c:v>
                </c:pt>
                <c:pt idx="484">
                  <c:v>629.63919299999998</c:v>
                </c:pt>
                <c:pt idx="485">
                  <c:v>629.66676600000005</c:v>
                </c:pt>
                <c:pt idx="486">
                  <c:v>635.26358400000004</c:v>
                </c:pt>
                <c:pt idx="487">
                  <c:v>636.85773400000005</c:v>
                </c:pt>
                <c:pt idx="488">
                  <c:v>636.95084599999996</c:v>
                </c:pt>
                <c:pt idx="489">
                  <c:v>640.17630199999996</c:v>
                </c:pt>
                <c:pt idx="490">
                  <c:v>642.613069</c:v>
                </c:pt>
                <c:pt idx="491">
                  <c:v>643.474198</c:v>
                </c:pt>
                <c:pt idx="492">
                  <c:v>644.72396900000001</c:v>
                </c:pt>
                <c:pt idx="493">
                  <c:v>652.51218400000005</c:v>
                </c:pt>
                <c:pt idx="494">
                  <c:v>656.37547400000005</c:v>
                </c:pt>
                <c:pt idx="495">
                  <c:v>658.37719600000003</c:v>
                </c:pt>
                <c:pt idx="496">
                  <c:v>659.28532399999995</c:v>
                </c:pt>
                <c:pt idx="497">
                  <c:v>660.00167199999999</c:v>
                </c:pt>
                <c:pt idx="498">
                  <c:v>662.686646</c:v>
                </c:pt>
                <c:pt idx="499">
                  <c:v>662.73632299999997</c:v>
                </c:pt>
                <c:pt idx="500">
                  <c:v>662.93811500000004</c:v>
                </c:pt>
                <c:pt idx="501">
                  <c:v>665.63245900000004</c:v>
                </c:pt>
                <c:pt idx="502">
                  <c:v>665.92225900000005</c:v>
                </c:pt>
                <c:pt idx="503">
                  <c:v>666.84984599999996</c:v>
                </c:pt>
                <c:pt idx="504">
                  <c:v>667.32146299999999</c:v>
                </c:pt>
                <c:pt idx="505">
                  <c:v>669.68357600000002</c:v>
                </c:pt>
                <c:pt idx="506">
                  <c:v>669.82269599999995</c:v>
                </c:pt>
                <c:pt idx="507">
                  <c:v>670.62754800000005</c:v>
                </c:pt>
                <c:pt idx="508">
                  <c:v>672.283951</c:v>
                </c:pt>
                <c:pt idx="509">
                  <c:v>674.789267</c:v>
                </c:pt>
                <c:pt idx="510">
                  <c:v>676.96103200000005</c:v>
                </c:pt>
                <c:pt idx="511">
                  <c:v>677.01683600000001</c:v>
                </c:pt>
                <c:pt idx="512">
                  <c:v>677.51212899999996</c:v>
                </c:pt>
                <c:pt idx="513">
                  <c:v>681.69135800000004</c:v>
                </c:pt>
                <c:pt idx="514">
                  <c:v>682.34124199999997</c:v>
                </c:pt>
                <c:pt idx="515">
                  <c:v>686.73707999999999</c:v>
                </c:pt>
                <c:pt idx="516">
                  <c:v>687.75083400000005</c:v>
                </c:pt>
                <c:pt idx="517">
                  <c:v>694.0797</c:v>
                </c:pt>
                <c:pt idx="518">
                  <c:v>695.19788800000003</c:v>
                </c:pt>
                <c:pt idx="519">
                  <c:v>696.038859</c:v>
                </c:pt>
                <c:pt idx="520">
                  <c:v>697.55913799999996</c:v>
                </c:pt>
                <c:pt idx="521">
                  <c:v>700.441599</c:v>
                </c:pt>
                <c:pt idx="522">
                  <c:v>700.766164</c:v>
                </c:pt>
                <c:pt idx="523">
                  <c:v>700.94627500000001</c:v>
                </c:pt>
                <c:pt idx="524">
                  <c:v>703.395802</c:v>
                </c:pt>
                <c:pt idx="525">
                  <c:v>703.70714799999996</c:v>
                </c:pt>
                <c:pt idx="526">
                  <c:v>705.673</c:v>
                </c:pt>
                <c:pt idx="527">
                  <c:v>711.86653999999999</c:v>
                </c:pt>
                <c:pt idx="528">
                  <c:v>712.23379299999999</c:v>
                </c:pt>
                <c:pt idx="529">
                  <c:v>712.77703399999996</c:v>
                </c:pt>
                <c:pt idx="530">
                  <c:v>713.32185700000002</c:v>
                </c:pt>
                <c:pt idx="531">
                  <c:v>714.47341500000005</c:v>
                </c:pt>
                <c:pt idx="532">
                  <c:v>715.42238399999997</c:v>
                </c:pt>
                <c:pt idx="533">
                  <c:v>719.26538100000005</c:v>
                </c:pt>
                <c:pt idx="534">
                  <c:v>720.33815000000004</c:v>
                </c:pt>
                <c:pt idx="535">
                  <c:v>726.21187299999997</c:v>
                </c:pt>
                <c:pt idx="536">
                  <c:v>730.62370899999996</c:v>
                </c:pt>
                <c:pt idx="537">
                  <c:v>731.11527999999998</c:v>
                </c:pt>
                <c:pt idx="538">
                  <c:v>731.11734899999999</c:v>
                </c:pt>
                <c:pt idx="539">
                  <c:v>731.325332</c:v>
                </c:pt>
                <c:pt idx="540">
                  <c:v>731.60844299999997</c:v>
                </c:pt>
                <c:pt idx="541">
                  <c:v>732.91071899999997</c:v>
                </c:pt>
                <c:pt idx="542">
                  <c:v>733.13307199999997</c:v>
                </c:pt>
                <c:pt idx="543">
                  <c:v>733.95563700000002</c:v>
                </c:pt>
                <c:pt idx="544">
                  <c:v>734.98765400000002</c:v>
                </c:pt>
                <c:pt idx="545">
                  <c:v>739.27160500000002</c:v>
                </c:pt>
                <c:pt idx="546">
                  <c:v>740.19153600000004</c:v>
                </c:pt>
                <c:pt idx="547">
                  <c:v>743.46047299999998</c:v>
                </c:pt>
                <c:pt idx="548">
                  <c:v>745.07538699999998</c:v>
                </c:pt>
                <c:pt idx="549">
                  <c:v>749.81261400000005</c:v>
                </c:pt>
                <c:pt idx="550">
                  <c:v>755.44657900000004</c:v>
                </c:pt>
                <c:pt idx="551">
                  <c:v>756.51851899999997</c:v>
                </c:pt>
                <c:pt idx="552">
                  <c:v>757.17425200000002</c:v>
                </c:pt>
                <c:pt idx="553">
                  <c:v>758.37149999999997</c:v>
                </c:pt>
                <c:pt idx="554">
                  <c:v>765.47099800000001</c:v>
                </c:pt>
                <c:pt idx="555">
                  <c:v>766.12338499999998</c:v>
                </c:pt>
                <c:pt idx="556">
                  <c:v>767.46714199999997</c:v>
                </c:pt>
                <c:pt idx="557">
                  <c:v>774.96137699999997</c:v>
                </c:pt>
                <c:pt idx="558">
                  <c:v>775.73830599999997</c:v>
                </c:pt>
                <c:pt idx="559">
                  <c:v>778.34567900000002</c:v>
                </c:pt>
                <c:pt idx="560">
                  <c:v>779.84904900000004</c:v>
                </c:pt>
                <c:pt idx="561">
                  <c:v>780.33508300000005</c:v>
                </c:pt>
                <c:pt idx="562">
                  <c:v>781.43711099999996</c:v>
                </c:pt>
                <c:pt idx="563">
                  <c:v>785.05490399999996</c:v>
                </c:pt>
                <c:pt idx="564">
                  <c:v>789.81481499999995</c:v>
                </c:pt>
                <c:pt idx="565">
                  <c:v>792.01162899999997</c:v>
                </c:pt>
                <c:pt idx="566">
                  <c:v>795.02534000000003</c:v>
                </c:pt>
                <c:pt idx="567">
                  <c:v>801.50807299999997</c:v>
                </c:pt>
                <c:pt idx="568">
                  <c:v>804.14093600000001</c:v>
                </c:pt>
                <c:pt idx="569">
                  <c:v>806.97755500000005</c:v>
                </c:pt>
                <c:pt idx="570">
                  <c:v>808.31377499999996</c:v>
                </c:pt>
                <c:pt idx="571">
                  <c:v>808.36345200000005</c:v>
                </c:pt>
                <c:pt idx="572">
                  <c:v>809.21431099999995</c:v>
                </c:pt>
                <c:pt idx="573">
                  <c:v>809.87934600000006</c:v>
                </c:pt>
                <c:pt idx="574">
                  <c:v>811.19316000000003</c:v>
                </c:pt>
                <c:pt idx="575">
                  <c:v>811.67478600000004</c:v>
                </c:pt>
                <c:pt idx="576">
                  <c:v>813.66834300000005</c:v>
                </c:pt>
                <c:pt idx="577">
                  <c:v>816.348975</c:v>
                </c:pt>
                <c:pt idx="578">
                  <c:v>817.40011100000004</c:v>
                </c:pt>
                <c:pt idx="579">
                  <c:v>822.48456899999996</c:v>
                </c:pt>
                <c:pt idx="580">
                  <c:v>823.36107400000003</c:v>
                </c:pt>
                <c:pt idx="581">
                  <c:v>824.47812599999997</c:v>
                </c:pt>
                <c:pt idx="582">
                  <c:v>824.55241999999998</c:v>
                </c:pt>
                <c:pt idx="583">
                  <c:v>826.58236699999998</c:v>
                </c:pt>
                <c:pt idx="584">
                  <c:v>826.91744700000004</c:v>
                </c:pt>
                <c:pt idx="585">
                  <c:v>831.72839499999998</c:v>
                </c:pt>
                <c:pt idx="586">
                  <c:v>833.62867500000004</c:v>
                </c:pt>
                <c:pt idx="587">
                  <c:v>838.80282599999998</c:v>
                </c:pt>
                <c:pt idx="588">
                  <c:v>839.22549300000003</c:v>
                </c:pt>
                <c:pt idx="589">
                  <c:v>843.15069500000004</c:v>
                </c:pt>
                <c:pt idx="590">
                  <c:v>845.88888899999995</c:v>
                </c:pt>
                <c:pt idx="591">
                  <c:v>845.94910400000003</c:v>
                </c:pt>
                <c:pt idx="592">
                  <c:v>846.19825700000001</c:v>
                </c:pt>
                <c:pt idx="593">
                  <c:v>846.44439699999998</c:v>
                </c:pt>
                <c:pt idx="594">
                  <c:v>851.81402700000001</c:v>
                </c:pt>
                <c:pt idx="595">
                  <c:v>852.63777500000003</c:v>
                </c:pt>
                <c:pt idx="596">
                  <c:v>853.02277000000004</c:v>
                </c:pt>
                <c:pt idx="597">
                  <c:v>858.23298199999999</c:v>
                </c:pt>
                <c:pt idx="598">
                  <c:v>873.35294299999998</c:v>
                </c:pt>
                <c:pt idx="599">
                  <c:v>874.67901199999994</c:v>
                </c:pt>
                <c:pt idx="600">
                  <c:v>876.27823999999998</c:v>
                </c:pt>
                <c:pt idx="601">
                  <c:v>876.81208600000002</c:v>
                </c:pt>
                <c:pt idx="602">
                  <c:v>877.090689</c:v>
                </c:pt>
                <c:pt idx="603">
                  <c:v>877.82124699999997</c:v>
                </c:pt>
                <c:pt idx="604">
                  <c:v>879.047099</c:v>
                </c:pt>
                <c:pt idx="605">
                  <c:v>887.08323800000005</c:v>
                </c:pt>
                <c:pt idx="606">
                  <c:v>887.12038500000006</c:v>
                </c:pt>
                <c:pt idx="607">
                  <c:v>889.26252999999997</c:v>
                </c:pt>
                <c:pt idx="608">
                  <c:v>893.806513</c:v>
                </c:pt>
                <c:pt idx="609">
                  <c:v>895.16890599999999</c:v>
                </c:pt>
                <c:pt idx="610">
                  <c:v>898.812231</c:v>
                </c:pt>
                <c:pt idx="611">
                  <c:v>901.13719400000002</c:v>
                </c:pt>
                <c:pt idx="612">
                  <c:v>902.26398700000004</c:v>
                </c:pt>
                <c:pt idx="613">
                  <c:v>908.23856499999999</c:v>
                </c:pt>
                <c:pt idx="614">
                  <c:v>909.44574399999999</c:v>
                </c:pt>
                <c:pt idx="615">
                  <c:v>910.74589000000003</c:v>
                </c:pt>
                <c:pt idx="616">
                  <c:v>913.97768099999996</c:v>
                </c:pt>
                <c:pt idx="617">
                  <c:v>918.198534</c:v>
                </c:pt>
                <c:pt idx="618">
                  <c:v>920.37403900000004</c:v>
                </c:pt>
                <c:pt idx="619">
                  <c:v>924.84937600000001</c:v>
                </c:pt>
                <c:pt idx="620">
                  <c:v>930.15583500000002</c:v>
                </c:pt>
                <c:pt idx="621">
                  <c:v>930.24807599999997</c:v>
                </c:pt>
                <c:pt idx="622">
                  <c:v>949.04938300000003</c:v>
                </c:pt>
                <c:pt idx="623">
                  <c:v>952.20222200000001</c:v>
                </c:pt>
                <c:pt idx="624">
                  <c:v>953.30399399999999</c:v>
                </c:pt>
                <c:pt idx="625">
                  <c:v>953.88888899999995</c:v>
                </c:pt>
                <c:pt idx="626">
                  <c:v>956.13634999999999</c:v>
                </c:pt>
                <c:pt idx="627">
                  <c:v>957.10031800000002</c:v>
                </c:pt>
                <c:pt idx="628">
                  <c:v>964.63353700000005</c:v>
                </c:pt>
                <c:pt idx="629">
                  <c:v>978.73731999999995</c:v>
                </c:pt>
                <c:pt idx="630">
                  <c:v>994.07709599999998</c:v>
                </c:pt>
                <c:pt idx="631">
                  <c:v>994.446371</c:v>
                </c:pt>
                <c:pt idx="632">
                  <c:v>999.099242</c:v>
                </c:pt>
                <c:pt idx="633">
                  <c:v>1007.014045</c:v>
                </c:pt>
                <c:pt idx="634">
                  <c:v>1013.754579</c:v>
                </c:pt>
                <c:pt idx="635">
                  <c:v>1020.226056</c:v>
                </c:pt>
                <c:pt idx="636">
                  <c:v>1028.0308359999999</c:v>
                </c:pt>
                <c:pt idx="637">
                  <c:v>1034.8788509999999</c:v>
                </c:pt>
                <c:pt idx="638">
                  <c:v>1036.7899520000001</c:v>
                </c:pt>
                <c:pt idx="639">
                  <c:v>1040.1303150000001</c:v>
                </c:pt>
                <c:pt idx="640">
                  <c:v>1040.444444</c:v>
                </c:pt>
                <c:pt idx="641">
                  <c:v>1041.1474020000001</c:v>
                </c:pt>
                <c:pt idx="642">
                  <c:v>1041.2928159999999</c:v>
                </c:pt>
                <c:pt idx="643">
                  <c:v>1043.0655549999999</c:v>
                </c:pt>
                <c:pt idx="644">
                  <c:v>1043.5836360000001</c:v>
                </c:pt>
                <c:pt idx="645">
                  <c:v>1044.4503999999999</c:v>
                </c:pt>
                <c:pt idx="646">
                  <c:v>1045.478134</c:v>
                </c:pt>
                <c:pt idx="647">
                  <c:v>1046.641975</c:v>
                </c:pt>
                <c:pt idx="648">
                  <c:v>1052.996165</c:v>
                </c:pt>
                <c:pt idx="649">
                  <c:v>1060.262649</c:v>
                </c:pt>
                <c:pt idx="650">
                  <c:v>1065.9120969999999</c:v>
                </c:pt>
                <c:pt idx="651">
                  <c:v>1067.8583229999999</c:v>
                </c:pt>
                <c:pt idx="652">
                  <c:v>1069.6972969999999</c:v>
                </c:pt>
                <c:pt idx="653">
                  <c:v>1072.9174</c:v>
                </c:pt>
                <c:pt idx="654">
                  <c:v>1080.7091069999999</c:v>
                </c:pt>
                <c:pt idx="655">
                  <c:v>1081.85745</c:v>
                </c:pt>
                <c:pt idx="656">
                  <c:v>1092.6629780000001</c:v>
                </c:pt>
                <c:pt idx="657">
                  <c:v>1096.3048389999999</c:v>
                </c:pt>
                <c:pt idx="658">
                  <c:v>1104.789544</c:v>
                </c:pt>
                <c:pt idx="659">
                  <c:v>1106.2258959999999</c:v>
                </c:pt>
                <c:pt idx="660">
                  <c:v>1109.95298</c:v>
                </c:pt>
                <c:pt idx="661">
                  <c:v>1111.055008</c:v>
                </c:pt>
                <c:pt idx="662">
                  <c:v>1116.5527669999999</c:v>
                </c:pt>
                <c:pt idx="663">
                  <c:v>1120.477969</c:v>
                </c:pt>
                <c:pt idx="664">
                  <c:v>1123.663374</c:v>
                </c:pt>
                <c:pt idx="665">
                  <c:v>1124.1485379999999</c:v>
                </c:pt>
                <c:pt idx="666">
                  <c:v>1124.4031709999999</c:v>
                </c:pt>
                <c:pt idx="667">
                  <c:v>1126.916786</c:v>
                </c:pt>
                <c:pt idx="668">
                  <c:v>1133.0376839999999</c:v>
                </c:pt>
                <c:pt idx="669">
                  <c:v>1137.7452499999999</c:v>
                </c:pt>
                <c:pt idx="670">
                  <c:v>1152.120688</c:v>
                </c:pt>
                <c:pt idx="671">
                  <c:v>1153.987654</c:v>
                </c:pt>
                <c:pt idx="672">
                  <c:v>1159.6804589999999</c:v>
                </c:pt>
                <c:pt idx="673">
                  <c:v>1162.3965900000001</c:v>
                </c:pt>
                <c:pt idx="674">
                  <c:v>1165.0885390000001</c:v>
                </c:pt>
                <c:pt idx="675">
                  <c:v>1166.221693</c:v>
                </c:pt>
                <c:pt idx="676">
                  <c:v>1166.378238</c:v>
                </c:pt>
                <c:pt idx="677">
                  <c:v>1172.72039</c:v>
                </c:pt>
                <c:pt idx="678">
                  <c:v>1172.864198</c:v>
                </c:pt>
                <c:pt idx="679">
                  <c:v>1173.412474</c:v>
                </c:pt>
                <c:pt idx="680">
                  <c:v>1177.6348519999999</c:v>
                </c:pt>
                <c:pt idx="681">
                  <c:v>1180.83905</c:v>
                </c:pt>
                <c:pt idx="682">
                  <c:v>1191.787867</c:v>
                </c:pt>
                <c:pt idx="683">
                  <c:v>1200.3789589999999</c:v>
                </c:pt>
                <c:pt idx="684">
                  <c:v>1201.2653069999999</c:v>
                </c:pt>
                <c:pt idx="685">
                  <c:v>1211.737932</c:v>
                </c:pt>
                <c:pt idx="686">
                  <c:v>1212.3027810000001</c:v>
                </c:pt>
                <c:pt idx="687">
                  <c:v>1212.9979699999999</c:v>
                </c:pt>
                <c:pt idx="688">
                  <c:v>1213.3275860000001</c:v>
                </c:pt>
                <c:pt idx="689">
                  <c:v>1214.4197529999999</c:v>
                </c:pt>
                <c:pt idx="690">
                  <c:v>1221.5876760000001</c:v>
                </c:pt>
                <c:pt idx="691">
                  <c:v>1224.4076150000001</c:v>
                </c:pt>
                <c:pt idx="692">
                  <c:v>1228.4197529999999</c:v>
                </c:pt>
                <c:pt idx="693">
                  <c:v>1233.6014359999999</c:v>
                </c:pt>
                <c:pt idx="694">
                  <c:v>1234.1957930000001</c:v>
                </c:pt>
                <c:pt idx="695">
                  <c:v>1237.0700850000001</c:v>
                </c:pt>
                <c:pt idx="696">
                  <c:v>1237.5403739999999</c:v>
                </c:pt>
                <c:pt idx="697">
                  <c:v>1241.8991980000001</c:v>
                </c:pt>
                <c:pt idx="698">
                  <c:v>1253.3476290000001</c:v>
                </c:pt>
                <c:pt idx="699">
                  <c:v>1254.9629629999999</c:v>
                </c:pt>
                <c:pt idx="700">
                  <c:v>1256.1265069999999</c:v>
                </c:pt>
                <c:pt idx="701">
                  <c:v>1259.308642</c:v>
                </c:pt>
                <c:pt idx="702">
                  <c:v>1267.7174649999999</c:v>
                </c:pt>
                <c:pt idx="703">
                  <c:v>1282.7370559999999</c:v>
                </c:pt>
                <c:pt idx="704">
                  <c:v>1282.813539</c:v>
                </c:pt>
                <c:pt idx="705">
                  <c:v>1326.049383</c:v>
                </c:pt>
                <c:pt idx="706">
                  <c:v>1328.415988</c:v>
                </c:pt>
                <c:pt idx="707">
                  <c:v>1333.615192</c:v>
                </c:pt>
                <c:pt idx="708">
                  <c:v>1347.358025</c:v>
                </c:pt>
                <c:pt idx="709">
                  <c:v>1355.244134</c:v>
                </c:pt>
                <c:pt idx="710">
                  <c:v>1358.540843</c:v>
                </c:pt>
                <c:pt idx="711">
                  <c:v>1360.362611</c:v>
                </c:pt>
                <c:pt idx="712">
                  <c:v>1362.3703909999999</c:v>
                </c:pt>
                <c:pt idx="713">
                  <c:v>1364.0246910000001</c:v>
                </c:pt>
                <c:pt idx="714">
                  <c:v>1369.102979</c:v>
                </c:pt>
                <c:pt idx="715">
                  <c:v>1378.333333</c:v>
                </c:pt>
                <c:pt idx="716">
                  <c:v>1382.092054</c:v>
                </c:pt>
                <c:pt idx="717">
                  <c:v>1390.9036659999999</c:v>
                </c:pt>
                <c:pt idx="718">
                  <c:v>1394.4983649999999</c:v>
                </c:pt>
                <c:pt idx="719">
                  <c:v>1401.383202</c:v>
                </c:pt>
                <c:pt idx="720">
                  <c:v>1405.4991399999999</c:v>
                </c:pt>
                <c:pt idx="721">
                  <c:v>1408.493827</c:v>
                </c:pt>
                <c:pt idx="722">
                  <c:v>1418.864767</c:v>
                </c:pt>
                <c:pt idx="723">
                  <c:v>1423.5309239999999</c:v>
                </c:pt>
                <c:pt idx="724">
                  <c:v>1432.748208</c:v>
                </c:pt>
                <c:pt idx="725">
                  <c:v>1440.8997850000001</c:v>
                </c:pt>
                <c:pt idx="726">
                  <c:v>1449.872985</c:v>
                </c:pt>
                <c:pt idx="727">
                  <c:v>1451.309336</c:v>
                </c:pt>
                <c:pt idx="728">
                  <c:v>1475.2183379999999</c:v>
                </c:pt>
                <c:pt idx="729">
                  <c:v>1478.584875</c:v>
                </c:pt>
                <c:pt idx="730">
                  <c:v>1502.0698030000001</c:v>
                </c:pt>
                <c:pt idx="731">
                  <c:v>1510.6455109999999</c:v>
                </c:pt>
                <c:pt idx="732">
                  <c:v>1530.0981670000001</c:v>
                </c:pt>
                <c:pt idx="733">
                  <c:v>1533.580594</c:v>
                </c:pt>
                <c:pt idx="734">
                  <c:v>1546.8267089999999</c:v>
                </c:pt>
                <c:pt idx="735">
                  <c:v>1584.270906</c:v>
                </c:pt>
                <c:pt idx="736">
                  <c:v>1590.5487519999999</c:v>
                </c:pt>
                <c:pt idx="737">
                  <c:v>1593.5081319999999</c:v>
                </c:pt>
                <c:pt idx="738">
                  <c:v>1600.1945949999999</c:v>
                </c:pt>
                <c:pt idx="739">
                  <c:v>1601.4080650000001</c:v>
                </c:pt>
                <c:pt idx="740">
                  <c:v>1617.372701</c:v>
                </c:pt>
                <c:pt idx="741">
                  <c:v>1623.2469659999999</c:v>
                </c:pt>
                <c:pt idx="742">
                  <c:v>1626.6758769999999</c:v>
                </c:pt>
                <c:pt idx="743">
                  <c:v>1650.1965540000001</c:v>
                </c:pt>
                <c:pt idx="744">
                  <c:v>1651.494631</c:v>
                </c:pt>
                <c:pt idx="745">
                  <c:v>1669.7151120000001</c:v>
                </c:pt>
                <c:pt idx="746">
                  <c:v>1675.7796579999999</c:v>
                </c:pt>
                <c:pt idx="747">
                  <c:v>1694.746146</c:v>
                </c:pt>
                <c:pt idx="748">
                  <c:v>1695.0479889999999</c:v>
                </c:pt>
                <c:pt idx="749">
                  <c:v>1716.6628880000001</c:v>
                </c:pt>
                <c:pt idx="750">
                  <c:v>1725.0331530000001</c:v>
                </c:pt>
                <c:pt idx="751">
                  <c:v>1726.964995</c:v>
                </c:pt>
                <c:pt idx="752">
                  <c:v>1744.066448</c:v>
                </c:pt>
                <c:pt idx="753">
                  <c:v>1746.7024449999999</c:v>
                </c:pt>
                <c:pt idx="754">
                  <c:v>1747.903532</c:v>
                </c:pt>
                <c:pt idx="755">
                  <c:v>1752.026852</c:v>
                </c:pt>
                <c:pt idx="756">
                  <c:v>1766.21967</c:v>
                </c:pt>
                <c:pt idx="757">
                  <c:v>1767.481477</c:v>
                </c:pt>
                <c:pt idx="758">
                  <c:v>1786.4249930000001</c:v>
                </c:pt>
                <c:pt idx="759">
                  <c:v>1787.725138</c:v>
                </c:pt>
                <c:pt idx="760">
                  <c:v>1790.8589440000001</c:v>
                </c:pt>
                <c:pt idx="761">
                  <c:v>1793.4210149999999</c:v>
                </c:pt>
                <c:pt idx="762">
                  <c:v>1794.1470959999999</c:v>
                </c:pt>
                <c:pt idx="763">
                  <c:v>1829.3051660000001</c:v>
                </c:pt>
                <c:pt idx="764">
                  <c:v>1848.7081639999999</c:v>
                </c:pt>
                <c:pt idx="765">
                  <c:v>1867.034028</c:v>
                </c:pt>
                <c:pt idx="766">
                  <c:v>1867.727439</c:v>
                </c:pt>
                <c:pt idx="767">
                  <c:v>1870.290583</c:v>
                </c:pt>
                <c:pt idx="768">
                  <c:v>1877.5417890000001</c:v>
                </c:pt>
                <c:pt idx="769">
                  <c:v>1882.5243350000001</c:v>
                </c:pt>
                <c:pt idx="770">
                  <c:v>1885.062715</c:v>
                </c:pt>
                <c:pt idx="771">
                  <c:v>1886.8619470000001</c:v>
                </c:pt>
                <c:pt idx="772">
                  <c:v>1915.185371</c:v>
                </c:pt>
                <c:pt idx="773">
                  <c:v>1932.76288</c:v>
                </c:pt>
                <c:pt idx="774">
                  <c:v>1949.809972</c:v>
                </c:pt>
                <c:pt idx="775">
                  <c:v>1956.19956</c:v>
                </c:pt>
                <c:pt idx="776">
                  <c:v>1959.2824029999999</c:v>
                </c:pt>
                <c:pt idx="777">
                  <c:v>1984.6878830000001</c:v>
                </c:pt>
                <c:pt idx="778">
                  <c:v>1984.84106</c:v>
                </c:pt>
                <c:pt idx="779">
                  <c:v>1997.8905999999999</c:v>
                </c:pt>
                <c:pt idx="780">
                  <c:v>2004.271866</c:v>
                </c:pt>
                <c:pt idx="781">
                  <c:v>2014.7363049999999</c:v>
                </c:pt>
                <c:pt idx="782">
                  <c:v>2019.0272540000001</c:v>
                </c:pt>
                <c:pt idx="783">
                  <c:v>2038.864198</c:v>
                </c:pt>
                <c:pt idx="784">
                  <c:v>2039.2003629999999</c:v>
                </c:pt>
                <c:pt idx="785">
                  <c:v>2052.7072199999998</c:v>
                </c:pt>
                <c:pt idx="786">
                  <c:v>2105.719173</c:v>
                </c:pt>
                <c:pt idx="787">
                  <c:v>2116.3912329999998</c:v>
                </c:pt>
                <c:pt idx="788">
                  <c:v>2118.630799</c:v>
                </c:pt>
                <c:pt idx="789">
                  <c:v>2122.1473839999999</c:v>
                </c:pt>
                <c:pt idx="790">
                  <c:v>2123.9121420000001</c:v>
                </c:pt>
                <c:pt idx="791">
                  <c:v>2129.7837140000001</c:v>
                </c:pt>
                <c:pt idx="792">
                  <c:v>2146.3424770000001</c:v>
                </c:pt>
                <c:pt idx="793">
                  <c:v>2173.9500010000002</c:v>
                </c:pt>
                <c:pt idx="794">
                  <c:v>2206.8395059999998</c:v>
                </c:pt>
                <c:pt idx="795">
                  <c:v>2213.6528779999999</c:v>
                </c:pt>
                <c:pt idx="796">
                  <c:v>2233.9599159999998</c:v>
                </c:pt>
                <c:pt idx="797">
                  <c:v>2241.43885</c:v>
                </c:pt>
                <c:pt idx="798">
                  <c:v>2249.4997530000001</c:v>
                </c:pt>
                <c:pt idx="799">
                  <c:v>2249.8836059999999</c:v>
                </c:pt>
                <c:pt idx="800">
                  <c:v>2285.396158</c:v>
                </c:pt>
                <c:pt idx="801">
                  <c:v>2303.982051</c:v>
                </c:pt>
                <c:pt idx="802">
                  <c:v>2306.14896</c:v>
                </c:pt>
                <c:pt idx="803">
                  <c:v>2333.73443</c:v>
                </c:pt>
                <c:pt idx="804">
                  <c:v>2350.217709</c:v>
                </c:pt>
                <c:pt idx="805">
                  <c:v>2352.9542059999999</c:v>
                </c:pt>
                <c:pt idx="806">
                  <c:v>2358.1547890000002</c:v>
                </c:pt>
                <c:pt idx="807">
                  <c:v>2388.3917240000001</c:v>
                </c:pt>
                <c:pt idx="808">
                  <c:v>2401.4444440000002</c:v>
                </c:pt>
                <c:pt idx="809">
                  <c:v>2438.7142950000002</c:v>
                </c:pt>
                <c:pt idx="810">
                  <c:v>2446.7283950000001</c:v>
                </c:pt>
                <c:pt idx="811">
                  <c:v>2448.869475</c:v>
                </c:pt>
                <c:pt idx="812">
                  <c:v>2486.8073039999999</c:v>
                </c:pt>
                <c:pt idx="813">
                  <c:v>2499.2682880000002</c:v>
                </c:pt>
                <c:pt idx="814">
                  <c:v>2513.9039029999999</c:v>
                </c:pt>
                <c:pt idx="815">
                  <c:v>2564.933309</c:v>
                </c:pt>
                <c:pt idx="816">
                  <c:v>2587.3035450000002</c:v>
                </c:pt>
                <c:pt idx="817">
                  <c:v>2620.7845160000002</c:v>
                </c:pt>
                <c:pt idx="818">
                  <c:v>2654.148635</c:v>
                </c:pt>
                <c:pt idx="819">
                  <c:v>2676.1388999999999</c:v>
                </c:pt>
                <c:pt idx="820">
                  <c:v>2737.0172539999999</c:v>
                </c:pt>
                <c:pt idx="821">
                  <c:v>2750.3202080000001</c:v>
                </c:pt>
                <c:pt idx="822">
                  <c:v>2797.1381430000001</c:v>
                </c:pt>
                <c:pt idx="823">
                  <c:v>2942.1156689999998</c:v>
                </c:pt>
                <c:pt idx="824">
                  <c:v>2958.2078540000002</c:v>
                </c:pt>
                <c:pt idx="825">
                  <c:v>2991.511493</c:v>
                </c:pt>
                <c:pt idx="826">
                  <c:v>3009.2130109999998</c:v>
                </c:pt>
                <c:pt idx="827">
                  <c:v>3042.0370370000001</c:v>
                </c:pt>
                <c:pt idx="828">
                  <c:v>3047.992393</c:v>
                </c:pt>
                <c:pt idx="829">
                  <c:v>3052.8040769999998</c:v>
                </c:pt>
                <c:pt idx="830">
                  <c:v>3085.5804499999999</c:v>
                </c:pt>
                <c:pt idx="831">
                  <c:v>3089.8148150000002</c:v>
                </c:pt>
                <c:pt idx="832">
                  <c:v>3101.885174</c:v>
                </c:pt>
                <c:pt idx="833">
                  <c:v>3114.012346</c:v>
                </c:pt>
                <c:pt idx="834">
                  <c:v>3139.2699590000002</c:v>
                </c:pt>
                <c:pt idx="835">
                  <c:v>3140.0368490000001</c:v>
                </c:pt>
                <c:pt idx="836">
                  <c:v>3146.691358</c:v>
                </c:pt>
                <c:pt idx="837">
                  <c:v>3178.2743310000001</c:v>
                </c:pt>
                <c:pt idx="838">
                  <c:v>3189.9634190000002</c:v>
                </c:pt>
                <c:pt idx="839">
                  <c:v>3256.7412210000002</c:v>
                </c:pt>
                <c:pt idx="840">
                  <c:v>3284.9481919999998</c:v>
                </c:pt>
                <c:pt idx="841">
                  <c:v>3308.9292439999999</c:v>
                </c:pt>
                <c:pt idx="842">
                  <c:v>3324.150682</c:v>
                </c:pt>
                <c:pt idx="843">
                  <c:v>3377.9024209999998</c:v>
                </c:pt>
                <c:pt idx="844">
                  <c:v>3428.9437520000001</c:v>
                </c:pt>
                <c:pt idx="845">
                  <c:v>3456.5432099999998</c:v>
                </c:pt>
                <c:pt idx="846">
                  <c:v>3512.8823120000002</c:v>
                </c:pt>
                <c:pt idx="847">
                  <c:v>3632.0986619999999</c:v>
                </c:pt>
                <c:pt idx="848">
                  <c:v>3656.2504610000001</c:v>
                </c:pt>
                <c:pt idx="849">
                  <c:v>3699.1622379999999</c:v>
                </c:pt>
                <c:pt idx="850">
                  <c:v>3889.691358</c:v>
                </c:pt>
                <c:pt idx="851">
                  <c:v>3972.0339720000002</c:v>
                </c:pt>
                <c:pt idx="852">
                  <c:v>4045.5829720000002</c:v>
                </c:pt>
                <c:pt idx="853">
                  <c:v>4064.8890620000002</c:v>
                </c:pt>
                <c:pt idx="854">
                  <c:v>4071.8148150000002</c:v>
                </c:pt>
                <c:pt idx="855">
                  <c:v>4084.896902</c:v>
                </c:pt>
                <c:pt idx="856">
                  <c:v>4128.9545289999996</c:v>
                </c:pt>
                <c:pt idx="857">
                  <c:v>4175.716934</c:v>
                </c:pt>
                <c:pt idx="858">
                  <c:v>4225.7046870000004</c:v>
                </c:pt>
                <c:pt idx="859">
                  <c:v>4289.6017510000001</c:v>
                </c:pt>
                <c:pt idx="860">
                  <c:v>4404.1260160000002</c:v>
                </c:pt>
                <c:pt idx="861">
                  <c:v>4431.3333329999996</c:v>
                </c:pt>
                <c:pt idx="862">
                  <c:v>4453.3334359999999</c:v>
                </c:pt>
                <c:pt idx="863">
                  <c:v>4523.6684450000002</c:v>
                </c:pt>
                <c:pt idx="864">
                  <c:v>4541.7182739999998</c:v>
                </c:pt>
                <c:pt idx="865">
                  <c:v>4700.8238080000001</c:v>
                </c:pt>
                <c:pt idx="866">
                  <c:v>4790.2940609999996</c:v>
                </c:pt>
                <c:pt idx="867">
                  <c:v>5661.5650509999996</c:v>
                </c:pt>
                <c:pt idx="868">
                  <c:v>5812.0791200000003</c:v>
                </c:pt>
                <c:pt idx="869">
                  <c:v>5833.4814630000001</c:v>
                </c:pt>
                <c:pt idx="870">
                  <c:v>6220.2837239999999</c:v>
                </c:pt>
                <c:pt idx="871">
                  <c:v>7101.1907629999996</c:v>
                </c:pt>
                <c:pt idx="872">
                  <c:v>7370.6004169999997</c:v>
                </c:pt>
                <c:pt idx="873">
                  <c:v>7647.9030080000002</c:v>
                </c:pt>
                <c:pt idx="874">
                  <c:v>7847.5032080000001</c:v>
                </c:pt>
              </c:numCache>
            </c:numRef>
          </c:yVal>
          <c:smooth val="0"/>
        </c:ser>
        <c:ser>
          <c:idx val="21"/>
          <c:order val="13"/>
          <c:tx>
            <c:v>x tcu1-1</c:v>
          </c:tx>
          <c:spPr>
            <a:ln w="28575">
              <a:noFill/>
            </a:ln>
          </c:spPr>
          <c:marker>
            <c:symbol val="star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Hoja4!$T$62:$T$936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4</c:v>
                </c:pt>
                <c:pt idx="775">
                  <c:v>4</c:v>
                </c:pt>
                <c:pt idx="776">
                  <c:v>4</c:v>
                </c:pt>
                <c:pt idx="777">
                  <c:v>4</c:v>
                </c:pt>
                <c:pt idx="778">
                  <c:v>4</c:v>
                </c:pt>
                <c:pt idx="779">
                  <c:v>4</c:v>
                </c:pt>
                <c:pt idx="780">
                  <c:v>4</c:v>
                </c:pt>
                <c:pt idx="781">
                  <c:v>4</c:v>
                </c:pt>
                <c:pt idx="782">
                  <c:v>4</c:v>
                </c:pt>
                <c:pt idx="783">
                  <c:v>4</c:v>
                </c:pt>
                <c:pt idx="784">
                  <c:v>4</c:v>
                </c:pt>
                <c:pt idx="785">
                  <c:v>4</c:v>
                </c:pt>
                <c:pt idx="786">
                  <c:v>4</c:v>
                </c:pt>
                <c:pt idx="787">
                  <c:v>4</c:v>
                </c:pt>
                <c:pt idx="788">
                  <c:v>4</c:v>
                </c:pt>
                <c:pt idx="789">
                  <c:v>4</c:v>
                </c:pt>
                <c:pt idx="790">
                  <c:v>4</c:v>
                </c:pt>
                <c:pt idx="791">
                  <c:v>4</c:v>
                </c:pt>
                <c:pt idx="792">
                  <c:v>4</c:v>
                </c:pt>
                <c:pt idx="793">
                  <c:v>4</c:v>
                </c:pt>
                <c:pt idx="794">
                  <c:v>4</c:v>
                </c:pt>
                <c:pt idx="795">
                  <c:v>4</c:v>
                </c:pt>
                <c:pt idx="796">
                  <c:v>4</c:v>
                </c:pt>
                <c:pt idx="797">
                  <c:v>4</c:v>
                </c:pt>
                <c:pt idx="798">
                  <c:v>4</c:v>
                </c:pt>
                <c:pt idx="799">
                  <c:v>4</c:v>
                </c:pt>
                <c:pt idx="800">
                  <c:v>4</c:v>
                </c:pt>
                <c:pt idx="801">
                  <c:v>4</c:v>
                </c:pt>
                <c:pt idx="802">
                  <c:v>4</c:v>
                </c:pt>
                <c:pt idx="803">
                  <c:v>4</c:v>
                </c:pt>
                <c:pt idx="804">
                  <c:v>4</c:v>
                </c:pt>
                <c:pt idx="805">
                  <c:v>4</c:v>
                </c:pt>
                <c:pt idx="806">
                  <c:v>4</c:v>
                </c:pt>
                <c:pt idx="807">
                  <c:v>4</c:v>
                </c:pt>
                <c:pt idx="808">
                  <c:v>4</c:v>
                </c:pt>
                <c:pt idx="809">
                  <c:v>4</c:v>
                </c:pt>
                <c:pt idx="810">
                  <c:v>4</c:v>
                </c:pt>
                <c:pt idx="811">
                  <c:v>4</c:v>
                </c:pt>
                <c:pt idx="812">
                  <c:v>4</c:v>
                </c:pt>
                <c:pt idx="813">
                  <c:v>4</c:v>
                </c:pt>
                <c:pt idx="814">
                  <c:v>4</c:v>
                </c:pt>
                <c:pt idx="815">
                  <c:v>4</c:v>
                </c:pt>
                <c:pt idx="816">
                  <c:v>4</c:v>
                </c:pt>
                <c:pt idx="817">
                  <c:v>4</c:v>
                </c:pt>
                <c:pt idx="818">
                  <c:v>4</c:v>
                </c:pt>
                <c:pt idx="819">
                  <c:v>4</c:v>
                </c:pt>
                <c:pt idx="820">
                  <c:v>4</c:v>
                </c:pt>
                <c:pt idx="821">
                  <c:v>4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Hoja4!$F$62:$F$936</c:f>
              <c:numCache>
                <c:formatCode>General</c:formatCode>
                <c:ptCount val="875"/>
                <c:pt idx="0">
                  <c:v>1.0955170000000001</c:v>
                </c:pt>
                <c:pt idx="1">
                  <c:v>1.938272</c:v>
                </c:pt>
                <c:pt idx="2">
                  <c:v>5.8692289999999998</c:v>
                </c:pt>
                <c:pt idx="3">
                  <c:v>10.234567999999999</c:v>
                </c:pt>
                <c:pt idx="4">
                  <c:v>14.135802</c:v>
                </c:pt>
                <c:pt idx="5">
                  <c:v>17.209876999999999</c:v>
                </c:pt>
                <c:pt idx="6">
                  <c:v>23.098765</c:v>
                </c:pt>
                <c:pt idx="7">
                  <c:v>23.352884</c:v>
                </c:pt>
                <c:pt idx="8">
                  <c:v>24.901235</c:v>
                </c:pt>
                <c:pt idx="9">
                  <c:v>25.345679000000001</c:v>
                </c:pt>
                <c:pt idx="10">
                  <c:v>25.790123000000001</c:v>
                </c:pt>
                <c:pt idx="11">
                  <c:v>28.407406999999999</c:v>
                </c:pt>
                <c:pt idx="12">
                  <c:v>28.760921</c:v>
                </c:pt>
                <c:pt idx="13">
                  <c:v>30.547232999999999</c:v>
                </c:pt>
                <c:pt idx="14">
                  <c:v>30.915292000000001</c:v>
                </c:pt>
                <c:pt idx="15">
                  <c:v>30.992998</c:v>
                </c:pt>
                <c:pt idx="16">
                  <c:v>34.021464999999999</c:v>
                </c:pt>
                <c:pt idx="17">
                  <c:v>36.876542999999998</c:v>
                </c:pt>
                <c:pt idx="18">
                  <c:v>37.518518999999998</c:v>
                </c:pt>
                <c:pt idx="19">
                  <c:v>38.074074000000003</c:v>
                </c:pt>
                <c:pt idx="20">
                  <c:v>39.246913999999997</c:v>
                </c:pt>
                <c:pt idx="21">
                  <c:v>40.632604000000001</c:v>
                </c:pt>
                <c:pt idx="22">
                  <c:v>42.530864000000001</c:v>
                </c:pt>
                <c:pt idx="23">
                  <c:v>47.061728000000002</c:v>
                </c:pt>
                <c:pt idx="24">
                  <c:v>48.402568000000002</c:v>
                </c:pt>
                <c:pt idx="25">
                  <c:v>48.440913000000002</c:v>
                </c:pt>
                <c:pt idx="26">
                  <c:v>49.133125999999997</c:v>
                </c:pt>
                <c:pt idx="27">
                  <c:v>51.907814000000002</c:v>
                </c:pt>
                <c:pt idx="28">
                  <c:v>52.067833</c:v>
                </c:pt>
                <c:pt idx="29">
                  <c:v>53.497323999999999</c:v>
                </c:pt>
                <c:pt idx="30">
                  <c:v>54.814815000000003</c:v>
                </c:pt>
                <c:pt idx="31">
                  <c:v>56.686354000000001</c:v>
                </c:pt>
                <c:pt idx="32">
                  <c:v>59.241014999999997</c:v>
                </c:pt>
                <c:pt idx="33">
                  <c:v>59.783383999999998</c:v>
                </c:pt>
                <c:pt idx="34">
                  <c:v>60.093418</c:v>
                </c:pt>
                <c:pt idx="35">
                  <c:v>60.321024999999999</c:v>
                </c:pt>
                <c:pt idx="36">
                  <c:v>62.321497999999998</c:v>
                </c:pt>
                <c:pt idx="37">
                  <c:v>64.364704000000003</c:v>
                </c:pt>
                <c:pt idx="38">
                  <c:v>64.419753</c:v>
                </c:pt>
                <c:pt idx="39">
                  <c:v>64.800612999999998</c:v>
                </c:pt>
                <c:pt idx="40">
                  <c:v>65.098765</c:v>
                </c:pt>
                <c:pt idx="41">
                  <c:v>65.117673999999994</c:v>
                </c:pt>
                <c:pt idx="42">
                  <c:v>66.518810999999999</c:v>
                </c:pt>
                <c:pt idx="43">
                  <c:v>66.925926000000004</c:v>
                </c:pt>
                <c:pt idx="44">
                  <c:v>67.626637000000002</c:v>
                </c:pt>
                <c:pt idx="45">
                  <c:v>70.024691000000004</c:v>
                </c:pt>
                <c:pt idx="46">
                  <c:v>70.037036999999998</c:v>
                </c:pt>
                <c:pt idx="47">
                  <c:v>72.774962000000002</c:v>
                </c:pt>
                <c:pt idx="48">
                  <c:v>72.857690000000005</c:v>
                </c:pt>
                <c:pt idx="49">
                  <c:v>73.049383000000006</c:v>
                </c:pt>
                <c:pt idx="50">
                  <c:v>74.287520999999998</c:v>
                </c:pt>
                <c:pt idx="51">
                  <c:v>74.740741</c:v>
                </c:pt>
                <c:pt idx="52">
                  <c:v>75.738387000000003</c:v>
                </c:pt>
                <c:pt idx="53">
                  <c:v>76.641975000000002</c:v>
                </c:pt>
                <c:pt idx="54">
                  <c:v>77.864198000000002</c:v>
                </c:pt>
                <c:pt idx="55">
                  <c:v>78.395061999999996</c:v>
                </c:pt>
                <c:pt idx="56">
                  <c:v>78.434096999999994</c:v>
                </c:pt>
                <c:pt idx="57">
                  <c:v>78.530863999999994</c:v>
                </c:pt>
                <c:pt idx="58">
                  <c:v>79.320988</c:v>
                </c:pt>
                <c:pt idx="59">
                  <c:v>80.551276000000001</c:v>
                </c:pt>
                <c:pt idx="60">
                  <c:v>81.760593</c:v>
                </c:pt>
                <c:pt idx="61">
                  <c:v>81.958048000000005</c:v>
                </c:pt>
                <c:pt idx="62">
                  <c:v>85.543210000000002</c:v>
                </c:pt>
                <c:pt idx="63">
                  <c:v>85.864868000000001</c:v>
                </c:pt>
                <c:pt idx="64">
                  <c:v>89.113114999999993</c:v>
                </c:pt>
                <c:pt idx="65">
                  <c:v>90.386311000000006</c:v>
                </c:pt>
                <c:pt idx="66">
                  <c:v>90.419753</c:v>
                </c:pt>
                <c:pt idx="67">
                  <c:v>91.864581999999999</c:v>
                </c:pt>
                <c:pt idx="68">
                  <c:v>92.971238999999997</c:v>
                </c:pt>
                <c:pt idx="69">
                  <c:v>93.209877000000006</c:v>
                </c:pt>
                <c:pt idx="70">
                  <c:v>93.641975000000002</c:v>
                </c:pt>
                <c:pt idx="71">
                  <c:v>94.481481000000002</c:v>
                </c:pt>
                <c:pt idx="72">
                  <c:v>98.432098999999994</c:v>
                </c:pt>
                <c:pt idx="73">
                  <c:v>98.773927999999998</c:v>
                </c:pt>
                <c:pt idx="74">
                  <c:v>100.024691</c:v>
                </c:pt>
                <c:pt idx="75">
                  <c:v>100.58175</c:v>
                </c:pt>
                <c:pt idx="76">
                  <c:v>102.73241899999999</c:v>
                </c:pt>
                <c:pt idx="77">
                  <c:v>105.81948</c:v>
                </c:pt>
                <c:pt idx="78">
                  <c:v>107.95061699999999</c:v>
                </c:pt>
                <c:pt idx="79">
                  <c:v>110.037037</c:v>
                </c:pt>
                <c:pt idx="80">
                  <c:v>110.62963000000001</c:v>
                </c:pt>
                <c:pt idx="81">
                  <c:v>111.91605800000001</c:v>
                </c:pt>
                <c:pt idx="82">
                  <c:v>112.579763</c:v>
                </c:pt>
                <c:pt idx="83">
                  <c:v>113.248884</c:v>
                </c:pt>
                <c:pt idx="84">
                  <c:v>113.82716000000001</c:v>
                </c:pt>
                <c:pt idx="85">
                  <c:v>115.490088</c:v>
                </c:pt>
                <c:pt idx="86">
                  <c:v>117.38034399999999</c:v>
                </c:pt>
                <c:pt idx="87">
                  <c:v>117.954173</c:v>
                </c:pt>
                <c:pt idx="88">
                  <c:v>120.40740700000001</c:v>
                </c:pt>
                <c:pt idx="89">
                  <c:v>120.740741</c:v>
                </c:pt>
                <c:pt idx="90">
                  <c:v>122.135802</c:v>
                </c:pt>
                <c:pt idx="91">
                  <c:v>123.415712</c:v>
                </c:pt>
                <c:pt idx="92">
                  <c:v>125.197531</c:v>
                </c:pt>
                <c:pt idx="93">
                  <c:v>127.56790100000001</c:v>
                </c:pt>
                <c:pt idx="94">
                  <c:v>128.72985299999999</c:v>
                </c:pt>
                <c:pt idx="95">
                  <c:v>129.886471</c:v>
                </c:pt>
                <c:pt idx="96">
                  <c:v>131.562365</c:v>
                </c:pt>
                <c:pt idx="97">
                  <c:v>132.444444</c:v>
                </c:pt>
                <c:pt idx="98">
                  <c:v>133.74074100000001</c:v>
                </c:pt>
                <c:pt idx="99">
                  <c:v>134.50617299999999</c:v>
                </c:pt>
                <c:pt idx="100">
                  <c:v>136.41975299999999</c:v>
                </c:pt>
                <c:pt idx="101">
                  <c:v>137.93926999999999</c:v>
                </c:pt>
                <c:pt idx="102">
                  <c:v>138.320988</c:v>
                </c:pt>
                <c:pt idx="103">
                  <c:v>140.324656</c:v>
                </c:pt>
                <c:pt idx="104">
                  <c:v>140.75547700000001</c:v>
                </c:pt>
                <c:pt idx="105">
                  <c:v>141.320988</c:v>
                </c:pt>
                <c:pt idx="106">
                  <c:v>142.54030800000001</c:v>
                </c:pt>
                <c:pt idx="107">
                  <c:v>143.746588</c:v>
                </c:pt>
                <c:pt idx="108">
                  <c:v>145.18518499999999</c:v>
                </c:pt>
                <c:pt idx="109">
                  <c:v>145.555556</c:v>
                </c:pt>
                <c:pt idx="110">
                  <c:v>148.73182600000001</c:v>
                </c:pt>
                <c:pt idx="111">
                  <c:v>149.88888900000001</c:v>
                </c:pt>
                <c:pt idx="112">
                  <c:v>152.12916000000001</c:v>
                </c:pt>
                <c:pt idx="113">
                  <c:v>153.246914</c:v>
                </c:pt>
                <c:pt idx="114">
                  <c:v>154.432548</c:v>
                </c:pt>
                <c:pt idx="115">
                  <c:v>155.157218</c:v>
                </c:pt>
                <c:pt idx="116">
                  <c:v>155.317238</c:v>
                </c:pt>
                <c:pt idx="117">
                  <c:v>157.54320999999999</c:v>
                </c:pt>
                <c:pt idx="118">
                  <c:v>157.82715999999999</c:v>
                </c:pt>
                <c:pt idx="119">
                  <c:v>159.65432100000001</c:v>
                </c:pt>
                <c:pt idx="120">
                  <c:v>161.164098</c:v>
                </c:pt>
                <c:pt idx="121">
                  <c:v>161.324118</c:v>
                </c:pt>
                <c:pt idx="122">
                  <c:v>161.70370399999999</c:v>
                </c:pt>
                <c:pt idx="123">
                  <c:v>162.22222199999999</c:v>
                </c:pt>
                <c:pt idx="124">
                  <c:v>162.59259299999999</c:v>
                </c:pt>
                <c:pt idx="125">
                  <c:v>165.06172799999999</c:v>
                </c:pt>
                <c:pt idx="126">
                  <c:v>167.38271599999999</c:v>
                </c:pt>
                <c:pt idx="127">
                  <c:v>167.63872699999999</c:v>
                </c:pt>
                <c:pt idx="128">
                  <c:v>168.395062</c:v>
                </c:pt>
                <c:pt idx="129">
                  <c:v>168.85797400000001</c:v>
                </c:pt>
                <c:pt idx="130">
                  <c:v>169.25925899999999</c:v>
                </c:pt>
                <c:pt idx="131">
                  <c:v>169.537057</c:v>
                </c:pt>
                <c:pt idx="132">
                  <c:v>169.74569600000001</c:v>
                </c:pt>
                <c:pt idx="133">
                  <c:v>171.54980399999999</c:v>
                </c:pt>
                <c:pt idx="134">
                  <c:v>172.17644100000001</c:v>
                </c:pt>
                <c:pt idx="135">
                  <c:v>172.29629600000001</c:v>
                </c:pt>
                <c:pt idx="136">
                  <c:v>173.81481500000001</c:v>
                </c:pt>
                <c:pt idx="137">
                  <c:v>174.481481</c:v>
                </c:pt>
                <c:pt idx="138">
                  <c:v>175.50729100000001</c:v>
                </c:pt>
                <c:pt idx="139">
                  <c:v>176.894113</c:v>
                </c:pt>
                <c:pt idx="140">
                  <c:v>176.93827200000001</c:v>
                </c:pt>
                <c:pt idx="141">
                  <c:v>178.79078100000001</c:v>
                </c:pt>
                <c:pt idx="142">
                  <c:v>179.41975299999999</c:v>
                </c:pt>
                <c:pt idx="143">
                  <c:v>179.478061</c:v>
                </c:pt>
                <c:pt idx="144">
                  <c:v>180.444444</c:v>
                </c:pt>
                <c:pt idx="145">
                  <c:v>183.09766500000001</c:v>
                </c:pt>
                <c:pt idx="146">
                  <c:v>184.038723</c:v>
                </c:pt>
                <c:pt idx="147">
                  <c:v>184.45679000000001</c:v>
                </c:pt>
                <c:pt idx="148">
                  <c:v>185.388565</c:v>
                </c:pt>
                <c:pt idx="149">
                  <c:v>185.555556</c:v>
                </c:pt>
                <c:pt idx="150">
                  <c:v>186.34567899999999</c:v>
                </c:pt>
                <c:pt idx="151">
                  <c:v>188.77777800000001</c:v>
                </c:pt>
                <c:pt idx="152">
                  <c:v>192.17092400000001</c:v>
                </c:pt>
                <c:pt idx="153">
                  <c:v>194.81481500000001</c:v>
                </c:pt>
                <c:pt idx="154">
                  <c:v>196.19602599999999</c:v>
                </c:pt>
                <c:pt idx="155">
                  <c:v>196.29723999999999</c:v>
                </c:pt>
                <c:pt idx="156">
                  <c:v>197.37037000000001</c:v>
                </c:pt>
                <c:pt idx="157">
                  <c:v>197.90123500000001</c:v>
                </c:pt>
                <c:pt idx="158">
                  <c:v>199.074074</c:v>
                </c:pt>
                <c:pt idx="159">
                  <c:v>199.234568</c:v>
                </c:pt>
                <c:pt idx="160">
                  <c:v>200.753086</c:v>
                </c:pt>
                <c:pt idx="161">
                  <c:v>201.79012299999999</c:v>
                </c:pt>
                <c:pt idx="162">
                  <c:v>202.109184</c:v>
                </c:pt>
                <c:pt idx="163">
                  <c:v>202.165978</c:v>
                </c:pt>
                <c:pt idx="164">
                  <c:v>202.41411600000001</c:v>
                </c:pt>
                <c:pt idx="165">
                  <c:v>202.58024700000001</c:v>
                </c:pt>
                <c:pt idx="166">
                  <c:v>203.82771700000001</c:v>
                </c:pt>
                <c:pt idx="167">
                  <c:v>204.20987700000001</c:v>
                </c:pt>
                <c:pt idx="168">
                  <c:v>206.141201</c:v>
                </c:pt>
                <c:pt idx="169">
                  <c:v>207.037037</c:v>
                </c:pt>
                <c:pt idx="170">
                  <c:v>209.37915799999999</c:v>
                </c:pt>
                <c:pt idx="171">
                  <c:v>210.17284000000001</c:v>
                </c:pt>
                <c:pt idx="172">
                  <c:v>211.90123500000001</c:v>
                </c:pt>
                <c:pt idx="173">
                  <c:v>212.074074</c:v>
                </c:pt>
                <c:pt idx="174">
                  <c:v>213.13722300000001</c:v>
                </c:pt>
                <c:pt idx="175">
                  <c:v>214.01234600000001</c:v>
                </c:pt>
                <c:pt idx="176">
                  <c:v>214.06172799999999</c:v>
                </c:pt>
                <c:pt idx="177">
                  <c:v>216.37037000000001</c:v>
                </c:pt>
                <c:pt idx="178">
                  <c:v>216.79012299999999</c:v>
                </c:pt>
                <c:pt idx="179">
                  <c:v>216.88888900000001</c:v>
                </c:pt>
                <c:pt idx="180">
                  <c:v>217.98765399999999</c:v>
                </c:pt>
                <c:pt idx="181">
                  <c:v>219.634804</c:v>
                </c:pt>
                <c:pt idx="182">
                  <c:v>220.13580200000001</c:v>
                </c:pt>
                <c:pt idx="183">
                  <c:v>220.65330299999999</c:v>
                </c:pt>
                <c:pt idx="184">
                  <c:v>221.14814799999999</c:v>
                </c:pt>
                <c:pt idx="185">
                  <c:v>221.14814799999999</c:v>
                </c:pt>
                <c:pt idx="186">
                  <c:v>222.801197</c:v>
                </c:pt>
                <c:pt idx="187">
                  <c:v>223.17284000000001</c:v>
                </c:pt>
                <c:pt idx="188">
                  <c:v>226.57206199999999</c:v>
                </c:pt>
                <c:pt idx="189">
                  <c:v>226.95666700000001</c:v>
                </c:pt>
                <c:pt idx="190">
                  <c:v>228.05218400000001</c:v>
                </c:pt>
                <c:pt idx="191">
                  <c:v>228.925926</c:v>
                </c:pt>
                <c:pt idx="192">
                  <c:v>229.01230000000001</c:v>
                </c:pt>
                <c:pt idx="193">
                  <c:v>229.135392</c:v>
                </c:pt>
                <c:pt idx="194">
                  <c:v>229.80008799999999</c:v>
                </c:pt>
                <c:pt idx="195">
                  <c:v>232.86419799999999</c:v>
                </c:pt>
                <c:pt idx="196">
                  <c:v>233.04802599999999</c:v>
                </c:pt>
                <c:pt idx="197">
                  <c:v>233.69135800000001</c:v>
                </c:pt>
                <c:pt idx="198">
                  <c:v>234.17481900000001</c:v>
                </c:pt>
                <c:pt idx="199">
                  <c:v>235.74074100000001</c:v>
                </c:pt>
                <c:pt idx="200">
                  <c:v>239</c:v>
                </c:pt>
                <c:pt idx="201">
                  <c:v>239.839506</c:v>
                </c:pt>
                <c:pt idx="202">
                  <c:v>240.09357700000001</c:v>
                </c:pt>
                <c:pt idx="203">
                  <c:v>241.52992900000001</c:v>
                </c:pt>
                <c:pt idx="204">
                  <c:v>242.65432100000001</c:v>
                </c:pt>
                <c:pt idx="205">
                  <c:v>242.88888900000001</c:v>
                </c:pt>
                <c:pt idx="206">
                  <c:v>245.91280499999999</c:v>
                </c:pt>
                <c:pt idx="207">
                  <c:v>247.98074700000001</c:v>
                </c:pt>
                <c:pt idx="208">
                  <c:v>248.41156899999999</c:v>
                </c:pt>
                <c:pt idx="209">
                  <c:v>248.977791</c:v>
                </c:pt>
                <c:pt idx="210">
                  <c:v>250.454893</c:v>
                </c:pt>
                <c:pt idx="211">
                  <c:v>251.555556</c:v>
                </c:pt>
                <c:pt idx="212">
                  <c:v>256.12345699999997</c:v>
                </c:pt>
                <c:pt idx="213">
                  <c:v>256.18518499999999</c:v>
                </c:pt>
                <c:pt idx="214">
                  <c:v>257.33333299999998</c:v>
                </c:pt>
                <c:pt idx="215">
                  <c:v>258.06172800000002</c:v>
                </c:pt>
                <c:pt idx="216">
                  <c:v>260.31091300000003</c:v>
                </c:pt>
                <c:pt idx="217">
                  <c:v>260.49382700000001</c:v>
                </c:pt>
                <c:pt idx="218">
                  <c:v>261.46913599999999</c:v>
                </c:pt>
                <c:pt idx="219">
                  <c:v>262.06172800000002</c:v>
                </c:pt>
                <c:pt idx="220">
                  <c:v>262.17129</c:v>
                </c:pt>
                <c:pt idx="221">
                  <c:v>263.20720299999999</c:v>
                </c:pt>
                <c:pt idx="222">
                  <c:v>265.283951</c:v>
                </c:pt>
                <c:pt idx="223">
                  <c:v>265.69135799999998</c:v>
                </c:pt>
                <c:pt idx="224">
                  <c:v>265.753086</c:v>
                </c:pt>
                <c:pt idx="225">
                  <c:v>266.20987700000001</c:v>
                </c:pt>
                <c:pt idx="226">
                  <c:v>267.11843499999998</c:v>
                </c:pt>
                <c:pt idx="227">
                  <c:v>267.716049</c:v>
                </c:pt>
                <c:pt idx="228">
                  <c:v>268.02009299999997</c:v>
                </c:pt>
                <c:pt idx="229">
                  <c:v>268.72154799999998</c:v>
                </c:pt>
                <c:pt idx="230">
                  <c:v>269.22639299999997</c:v>
                </c:pt>
                <c:pt idx="231">
                  <c:v>269.925926</c:v>
                </c:pt>
                <c:pt idx="232">
                  <c:v>272.80246899999997</c:v>
                </c:pt>
                <c:pt idx="233">
                  <c:v>273.34567900000002</c:v>
                </c:pt>
                <c:pt idx="234">
                  <c:v>274.541248</c:v>
                </c:pt>
                <c:pt idx="235">
                  <c:v>275.46396800000002</c:v>
                </c:pt>
                <c:pt idx="236">
                  <c:v>276.26170300000001</c:v>
                </c:pt>
                <c:pt idx="237">
                  <c:v>276.27477599999997</c:v>
                </c:pt>
                <c:pt idx="238">
                  <c:v>277.23966899999999</c:v>
                </c:pt>
                <c:pt idx="239">
                  <c:v>277.90436499999998</c:v>
                </c:pt>
                <c:pt idx="240">
                  <c:v>279.48946100000001</c:v>
                </c:pt>
                <c:pt idx="241">
                  <c:v>279.65432099999998</c:v>
                </c:pt>
                <c:pt idx="242">
                  <c:v>284.290638</c:v>
                </c:pt>
                <c:pt idx="243">
                  <c:v>285.289873</c:v>
                </c:pt>
                <c:pt idx="244">
                  <c:v>287.074074</c:v>
                </c:pt>
                <c:pt idx="245">
                  <c:v>289.27160500000002</c:v>
                </c:pt>
                <c:pt idx="246">
                  <c:v>289.98765400000002</c:v>
                </c:pt>
                <c:pt idx="247">
                  <c:v>292.06172800000002</c:v>
                </c:pt>
                <c:pt idx="248">
                  <c:v>295.789604</c:v>
                </c:pt>
                <c:pt idx="249">
                  <c:v>296.29629599999998</c:v>
                </c:pt>
                <c:pt idx="250">
                  <c:v>296.56943100000001</c:v>
                </c:pt>
                <c:pt idx="251">
                  <c:v>297.32475399999998</c:v>
                </c:pt>
                <c:pt idx="252">
                  <c:v>297.65094599999998</c:v>
                </c:pt>
                <c:pt idx="253">
                  <c:v>298.86419799999999</c:v>
                </c:pt>
                <c:pt idx="254">
                  <c:v>304.04938299999998</c:v>
                </c:pt>
                <c:pt idx="255">
                  <c:v>304.775305</c:v>
                </c:pt>
                <c:pt idx="256">
                  <c:v>305.11111099999999</c:v>
                </c:pt>
                <c:pt idx="257">
                  <c:v>305.39803999999998</c:v>
                </c:pt>
                <c:pt idx="258">
                  <c:v>305.62963000000002</c:v>
                </c:pt>
                <c:pt idx="259">
                  <c:v>307.962963</c:v>
                </c:pt>
                <c:pt idx="260">
                  <c:v>309.34201100000001</c:v>
                </c:pt>
                <c:pt idx="261">
                  <c:v>309.92054300000001</c:v>
                </c:pt>
                <c:pt idx="262">
                  <c:v>311.82715999999999</c:v>
                </c:pt>
                <c:pt idx="263">
                  <c:v>311.93924800000002</c:v>
                </c:pt>
                <c:pt idx="264">
                  <c:v>312.21577100000002</c:v>
                </c:pt>
                <c:pt idx="265">
                  <c:v>312.33314200000001</c:v>
                </c:pt>
                <c:pt idx="266">
                  <c:v>314.86419799999999</c:v>
                </c:pt>
                <c:pt idx="267">
                  <c:v>315.12732599999998</c:v>
                </c:pt>
                <c:pt idx="268">
                  <c:v>316.32026300000001</c:v>
                </c:pt>
                <c:pt idx="269">
                  <c:v>316.35708199999999</c:v>
                </c:pt>
                <c:pt idx="270">
                  <c:v>318.907173</c:v>
                </c:pt>
                <c:pt idx="271">
                  <c:v>322.753086</c:v>
                </c:pt>
                <c:pt idx="272">
                  <c:v>323.395062</c:v>
                </c:pt>
                <c:pt idx="273">
                  <c:v>324.63001300000002</c:v>
                </c:pt>
                <c:pt idx="274">
                  <c:v>324.72848699999997</c:v>
                </c:pt>
                <c:pt idx="275">
                  <c:v>324.77772399999998</c:v>
                </c:pt>
                <c:pt idx="276">
                  <c:v>325.23456800000002</c:v>
                </c:pt>
                <c:pt idx="277">
                  <c:v>325.56171399999999</c:v>
                </c:pt>
                <c:pt idx="278">
                  <c:v>325.56790100000001</c:v>
                </c:pt>
                <c:pt idx="279">
                  <c:v>326.395062</c:v>
                </c:pt>
                <c:pt idx="280">
                  <c:v>331.74074100000001</c:v>
                </c:pt>
                <c:pt idx="281">
                  <c:v>332.86419799999999</c:v>
                </c:pt>
                <c:pt idx="282">
                  <c:v>337.086904</c:v>
                </c:pt>
                <c:pt idx="283">
                  <c:v>341.17284000000001</c:v>
                </c:pt>
                <c:pt idx="284">
                  <c:v>342.37036999999998</c:v>
                </c:pt>
                <c:pt idx="285">
                  <c:v>342.95061700000002</c:v>
                </c:pt>
                <c:pt idx="286">
                  <c:v>343.66000600000001</c:v>
                </c:pt>
                <c:pt idx="287">
                  <c:v>344.62012199999998</c:v>
                </c:pt>
                <c:pt idx="288">
                  <c:v>344.89092399999998</c:v>
                </c:pt>
                <c:pt idx="289">
                  <c:v>345.20987700000001</c:v>
                </c:pt>
                <c:pt idx="290">
                  <c:v>345.56790100000001</c:v>
                </c:pt>
                <c:pt idx="291">
                  <c:v>346.90364399999999</c:v>
                </c:pt>
                <c:pt idx="292">
                  <c:v>349.48224900000002</c:v>
                </c:pt>
                <c:pt idx="293">
                  <c:v>355.32335899999998</c:v>
                </c:pt>
                <c:pt idx="294">
                  <c:v>355.45679000000001</c:v>
                </c:pt>
                <c:pt idx="295">
                  <c:v>356.80621100000002</c:v>
                </c:pt>
                <c:pt idx="296">
                  <c:v>357.97530899999998</c:v>
                </c:pt>
                <c:pt idx="297">
                  <c:v>359.11111099999999</c:v>
                </c:pt>
                <c:pt idx="298">
                  <c:v>359.12501400000002</c:v>
                </c:pt>
                <c:pt idx="299">
                  <c:v>360.21585399999998</c:v>
                </c:pt>
                <c:pt idx="300">
                  <c:v>361.83950599999997</c:v>
                </c:pt>
                <c:pt idx="301">
                  <c:v>362.54320999999999</c:v>
                </c:pt>
                <c:pt idx="302">
                  <c:v>362.87654300000003</c:v>
                </c:pt>
                <c:pt idx="303">
                  <c:v>365.19753100000003</c:v>
                </c:pt>
                <c:pt idx="304">
                  <c:v>365.59259300000002</c:v>
                </c:pt>
                <c:pt idx="305">
                  <c:v>367.55555600000002</c:v>
                </c:pt>
                <c:pt idx="306">
                  <c:v>367.70370400000002</c:v>
                </c:pt>
                <c:pt idx="307">
                  <c:v>369.95061700000002</c:v>
                </c:pt>
                <c:pt idx="308">
                  <c:v>377.62963000000002</c:v>
                </c:pt>
                <c:pt idx="309">
                  <c:v>380.97530899999998</c:v>
                </c:pt>
                <c:pt idx="310">
                  <c:v>381</c:v>
                </c:pt>
                <c:pt idx="311">
                  <c:v>381.20678600000002</c:v>
                </c:pt>
                <c:pt idx="312">
                  <c:v>383.72839499999998</c:v>
                </c:pt>
                <c:pt idx="313">
                  <c:v>383.796356</c:v>
                </c:pt>
                <c:pt idx="314">
                  <c:v>383.91445900000002</c:v>
                </c:pt>
                <c:pt idx="315">
                  <c:v>384.78497800000002</c:v>
                </c:pt>
                <c:pt idx="316">
                  <c:v>385.45319000000001</c:v>
                </c:pt>
                <c:pt idx="317">
                  <c:v>386.66666700000002</c:v>
                </c:pt>
                <c:pt idx="318">
                  <c:v>386.962963</c:v>
                </c:pt>
                <c:pt idx="319">
                  <c:v>387.01293900000002</c:v>
                </c:pt>
                <c:pt idx="320">
                  <c:v>387.13580200000001</c:v>
                </c:pt>
                <c:pt idx="321">
                  <c:v>393.20111500000002</c:v>
                </c:pt>
                <c:pt idx="322">
                  <c:v>395.31516599999998</c:v>
                </c:pt>
                <c:pt idx="323">
                  <c:v>395.986332</c:v>
                </c:pt>
                <c:pt idx="324">
                  <c:v>402.18518499999999</c:v>
                </c:pt>
                <c:pt idx="325">
                  <c:v>402.41425900000002</c:v>
                </c:pt>
                <c:pt idx="326">
                  <c:v>403.34722199999999</c:v>
                </c:pt>
                <c:pt idx="327">
                  <c:v>404.14814799999999</c:v>
                </c:pt>
                <c:pt idx="328">
                  <c:v>405.670231</c:v>
                </c:pt>
                <c:pt idx="329">
                  <c:v>407.175973</c:v>
                </c:pt>
                <c:pt idx="330">
                  <c:v>409.81481500000001</c:v>
                </c:pt>
                <c:pt idx="331">
                  <c:v>410.40740699999998</c:v>
                </c:pt>
                <c:pt idx="332">
                  <c:v>411.74208299999998</c:v>
                </c:pt>
                <c:pt idx="333">
                  <c:v>414.27777400000002</c:v>
                </c:pt>
                <c:pt idx="334">
                  <c:v>416.83950599999997</c:v>
                </c:pt>
                <c:pt idx="335">
                  <c:v>417.16049400000003</c:v>
                </c:pt>
                <c:pt idx="336">
                  <c:v>417.93360000000001</c:v>
                </c:pt>
                <c:pt idx="337">
                  <c:v>419.176828</c:v>
                </c:pt>
                <c:pt idx="338">
                  <c:v>423.43209899999999</c:v>
                </c:pt>
                <c:pt idx="339">
                  <c:v>424.06172800000002</c:v>
                </c:pt>
                <c:pt idx="340">
                  <c:v>424.30864200000002</c:v>
                </c:pt>
                <c:pt idx="341">
                  <c:v>425.15583800000002</c:v>
                </c:pt>
                <c:pt idx="342">
                  <c:v>428.09876500000001</c:v>
                </c:pt>
                <c:pt idx="343">
                  <c:v>431.03278699999998</c:v>
                </c:pt>
                <c:pt idx="344">
                  <c:v>433.81481500000001</c:v>
                </c:pt>
                <c:pt idx="345">
                  <c:v>433.86419799999999</c:v>
                </c:pt>
                <c:pt idx="346">
                  <c:v>438.50617299999999</c:v>
                </c:pt>
                <c:pt idx="347">
                  <c:v>441.83950599999997</c:v>
                </c:pt>
                <c:pt idx="348">
                  <c:v>442.395062</c:v>
                </c:pt>
                <c:pt idx="349">
                  <c:v>443.34836100000001</c:v>
                </c:pt>
                <c:pt idx="350">
                  <c:v>443.56790100000001</c:v>
                </c:pt>
                <c:pt idx="351">
                  <c:v>444.86608699999999</c:v>
                </c:pt>
                <c:pt idx="352">
                  <c:v>449.14462800000001</c:v>
                </c:pt>
                <c:pt idx="353">
                  <c:v>450.320988</c:v>
                </c:pt>
                <c:pt idx="354">
                  <c:v>453.037037</c:v>
                </c:pt>
                <c:pt idx="355">
                  <c:v>454.51851900000003</c:v>
                </c:pt>
                <c:pt idx="356">
                  <c:v>456.68408699999998</c:v>
                </c:pt>
                <c:pt idx="357">
                  <c:v>458.716049</c:v>
                </c:pt>
                <c:pt idx="358">
                  <c:v>463.23138399999999</c:v>
                </c:pt>
                <c:pt idx="359">
                  <c:v>466.23456800000002</c:v>
                </c:pt>
                <c:pt idx="360">
                  <c:v>466.33131600000002</c:v>
                </c:pt>
                <c:pt idx="361">
                  <c:v>470.40510599999999</c:v>
                </c:pt>
                <c:pt idx="362">
                  <c:v>474.92466000000002</c:v>
                </c:pt>
                <c:pt idx="363">
                  <c:v>476.50617299999999</c:v>
                </c:pt>
                <c:pt idx="364">
                  <c:v>476.51299</c:v>
                </c:pt>
                <c:pt idx="365">
                  <c:v>484.13580200000001</c:v>
                </c:pt>
                <c:pt idx="366">
                  <c:v>489.25925899999999</c:v>
                </c:pt>
                <c:pt idx="367">
                  <c:v>490.043498</c:v>
                </c:pt>
                <c:pt idx="368">
                  <c:v>490.33619900000002</c:v>
                </c:pt>
                <c:pt idx="369">
                  <c:v>493.49382700000001</c:v>
                </c:pt>
                <c:pt idx="370">
                  <c:v>496.46913599999999</c:v>
                </c:pt>
                <c:pt idx="371">
                  <c:v>503.366896</c:v>
                </c:pt>
                <c:pt idx="372">
                  <c:v>504.90230600000001</c:v>
                </c:pt>
                <c:pt idx="373">
                  <c:v>505.05089400000003</c:v>
                </c:pt>
                <c:pt idx="374">
                  <c:v>505.09876500000001</c:v>
                </c:pt>
                <c:pt idx="375">
                  <c:v>506.193422</c:v>
                </c:pt>
                <c:pt idx="376">
                  <c:v>509.87086799999997</c:v>
                </c:pt>
                <c:pt idx="377">
                  <c:v>509.87654300000003</c:v>
                </c:pt>
                <c:pt idx="378">
                  <c:v>512</c:v>
                </c:pt>
                <c:pt idx="379">
                  <c:v>514.808178</c:v>
                </c:pt>
                <c:pt idx="380">
                  <c:v>515.63168299999995</c:v>
                </c:pt>
                <c:pt idx="381">
                  <c:v>516.55170199999998</c:v>
                </c:pt>
                <c:pt idx="382">
                  <c:v>517.25925900000004</c:v>
                </c:pt>
                <c:pt idx="383">
                  <c:v>522.08899399999996</c:v>
                </c:pt>
                <c:pt idx="384">
                  <c:v>528</c:v>
                </c:pt>
                <c:pt idx="385">
                  <c:v>529.19753100000003</c:v>
                </c:pt>
                <c:pt idx="386">
                  <c:v>531.95061699999997</c:v>
                </c:pt>
                <c:pt idx="387">
                  <c:v>535.27160500000002</c:v>
                </c:pt>
                <c:pt idx="388">
                  <c:v>537.75917500000003</c:v>
                </c:pt>
                <c:pt idx="389">
                  <c:v>537.80246899999997</c:v>
                </c:pt>
                <c:pt idx="390">
                  <c:v>538.79012299999999</c:v>
                </c:pt>
                <c:pt idx="391">
                  <c:v>541.17102599999998</c:v>
                </c:pt>
                <c:pt idx="392">
                  <c:v>541.64966700000002</c:v>
                </c:pt>
                <c:pt idx="393">
                  <c:v>543.51994300000001</c:v>
                </c:pt>
                <c:pt idx="394">
                  <c:v>543.95061699999997</c:v>
                </c:pt>
                <c:pt idx="395">
                  <c:v>546.53086399999995</c:v>
                </c:pt>
                <c:pt idx="396">
                  <c:v>546.63244099999997</c:v>
                </c:pt>
                <c:pt idx="397">
                  <c:v>551</c:v>
                </c:pt>
                <c:pt idx="398">
                  <c:v>551.14814799999999</c:v>
                </c:pt>
                <c:pt idx="399">
                  <c:v>551.61521500000003</c:v>
                </c:pt>
                <c:pt idx="400">
                  <c:v>551.94364700000006</c:v>
                </c:pt>
                <c:pt idx="401">
                  <c:v>552.80529000000001</c:v>
                </c:pt>
                <c:pt idx="402">
                  <c:v>557.77819799999997</c:v>
                </c:pt>
                <c:pt idx="403">
                  <c:v>563.76045999999997</c:v>
                </c:pt>
                <c:pt idx="404">
                  <c:v>566.83950600000003</c:v>
                </c:pt>
                <c:pt idx="405">
                  <c:v>570.33059200000002</c:v>
                </c:pt>
                <c:pt idx="406">
                  <c:v>570.56743700000004</c:v>
                </c:pt>
                <c:pt idx="407">
                  <c:v>572.41975300000001</c:v>
                </c:pt>
                <c:pt idx="408">
                  <c:v>573.72839499999998</c:v>
                </c:pt>
                <c:pt idx="409">
                  <c:v>574.80179499999997</c:v>
                </c:pt>
                <c:pt idx="410">
                  <c:v>575.71267399999999</c:v>
                </c:pt>
                <c:pt idx="411">
                  <c:v>576.93827199999998</c:v>
                </c:pt>
                <c:pt idx="412">
                  <c:v>577.27160500000002</c:v>
                </c:pt>
                <c:pt idx="413">
                  <c:v>578.30991100000006</c:v>
                </c:pt>
                <c:pt idx="414">
                  <c:v>579.66666699999996</c:v>
                </c:pt>
                <c:pt idx="415">
                  <c:v>583.62963000000002</c:v>
                </c:pt>
                <c:pt idx="416">
                  <c:v>589.69135800000004</c:v>
                </c:pt>
                <c:pt idx="417">
                  <c:v>590.16049399999997</c:v>
                </c:pt>
                <c:pt idx="418">
                  <c:v>596.66666699999996</c:v>
                </c:pt>
                <c:pt idx="419">
                  <c:v>598.37036999999998</c:v>
                </c:pt>
                <c:pt idx="420">
                  <c:v>604.76890000000003</c:v>
                </c:pt>
                <c:pt idx="421">
                  <c:v>605.30864199999996</c:v>
                </c:pt>
                <c:pt idx="422">
                  <c:v>606.074074</c:v>
                </c:pt>
                <c:pt idx="423">
                  <c:v>607.47035900000003</c:v>
                </c:pt>
                <c:pt idx="424">
                  <c:v>609.039849</c:v>
                </c:pt>
                <c:pt idx="425">
                  <c:v>609.22758499999998</c:v>
                </c:pt>
                <c:pt idx="426">
                  <c:v>609.77777800000001</c:v>
                </c:pt>
                <c:pt idx="427">
                  <c:v>618.38271599999996</c:v>
                </c:pt>
                <c:pt idx="428">
                  <c:v>619.55555600000002</c:v>
                </c:pt>
                <c:pt idx="429">
                  <c:v>620.24691399999995</c:v>
                </c:pt>
                <c:pt idx="430">
                  <c:v>622.72839499999998</c:v>
                </c:pt>
                <c:pt idx="431">
                  <c:v>628.92185500000005</c:v>
                </c:pt>
                <c:pt idx="432">
                  <c:v>631.074074</c:v>
                </c:pt>
                <c:pt idx="433">
                  <c:v>632.60493799999995</c:v>
                </c:pt>
                <c:pt idx="434">
                  <c:v>633.57813099999998</c:v>
                </c:pt>
                <c:pt idx="435">
                  <c:v>639.03467799999999</c:v>
                </c:pt>
                <c:pt idx="436">
                  <c:v>639.48148100000003</c:v>
                </c:pt>
                <c:pt idx="437">
                  <c:v>642.93827199999998</c:v>
                </c:pt>
                <c:pt idx="438">
                  <c:v>647.13824899999997</c:v>
                </c:pt>
                <c:pt idx="439">
                  <c:v>647.25748299999998</c:v>
                </c:pt>
                <c:pt idx="440">
                  <c:v>650.29399799999999</c:v>
                </c:pt>
                <c:pt idx="441">
                  <c:v>652.86419799999999</c:v>
                </c:pt>
                <c:pt idx="442">
                  <c:v>656.16547700000001</c:v>
                </c:pt>
                <c:pt idx="443">
                  <c:v>658.41613400000006</c:v>
                </c:pt>
                <c:pt idx="444">
                  <c:v>662.18518500000005</c:v>
                </c:pt>
                <c:pt idx="445">
                  <c:v>669.40740700000003</c:v>
                </c:pt>
                <c:pt idx="446">
                  <c:v>670.23224600000003</c:v>
                </c:pt>
                <c:pt idx="447">
                  <c:v>675.38236700000004</c:v>
                </c:pt>
                <c:pt idx="448">
                  <c:v>680.34768499999996</c:v>
                </c:pt>
                <c:pt idx="449">
                  <c:v>683.06172800000002</c:v>
                </c:pt>
                <c:pt idx="450">
                  <c:v>684.01234599999998</c:v>
                </c:pt>
                <c:pt idx="451">
                  <c:v>689.93161599999996</c:v>
                </c:pt>
                <c:pt idx="452">
                  <c:v>691.74074099999996</c:v>
                </c:pt>
                <c:pt idx="453">
                  <c:v>693.50617299999999</c:v>
                </c:pt>
                <c:pt idx="454">
                  <c:v>694.29020000000003</c:v>
                </c:pt>
                <c:pt idx="455">
                  <c:v>698.54598499999997</c:v>
                </c:pt>
                <c:pt idx="456">
                  <c:v>706.37036999999998</c:v>
                </c:pt>
                <c:pt idx="457">
                  <c:v>708.74074099999996</c:v>
                </c:pt>
                <c:pt idx="458">
                  <c:v>709.285214</c:v>
                </c:pt>
                <c:pt idx="459">
                  <c:v>709.85185200000001</c:v>
                </c:pt>
                <c:pt idx="460">
                  <c:v>709.90123500000004</c:v>
                </c:pt>
                <c:pt idx="461">
                  <c:v>710.04275900000005</c:v>
                </c:pt>
                <c:pt idx="462">
                  <c:v>717.68044099999997</c:v>
                </c:pt>
                <c:pt idx="463">
                  <c:v>718.10118899999998</c:v>
                </c:pt>
                <c:pt idx="464">
                  <c:v>719.88888899999995</c:v>
                </c:pt>
                <c:pt idx="465">
                  <c:v>722.68428800000004</c:v>
                </c:pt>
                <c:pt idx="466">
                  <c:v>725.22222199999999</c:v>
                </c:pt>
                <c:pt idx="467">
                  <c:v>727.69135800000004</c:v>
                </c:pt>
                <c:pt idx="468">
                  <c:v>730.11111100000005</c:v>
                </c:pt>
                <c:pt idx="469">
                  <c:v>730.39372400000002</c:v>
                </c:pt>
                <c:pt idx="470">
                  <c:v>730.44663400000002</c:v>
                </c:pt>
                <c:pt idx="471">
                  <c:v>730.58024699999999</c:v>
                </c:pt>
                <c:pt idx="472">
                  <c:v>731.54321000000004</c:v>
                </c:pt>
                <c:pt idx="473">
                  <c:v>732.67901199999994</c:v>
                </c:pt>
                <c:pt idx="474">
                  <c:v>735.18518500000005</c:v>
                </c:pt>
                <c:pt idx="475">
                  <c:v>742.48226799999998</c:v>
                </c:pt>
                <c:pt idx="476">
                  <c:v>743.54834800000003</c:v>
                </c:pt>
                <c:pt idx="477">
                  <c:v>745.73477800000001</c:v>
                </c:pt>
                <c:pt idx="478">
                  <c:v>747.33614599999999</c:v>
                </c:pt>
                <c:pt idx="479">
                  <c:v>747.484734</c:v>
                </c:pt>
                <c:pt idx="480">
                  <c:v>749</c:v>
                </c:pt>
                <c:pt idx="481">
                  <c:v>750.07221400000003</c:v>
                </c:pt>
                <c:pt idx="482">
                  <c:v>754.08641999999998</c:v>
                </c:pt>
                <c:pt idx="483">
                  <c:v>754.60493799999995</c:v>
                </c:pt>
                <c:pt idx="484">
                  <c:v>758.19753100000003</c:v>
                </c:pt>
                <c:pt idx="485">
                  <c:v>760.22222199999999</c:v>
                </c:pt>
                <c:pt idx="486">
                  <c:v>768.22825499999999</c:v>
                </c:pt>
                <c:pt idx="487">
                  <c:v>771.60493799999995</c:v>
                </c:pt>
                <c:pt idx="488">
                  <c:v>772.07230000000004</c:v>
                </c:pt>
                <c:pt idx="489">
                  <c:v>774.97530900000004</c:v>
                </c:pt>
                <c:pt idx="490">
                  <c:v>776.56943699999999</c:v>
                </c:pt>
                <c:pt idx="491">
                  <c:v>777.92144599999995</c:v>
                </c:pt>
                <c:pt idx="492">
                  <c:v>785.76543200000003</c:v>
                </c:pt>
                <c:pt idx="493">
                  <c:v>786.91358000000002</c:v>
                </c:pt>
                <c:pt idx="494">
                  <c:v>789.70370400000002</c:v>
                </c:pt>
                <c:pt idx="495">
                  <c:v>798.28709300000003</c:v>
                </c:pt>
                <c:pt idx="496">
                  <c:v>799.53086399999995</c:v>
                </c:pt>
                <c:pt idx="497">
                  <c:v>801.57382399999995</c:v>
                </c:pt>
                <c:pt idx="498">
                  <c:v>804.75308600000005</c:v>
                </c:pt>
                <c:pt idx="499">
                  <c:v>810.24691399999995</c:v>
                </c:pt>
                <c:pt idx="500">
                  <c:v>810.283951</c:v>
                </c:pt>
                <c:pt idx="501">
                  <c:v>814.85542999999996</c:v>
                </c:pt>
                <c:pt idx="502">
                  <c:v>817.32636500000001</c:v>
                </c:pt>
                <c:pt idx="503">
                  <c:v>818.27955499999996</c:v>
                </c:pt>
                <c:pt idx="504">
                  <c:v>818.44444399999998</c:v>
                </c:pt>
                <c:pt idx="505">
                  <c:v>819.48804299999995</c:v>
                </c:pt>
                <c:pt idx="506">
                  <c:v>820.33333300000004</c:v>
                </c:pt>
                <c:pt idx="507">
                  <c:v>825.358025</c:v>
                </c:pt>
                <c:pt idx="508">
                  <c:v>826.04938300000003</c:v>
                </c:pt>
                <c:pt idx="509">
                  <c:v>836.88133300000004</c:v>
                </c:pt>
                <c:pt idx="510">
                  <c:v>840.34567900000002</c:v>
                </c:pt>
                <c:pt idx="511">
                  <c:v>843.72839499999998</c:v>
                </c:pt>
                <c:pt idx="512">
                  <c:v>847.59784999999999</c:v>
                </c:pt>
                <c:pt idx="513">
                  <c:v>850.80246899999997</c:v>
                </c:pt>
                <c:pt idx="514">
                  <c:v>852.29629599999998</c:v>
                </c:pt>
                <c:pt idx="515">
                  <c:v>855.23456799999997</c:v>
                </c:pt>
                <c:pt idx="516">
                  <c:v>855.29629599999998</c:v>
                </c:pt>
                <c:pt idx="517">
                  <c:v>855.358025</c:v>
                </c:pt>
                <c:pt idx="518">
                  <c:v>857.02469099999996</c:v>
                </c:pt>
                <c:pt idx="519">
                  <c:v>857.925252</c:v>
                </c:pt>
                <c:pt idx="520">
                  <c:v>858.03703700000005</c:v>
                </c:pt>
                <c:pt idx="521">
                  <c:v>858.59259299999997</c:v>
                </c:pt>
                <c:pt idx="522">
                  <c:v>863.01234599999998</c:v>
                </c:pt>
                <c:pt idx="523">
                  <c:v>867.81481499999995</c:v>
                </c:pt>
                <c:pt idx="524">
                  <c:v>879.43209899999999</c:v>
                </c:pt>
                <c:pt idx="525">
                  <c:v>880.662417</c:v>
                </c:pt>
                <c:pt idx="526">
                  <c:v>883.68153700000005</c:v>
                </c:pt>
                <c:pt idx="527">
                  <c:v>896.41975300000001</c:v>
                </c:pt>
                <c:pt idx="528">
                  <c:v>902.77777800000001</c:v>
                </c:pt>
                <c:pt idx="529">
                  <c:v>904.19546100000002</c:v>
                </c:pt>
                <c:pt idx="530">
                  <c:v>909.48148100000003</c:v>
                </c:pt>
                <c:pt idx="531">
                  <c:v>912.76543200000003</c:v>
                </c:pt>
                <c:pt idx="532">
                  <c:v>918.19753100000003</c:v>
                </c:pt>
                <c:pt idx="533">
                  <c:v>922.33919300000002</c:v>
                </c:pt>
                <c:pt idx="534">
                  <c:v>923.78918899999996</c:v>
                </c:pt>
                <c:pt idx="535">
                  <c:v>925.50617299999999</c:v>
                </c:pt>
                <c:pt idx="536">
                  <c:v>938.41975300000001</c:v>
                </c:pt>
                <c:pt idx="537">
                  <c:v>939.08641999999998</c:v>
                </c:pt>
                <c:pt idx="538">
                  <c:v>949.47784999999999</c:v>
                </c:pt>
                <c:pt idx="539">
                  <c:v>949.62963000000002</c:v>
                </c:pt>
                <c:pt idx="540">
                  <c:v>953.82083599999999</c:v>
                </c:pt>
                <c:pt idx="541">
                  <c:v>956.17769799999996</c:v>
                </c:pt>
                <c:pt idx="542">
                  <c:v>959.27160500000002</c:v>
                </c:pt>
                <c:pt idx="543">
                  <c:v>959.37751700000001</c:v>
                </c:pt>
                <c:pt idx="544">
                  <c:v>966.66455099999996</c:v>
                </c:pt>
                <c:pt idx="545">
                  <c:v>967.50653799999998</c:v>
                </c:pt>
                <c:pt idx="546">
                  <c:v>968.06172800000002</c:v>
                </c:pt>
                <c:pt idx="547">
                  <c:v>970.074074</c:v>
                </c:pt>
                <c:pt idx="548">
                  <c:v>974.06236899999999</c:v>
                </c:pt>
                <c:pt idx="549">
                  <c:v>976.16049399999997</c:v>
                </c:pt>
                <c:pt idx="550">
                  <c:v>976.61036899999999</c:v>
                </c:pt>
                <c:pt idx="551">
                  <c:v>978.79923199999996</c:v>
                </c:pt>
                <c:pt idx="552">
                  <c:v>978.81481499999995</c:v>
                </c:pt>
                <c:pt idx="553">
                  <c:v>983.30391699999996</c:v>
                </c:pt>
                <c:pt idx="554">
                  <c:v>987.59259299999997</c:v>
                </c:pt>
                <c:pt idx="555">
                  <c:v>995.98821999999996</c:v>
                </c:pt>
                <c:pt idx="556">
                  <c:v>997.33902899999998</c:v>
                </c:pt>
                <c:pt idx="557">
                  <c:v>1001.039818</c:v>
                </c:pt>
                <c:pt idx="558">
                  <c:v>1006.795703</c:v>
                </c:pt>
                <c:pt idx="559">
                  <c:v>1014.432099</c:v>
                </c:pt>
                <c:pt idx="560">
                  <c:v>1017.649176</c:v>
                </c:pt>
                <c:pt idx="561">
                  <c:v>1022.598217</c:v>
                </c:pt>
                <c:pt idx="562">
                  <c:v>1022.770291</c:v>
                </c:pt>
                <c:pt idx="563">
                  <c:v>1027.1234569999999</c:v>
                </c:pt>
                <c:pt idx="564">
                  <c:v>1027.6565399999999</c:v>
                </c:pt>
                <c:pt idx="565">
                  <c:v>1028.8012940000001</c:v>
                </c:pt>
                <c:pt idx="566">
                  <c:v>1032.9371779999999</c:v>
                </c:pt>
                <c:pt idx="567">
                  <c:v>1033.54321</c:v>
                </c:pt>
                <c:pt idx="568">
                  <c:v>1035.691358</c:v>
                </c:pt>
                <c:pt idx="569">
                  <c:v>1046.2230730000001</c:v>
                </c:pt>
                <c:pt idx="570">
                  <c:v>1046.864198</c:v>
                </c:pt>
                <c:pt idx="571">
                  <c:v>1047.82716</c:v>
                </c:pt>
                <c:pt idx="572">
                  <c:v>1052.6195580000001</c:v>
                </c:pt>
                <c:pt idx="573">
                  <c:v>1056.4230259999999</c:v>
                </c:pt>
                <c:pt idx="574">
                  <c:v>1057.654321</c:v>
                </c:pt>
                <c:pt idx="575">
                  <c:v>1058.1111109999999</c:v>
                </c:pt>
                <c:pt idx="576">
                  <c:v>1059.4320990000001</c:v>
                </c:pt>
                <c:pt idx="577">
                  <c:v>1063.5149289999999</c:v>
                </c:pt>
                <c:pt idx="578">
                  <c:v>1065.3209879999999</c:v>
                </c:pt>
                <c:pt idx="579">
                  <c:v>1065.5251430000001</c:v>
                </c:pt>
                <c:pt idx="580">
                  <c:v>1065.5679009999999</c:v>
                </c:pt>
                <c:pt idx="581">
                  <c:v>1066.5412409999999</c:v>
                </c:pt>
                <c:pt idx="582">
                  <c:v>1066.82716</c:v>
                </c:pt>
                <c:pt idx="583">
                  <c:v>1070.2655729999999</c:v>
                </c:pt>
                <c:pt idx="584">
                  <c:v>1073.4197529999999</c:v>
                </c:pt>
                <c:pt idx="585">
                  <c:v>1074.9629629999999</c:v>
                </c:pt>
                <c:pt idx="586">
                  <c:v>1080.9629629999999</c:v>
                </c:pt>
                <c:pt idx="587">
                  <c:v>1088.920408</c:v>
                </c:pt>
                <c:pt idx="588">
                  <c:v>1094.115967</c:v>
                </c:pt>
                <c:pt idx="589">
                  <c:v>1101.2654379999999</c:v>
                </c:pt>
                <c:pt idx="590">
                  <c:v>1108.135802</c:v>
                </c:pt>
                <c:pt idx="591">
                  <c:v>1117.333333</c:v>
                </c:pt>
                <c:pt idx="592">
                  <c:v>1119.5308640000001</c:v>
                </c:pt>
                <c:pt idx="593">
                  <c:v>1126.703704</c:v>
                </c:pt>
                <c:pt idx="594">
                  <c:v>1141.936565</c:v>
                </c:pt>
                <c:pt idx="595">
                  <c:v>1148.444444</c:v>
                </c:pt>
                <c:pt idx="596">
                  <c:v>1153.2222220000001</c:v>
                </c:pt>
                <c:pt idx="597">
                  <c:v>1155.8812720000001</c:v>
                </c:pt>
                <c:pt idx="598">
                  <c:v>1156.72981</c:v>
                </c:pt>
                <c:pt idx="599">
                  <c:v>1159.654321</c:v>
                </c:pt>
                <c:pt idx="600">
                  <c:v>1167.871496</c:v>
                </c:pt>
                <c:pt idx="601">
                  <c:v>1175.9135799999999</c:v>
                </c:pt>
                <c:pt idx="602">
                  <c:v>1179.232174</c:v>
                </c:pt>
                <c:pt idx="603">
                  <c:v>1181.398203</c:v>
                </c:pt>
                <c:pt idx="604">
                  <c:v>1182.4198650000001</c:v>
                </c:pt>
                <c:pt idx="605">
                  <c:v>1183.197531</c:v>
                </c:pt>
                <c:pt idx="606">
                  <c:v>1189.8438389999999</c:v>
                </c:pt>
                <c:pt idx="607">
                  <c:v>1191.5532760000001</c:v>
                </c:pt>
                <c:pt idx="608">
                  <c:v>1193.3134889999999</c:v>
                </c:pt>
                <c:pt idx="609">
                  <c:v>1196.802715</c:v>
                </c:pt>
                <c:pt idx="610">
                  <c:v>1196.8888890000001</c:v>
                </c:pt>
                <c:pt idx="611">
                  <c:v>1200.6172839999999</c:v>
                </c:pt>
                <c:pt idx="612">
                  <c:v>1207.3564040000001</c:v>
                </c:pt>
                <c:pt idx="613">
                  <c:v>1211.0617279999999</c:v>
                </c:pt>
                <c:pt idx="614">
                  <c:v>1211.6790120000001</c:v>
                </c:pt>
                <c:pt idx="615">
                  <c:v>1223.3209879999999</c:v>
                </c:pt>
                <c:pt idx="616">
                  <c:v>1226.819078</c:v>
                </c:pt>
                <c:pt idx="617">
                  <c:v>1229.0864200000001</c:v>
                </c:pt>
                <c:pt idx="618">
                  <c:v>1230.345679</c:v>
                </c:pt>
                <c:pt idx="619">
                  <c:v>1242.2178630000001</c:v>
                </c:pt>
                <c:pt idx="620">
                  <c:v>1245.493827</c:v>
                </c:pt>
                <c:pt idx="621">
                  <c:v>1247.0246910000001</c:v>
                </c:pt>
                <c:pt idx="622">
                  <c:v>1256.6296299999999</c:v>
                </c:pt>
                <c:pt idx="623">
                  <c:v>1259.303005</c:v>
                </c:pt>
                <c:pt idx="624">
                  <c:v>1266.666667</c:v>
                </c:pt>
                <c:pt idx="625">
                  <c:v>1279.0246910000001</c:v>
                </c:pt>
                <c:pt idx="626">
                  <c:v>1281.200746</c:v>
                </c:pt>
                <c:pt idx="627">
                  <c:v>1285.2592589999999</c:v>
                </c:pt>
                <c:pt idx="628">
                  <c:v>1286.4447479999999</c:v>
                </c:pt>
                <c:pt idx="629">
                  <c:v>1289.495373</c:v>
                </c:pt>
                <c:pt idx="630">
                  <c:v>1294.666667</c:v>
                </c:pt>
                <c:pt idx="631">
                  <c:v>1301.7160490000001</c:v>
                </c:pt>
                <c:pt idx="632">
                  <c:v>1305.814815</c:v>
                </c:pt>
                <c:pt idx="633">
                  <c:v>1310.333333</c:v>
                </c:pt>
                <c:pt idx="634">
                  <c:v>1313.45679</c:v>
                </c:pt>
                <c:pt idx="635">
                  <c:v>1316.9382720000001</c:v>
                </c:pt>
                <c:pt idx="636">
                  <c:v>1322.338632</c:v>
                </c:pt>
                <c:pt idx="637">
                  <c:v>1334.185185</c:v>
                </c:pt>
                <c:pt idx="638">
                  <c:v>1341.901235</c:v>
                </c:pt>
                <c:pt idx="639">
                  <c:v>1354.7730079999999</c:v>
                </c:pt>
                <c:pt idx="640">
                  <c:v>1357.790123</c:v>
                </c:pt>
                <c:pt idx="641">
                  <c:v>1359.4383069999999</c:v>
                </c:pt>
                <c:pt idx="642">
                  <c:v>1362.121588</c:v>
                </c:pt>
                <c:pt idx="643">
                  <c:v>1370.328831</c:v>
                </c:pt>
                <c:pt idx="644">
                  <c:v>1370.617647</c:v>
                </c:pt>
                <c:pt idx="645">
                  <c:v>1387.358025</c:v>
                </c:pt>
                <c:pt idx="646">
                  <c:v>1404.3827160000001</c:v>
                </c:pt>
                <c:pt idx="647">
                  <c:v>1408.7530859999999</c:v>
                </c:pt>
                <c:pt idx="648">
                  <c:v>1410.268386</c:v>
                </c:pt>
                <c:pt idx="649">
                  <c:v>1411.555556</c:v>
                </c:pt>
                <c:pt idx="650">
                  <c:v>1412.9364639999999</c:v>
                </c:pt>
                <c:pt idx="651">
                  <c:v>1413.7467369999999</c:v>
                </c:pt>
                <c:pt idx="652">
                  <c:v>1415.987654</c:v>
                </c:pt>
                <c:pt idx="653">
                  <c:v>1422.7443020000001</c:v>
                </c:pt>
                <c:pt idx="654">
                  <c:v>1425.7160490000001</c:v>
                </c:pt>
                <c:pt idx="655">
                  <c:v>1428.209877</c:v>
                </c:pt>
                <c:pt idx="656">
                  <c:v>1432.596726</c:v>
                </c:pt>
                <c:pt idx="657">
                  <c:v>1438.3827160000001</c:v>
                </c:pt>
                <c:pt idx="658">
                  <c:v>1438.790123</c:v>
                </c:pt>
                <c:pt idx="659">
                  <c:v>1447.4609270000001</c:v>
                </c:pt>
                <c:pt idx="660">
                  <c:v>1452.8525569999999</c:v>
                </c:pt>
                <c:pt idx="661">
                  <c:v>1460.7550510000001</c:v>
                </c:pt>
                <c:pt idx="662">
                  <c:v>1464.9135799999999</c:v>
                </c:pt>
                <c:pt idx="663">
                  <c:v>1466.148148</c:v>
                </c:pt>
                <c:pt idx="664">
                  <c:v>1486.574241</c:v>
                </c:pt>
                <c:pt idx="665">
                  <c:v>1489.2716049999999</c:v>
                </c:pt>
                <c:pt idx="666">
                  <c:v>1492.666667</c:v>
                </c:pt>
                <c:pt idx="667">
                  <c:v>1499.9753089999999</c:v>
                </c:pt>
                <c:pt idx="668">
                  <c:v>1503.092283</c:v>
                </c:pt>
                <c:pt idx="669">
                  <c:v>1506.5821289999999</c:v>
                </c:pt>
                <c:pt idx="670">
                  <c:v>1515.7893959999999</c:v>
                </c:pt>
                <c:pt idx="671">
                  <c:v>1529.932644</c:v>
                </c:pt>
                <c:pt idx="672">
                  <c:v>1530.802469</c:v>
                </c:pt>
                <c:pt idx="673">
                  <c:v>1538.770636</c:v>
                </c:pt>
                <c:pt idx="674">
                  <c:v>1542.8572839999999</c:v>
                </c:pt>
                <c:pt idx="675">
                  <c:v>1559.8439519999999</c:v>
                </c:pt>
                <c:pt idx="676">
                  <c:v>1566.601692</c:v>
                </c:pt>
                <c:pt idx="677">
                  <c:v>1567.5802470000001</c:v>
                </c:pt>
                <c:pt idx="678">
                  <c:v>1573.5173380000001</c:v>
                </c:pt>
                <c:pt idx="679">
                  <c:v>1579.0955100000001</c:v>
                </c:pt>
                <c:pt idx="680">
                  <c:v>1593.969548</c:v>
                </c:pt>
                <c:pt idx="681">
                  <c:v>1604.7283950000001</c:v>
                </c:pt>
                <c:pt idx="682">
                  <c:v>1621.845294</c:v>
                </c:pt>
                <c:pt idx="683">
                  <c:v>1625.9498630000001</c:v>
                </c:pt>
                <c:pt idx="684">
                  <c:v>1661.7777779999999</c:v>
                </c:pt>
                <c:pt idx="685">
                  <c:v>1663.45679</c:v>
                </c:pt>
                <c:pt idx="686">
                  <c:v>1664.262729</c:v>
                </c:pt>
                <c:pt idx="687">
                  <c:v>1667.1111109999999</c:v>
                </c:pt>
                <c:pt idx="688">
                  <c:v>1685.1809969999999</c:v>
                </c:pt>
                <c:pt idx="689">
                  <c:v>1692.561535</c:v>
                </c:pt>
                <c:pt idx="690">
                  <c:v>1729.010673</c:v>
                </c:pt>
                <c:pt idx="691">
                  <c:v>1730.82716</c:v>
                </c:pt>
                <c:pt idx="692">
                  <c:v>1731.972802</c:v>
                </c:pt>
                <c:pt idx="693">
                  <c:v>1742.493827</c:v>
                </c:pt>
                <c:pt idx="694">
                  <c:v>1773.333333</c:v>
                </c:pt>
                <c:pt idx="695">
                  <c:v>1781.359962</c:v>
                </c:pt>
                <c:pt idx="696">
                  <c:v>1785.296296</c:v>
                </c:pt>
                <c:pt idx="697">
                  <c:v>1794.0864200000001</c:v>
                </c:pt>
                <c:pt idx="698">
                  <c:v>1794.139191</c:v>
                </c:pt>
                <c:pt idx="699">
                  <c:v>1803.7530859999999</c:v>
                </c:pt>
                <c:pt idx="700">
                  <c:v>1804.098765</c:v>
                </c:pt>
                <c:pt idx="701">
                  <c:v>1814.3703700000001</c:v>
                </c:pt>
                <c:pt idx="702">
                  <c:v>1815.5056279999999</c:v>
                </c:pt>
                <c:pt idx="703">
                  <c:v>1818.6790120000001</c:v>
                </c:pt>
                <c:pt idx="704">
                  <c:v>1833.9265789999999</c:v>
                </c:pt>
                <c:pt idx="705">
                  <c:v>1838.0864200000001</c:v>
                </c:pt>
                <c:pt idx="706">
                  <c:v>1858.950617</c:v>
                </c:pt>
                <c:pt idx="707">
                  <c:v>1869.82716</c:v>
                </c:pt>
                <c:pt idx="708">
                  <c:v>1888.8929619999999</c:v>
                </c:pt>
                <c:pt idx="709">
                  <c:v>1888.9135799999999</c:v>
                </c:pt>
                <c:pt idx="710">
                  <c:v>1889.3114740000001</c:v>
                </c:pt>
                <c:pt idx="711">
                  <c:v>1894.3618530000001</c:v>
                </c:pt>
                <c:pt idx="712">
                  <c:v>1906.6079870000001</c:v>
                </c:pt>
                <c:pt idx="713">
                  <c:v>1912.7991569999999</c:v>
                </c:pt>
                <c:pt idx="714">
                  <c:v>1921.5984539999999</c:v>
                </c:pt>
                <c:pt idx="715">
                  <c:v>1927.422701</c:v>
                </c:pt>
                <c:pt idx="716">
                  <c:v>1935.481481</c:v>
                </c:pt>
                <c:pt idx="717">
                  <c:v>1981.641975</c:v>
                </c:pt>
                <c:pt idx="718">
                  <c:v>2000.2839509999999</c:v>
                </c:pt>
                <c:pt idx="719">
                  <c:v>2003.9222520000001</c:v>
                </c:pt>
                <c:pt idx="720">
                  <c:v>2005.7054780000001</c:v>
                </c:pt>
                <c:pt idx="721">
                  <c:v>2020.1234569999999</c:v>
                </c:pt>
                <c:pt idx="722">
                  <c:v>2022.509114</c:v>
                </c:pt>
                <c:pt idx="723">
                  <c:v>2033.200427</c:v>
                </c:pt>
                <c:pt idx="724">
                  <c:v>2050.227566</c:v>
                </c:pt>
                <c:pt idx="725">
                  <c:v>2056.9625099999998</c:v>
                </c:pt>
                <c:pt idx="726">
                  <c:v>2090.554263</c:v>
                </c:pt>
                <c:pt idx="727">
                  <c:v>2092.4197530000001</c:v>
                </c:pt>
                <c:pt idx="728">
                  <c:v>2118.4222479999999</c:v>
                </c:pt>
                <c:pt idx="729">
                  <c:v>2135.0246910000001</c:v>
                </c:pt>
                <c:pt idx="730">
                  <c:v>2135.2345679999999</c:v>
                </c:pt>
                <c:pt idx="731">
                  <c:v>2158.0617280000001</c:v>
                </c:pt>
                <c:pt idx="732">
                  <c:v>2163.4074070000001</c:v>
                </c:pt>
                <c:pt idx="733">
                  <c:v>2175.3950620000001</c:v>
                </c:pt>
                <c:pt idx="734">
                  <c:v>2188.937727</c:v>
                </c:pt>
                <c:pt idx="735">
                  <c:v>2191.5061730000002</c:v>
                </c:pt>
                <c:pt idx="736">
                  <c:v>2203.9326550000001</c:v>
                </c:pt>
                <c:pt idx="737">
                  <c:v>2221.311001</c:v>
                </c:pt>
                <c:pt idx="738">
                  <c:v>2225.950617</c:v>
                </c:pt>
                <c:pt idx="739">
                  <c:v>2261.5679009999999</c:v>
                </c:pt>
                <c:pt idx="740">
                  <c:v>2270.9453010000002</c:v>
                </c:pt>
                <c:pt idx="741">
                  <c:v>2280.4184570000002</c:v>
                </c:pt>
                <c:pt idx="742">
                  <c:v>2280.987654</c:v>
                </c:pt>
                <c:pt idx="743">
                  <c:v>2309.1728400000002</c:v>
                </c:pt>
                <c:pt idx="744">
                  <c:v>2317.5432099999998</c:v>
                </c:pt>
                <c:pt idx="745">
                  <c:v>2345.1819679999999</c:v>
                </c:pt>
                <c:pt idx="746">
                  <c:v>2346.2405570000001</c:v>
                </c:pt>
                <c:pt idx="747">
                  <c:v>2381.8917350000002</c:v>
                </c:pt>
                <c:pt idx="748">
                  <c:v>2384.049383</c:v>
                </c:pt>
                <c:pt idx="749">
                  <c:v>2413.9287399999998</c:v>
                </c:pt>
                <c:pt idx="750">
                  <c:v>2417.2222219999999</c:v>
                </c:pt>
                <c:pt idx="751">
                  <c:v>2425.4132060000002</c:v>
                </c:pt>
                <c:pt idx="752">
                  <c:v>2436.2452840000001</c:v>
                </c:pt>
                <c:pt idx="753">
                  <c:v>2478.7829809999998</c:v>
                </c:pt>
                <c:pt idx="754">
                  <c:v>2506.870664</c:v>
                </c:pt>
                <c:pt idx="755">
                  <c:v>2513.974858</c:v>
                </c:pt>
                <c:pt idx="756">
                  <c:v>2515.5432099999998</c:v>
                </c:pt>
                <c:pt idx="757">
                  <c:v>2577.6654570000001</c:v>
                </c:pt>
                <c:pt idx="758">
                  <c:v>2579.8177000000001</c:v>
                </c:pt>
                <c:pt idx="759">
                  <c:v>2582.666667</c:v>
                </c:pt>
                <c:pt idx="760">
                  <c:v>2604.3148329999999</c:v>
                </c:pt>
                <c:pt idx="761">
                  <c:v>2626.965944</c:v>
                </c:pt>
                <c:pt idx="762">
                  <c:v>2659.1111110000002</c:v>
                </c:pt>
                <c:pt idx="763">
                  <c:v>2689.9753089999999</c:v>
                </c:pt>
                <c:pt idx="764">
                  <c:v>2737.7901230000002</c:v>
                </c:pt>
                <c:pt idx="765">
                  <c:v>2753.7113549999999</c:v>
                </c:pt>
                <c:pt idx="766">
                  <c:v>2759.7530860000002</c:v>
                </c:pt>
                <c:pt idx="767">
                  <c:v>2762.5620220000001</c:v>
                </c:pt>
                <c:pt idx="768">
                  <c:v>2796.2469139999998</c:v>
                </c:pt>
                <c:pt idx="769">
                  <c:v>2815.2222219999999</c:v>
                </c:pt>
                <c:pt idx="770">
                  <c:v>2817.9259259999999</c:v>
                </c:pt>
                <c:pt idx="771">
                  <c:v>2845.8948059999998</c:v>
                </c:pt>
                <c:pt idx="772">
                  <c:v>2847.6261180000001</c:v>
                </c:pt>
                <c:pt idx="773">
                  <c:v>2849.8641980000002</c:v>
                </c:pt>
                <c:pt idx="774">
                  <c:v>2878.7530860000002</c:v>
                </c:pt>
                <c:pt idx="775">
                  <c:v>2918.8395059999998</c:v>
                </c:pt>
                <c:pt idx="776">
                  <c:v>2927.691358</c:v>
                </c:pt>
                <c:pt idx="777">
                  <c:v>2943.9880710000002</c:v>
                </c:pt>
                <c:pt idx="778">
                  <c:v>2946.1549810000001</c:v>
                </c:pt>
                <c:pt idx="779">
                  <c:v>2956.666667</c:v>
                </c:pt>
                <c:pt idx="780">
                  <c:v>2958.6020629999998</c:v>
                </c:pt>
                <c:pt idx="781">
                  <c:v>3012.3026150000001</c:v>
                </c:pt>
                <c:pt idx="782">
                  <c:v>3037.2147110000001</c:v>
                </c:pt>
                <c:pt idx="783">
                  <c:v>3060.271491</c:v>
                </c:pt>
                <c:pt idx="784">
                  <c:v>3083.8518519999998</c:v>
                </c:pt>
                <c:pt idx="785">
                  <c:v>3092.5215440000002</c:v>
                </c:pt>
                <c:pt idx="786">
                  <c:v>3101.1942629999999</c:v>
                </c:pt>
                <c:pt idx="787">
                  <c:v>3102.345679</c:v>
                </c:pt>
                <c:pt idx="788">
                  <c:v>3131.7385920000002</c:v>
                </c:pt>
                <c:pt idx="789">
                  <c:v>3146.18957</c:v>
                </c:pt>
                <c:pt idx="790">
                  <c:v>3180.6172839999999</c:v>
                </c:pt>
                <c:pt idx="791">
                  <c:v>3215.703704</c:v>
                </c:pt>
                <c:pt idx="792">
                  <c:v>3280.654321</c:v>
                </c:pt>
                <c:pt idx="793">
                  <c:v>3295.1411250000001</c:v>
                </c:pt>
                <c:pt idx="794">
                  <c:v>3337.0926479999998</c:v>
                </c:pt>
                <c:pt idx="795">
                  <c:v>3365.6191389999999</c:v>
                </c:pt>
                <c:pt idx="796">
                  <c:v>3376.4820249999998</c:v>
                </c:pt>
                <c:pt idx="797">
                  <c:v>3405.2599220000002</c:v>
                </c:pt>
                <c:pt idx="798">
                  <c:v>3418.3703700000001</c:v>
                </c:pt>
                <c:pt idx="799">
                  <c:v>3442.4320990000001</c:v>
                </c:pt>
                <c:pt idx="800">
                  <c:v>3474.4475269999998</c:v>
                </c:pt>
                <c:pt idx="801">
                  <c:v>3477.5271509999998</c:v>
                </c:pt>
                <c:pt idx="802">
                  <c:v>3511.8888889999998</c:v>
                </c:pt>
                <c:pt idx="803">
                  <c:v>3589.2031010000001</c:v>
                </c:pt>
                <c:pt idx="804">
                  <c:v>3636.0071979999998</c:v>
                </c:pt>
                <c:pt idx="805">
                  <c:v>3648.8472590000001</c:v>
                </c:pt>
                <c:pt idx="806">
                  <c:v>3655.8591099999999</c:v>
                </c:pt>
                <c:pt idx="807">
                  <c:v>3657.2592589999999</c:v>
                </c:pt>
                <c:pt idx="808">
                  <c:v>3675.333333</c:v>
                </c:pt>
                <c:pt idx="809">
                  <c:v>3711.14203</c:v>
                </c:pt>
                <c:pt idx="810">
                  <c:v>3722.4814809999998</c:v>
                </c:pt>
                <c:pt idx="811">
                  <c:v>3728.2112090000001</c:v>
                </c:pt>
                <c:pt idx="812">
                  <c:v>3732.2665740000002</c:v>
                </c:pt>
                <c:pt idx="813">
                  <c:v>3751.8395059999998</c:v>
                </c:pt>
                <c:pt idx="814">
                  <c:v>3772.6653040000001</c:v>
                </c:pt>
                <c:pt idx="815">
                  <c:v>3776.8148150000002</c:v>
                </c:pt>
                <c:pt idx="816">
                  <c:v>3920.7570529999998</c:v>
                </c:pt>
                <c:pt idx="817">
                  <c:v>4167.9876539999996</c:v>
                </c:pt>
                <c:pt idx="818">
                  <c:v>4269.5925930000003</c:v>
                </c:pt>
                <c:pt idx="819">
                  <c:v>4294.8888889999998</c:v>
                </c:pt>
                <c:pt idx="820">
                  <c:v>4303.8395060000003</c:v>
                </c:pt>
                <c:pt idx="821">
                  <c:v>4312.7407409999996</c:v>
                </c:pt>
                <c:pt idx="822">
                  <c:v>4530.8271599999998</c:v>
                </c:pt>
                <c:pt idx="823">
                  <c:v>4570.8048669999998</c:v>
                </c:pt>
                <c:pt idx="824">
                  <c:v>4936.5967799999999</c:v>
                </c:pt>
                <c:pt idx="825">
                  <c:v>4984.2592590000004</c:v>
                </c:pt>
                <c:pt idx="826">
                  <c:v>5093.3895190000003</c:v>
                </c:pt>
                <c:pt idx="827">
                  <c:v>5132.8902019999996</c:v>
                </c:pt>
                <c:pt idx="828">
                  <c:v>5266.9876539999996</c:v>
                </c:pt>
                <c:pt idx="829">
                  <c:v>5314.6419749999995</c:v>
                </c:pt>
                <c:pt idx="830">
                  <c:v>5665.1975309999998</c:v>
                </c:pt>
                <c:pt idx="831">
                  <c:v>5733.1851850000003</c:v>
                </c:pt>
                <c:pt idx="832">
                  <c:v>5897.8641980000002</c:v>
                </c:pt>
                <c:pt idx="833">
                  <c:v>6522.7555419999999</c:v>
                </c:pt>
                <c:pt idx="834">
                  <c:v>6638.654321</c:v>
                </c:pt>
                <c:pt idx="835">
                  <c:v>7174.8786879999998</c:v>
                </c:pt>
                <c:pt idx="836">
                  <c:v>7742.8024690000002</c:v>
                </c:pt>
                <c:pt idx="837">
                  <c:v>7949.0246909999996</c:v>
                </c:pt>
                <c:pt idx="838">
                  <c:v>8662.7223869999998</c:v>
                </c:pt>
                <c:pt idx="839">
                  <c:v>9270.5185189999993</c:v>
                </c:pt>
              </c:numCache>
            </c:numRef>
          </c:yVal>
          <c:smooth val="0"/>
        </c:ser>
        <c:ser>
          <c:idx val="22"/>
          <c:order val="14"/>
          <c:tx>
            <c:v>x Ler</c:v>
          </c:tx>
          <c:spPr>
            <a:ln w="28575">
              <a:noFill/>
            </a:ln>
          </c:spPr>
          <c:marker>
            <c:symbol val="star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Hoja4!$U$62:$U$936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5</c:v>
                </c:pt>
                <c:pt idx="691">
                  <c:v>5</c:v>
                </c:pt>
                <c:pt idx="692">
                  <c:v>5</c:v>
                </c:pt>
                <c:pt idx="693">
                  <c:v>5</c:v>
                </c:pt>
                <c:pt idx="694">
                  <c:v>5</c:v>
                </c:pt>
                <c:pt idx="695">
                  <c:v>5</c:v>
                </c:pt>
                <c:pt idx="696">
                  <c:v>5</c:v>
                </c:pt>
                <c:pt idx="697">
                  <c:v>5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Hoja4!$G$62:$G$936</c:f>
              <c:numCache>
                <c:formatCode>General</c:formatCode>
                <c:ptCount val="875"/>
                <c:pt idx="0">
                  <c:v>258.307481</c:v>
                </c:pt>
                <c:pt idx="1">
                  <c:v>356.02942899999999</c:v>
                </c:pt>
                <c:pt idx="2">
                  <c:v>368.86920800000001</c:v>
                </c:pt>
                <c:pt idx="3">
                  <c:v>371.76738399999999</c:v>
                </c:pt>
                <c:pt idx="4">
                  <c:v>377.56790100000001</c:v>
                </c:pt>
                <c:pt idx="5">
                  <c:v>422.50283899999999</c:v>
                </c:pt>
                <c:pt idx="6">
                  <c:v>427.43209899999999</c:v>
                </c:pt>
                <c:pt idx="7">
                  <c:v>443.22222199999999</c:v>
                </c:pt>
                <c:pt idx="8">
                  <c:v>455.00147500000003</c:v>
                </c:pt>
                <c:pt idx="9">
                  <c:v>457.25506100000001</c:v>
                </c:pt>
                <c:pt idx="10">
                  <c:v>508.71185500000001</c:v>
                </c:pt>
                <c:pt idx="11">
                  <c:v>520.925926</c:v>
                </c:pt>
                <c:pt idx="12">
                  <c:v>528.69135800000004</c:v>
                </c:pt>
                <c:pt idx="13">
                  <c:v>534.36613699999998</c:v>
                </c:pt>
                <c:pt idx="14">
                  <c:v>535.93245100000001</c:v>
                </c:pt>
                <c:pt idx="15">
                  <c:v>538.02469099999996</c:v>
                </c:pt>
                <c:pt idx="16">
                  <c:v>546.432908</c:v>
                </c:pt>
                <c:pt idx="17">
                  <c:v>557.20531100000005</c:v>
                </c:pt>
                <c:pt idx="18">
                  <c:v>562.46913600000005</c:v>
                </c:pt>
                <c:pt idx="19">
                  <c:v>588.06210299999998</c:v>
                </c:pt>
                <c:pt idx="20">
                  <c:v>598.55555600000002</c:v>
                </c:pt>
                <c:pt idx="21">
                  <c:v>602.95805900000005</c:v>
                </c:pt>
                <c:pt idx="22">
                  <c:v>606.69488100000001</c:v>
                </c:pt>
                <c:pt idx="23">
                  <c:v>609.54191200000002</c:v>
                </c:pt>
                <c:pt idx="24">
                  <c:v>617.73018999999999</c:v>
                </c:pt>
                <c:pt idx="25">
                  <c:v>633.32098800000006</c:v>
                </c:pt>
                <c:pt idx="26">
                  <c:v>635.44426999999996</c:v>
                </c:pt>
                <c:pt idx="27">
                  <c:v>657.76229599999999</c:v>
                </c:pt>
                <c:pt idx="28">
                  <c:v>666.98524599999996</c:v>
                </c:pt>
                <c:pt idx="29">
                  <c:v>667.85561499999994</c:v>
                </c:pt>
                <c:pt idx="30">
                  <c:v>673.28975100000002</c:v>
                </c:pt>
                <c:pt idx="31">
                  <c:v>675.09757300000001</c:v>
                </c:pt>
                <c:pt idx="32">
                  <c:v>675.330871</c:v>
                </c:pt>
                <c:pt idx="33">
                  <c:v>684.40740700000003</c:v>
                </c:pt>
                <c:pt idx="34">
                  <c:v>686.17976699999997</c:v>
                </c:pt>
                <c:pt idx="35">
                  <c:v>690.95935099999997</c:v>
                </c:pt>
                <c:pt idx="36">
                  <c:v>693.089021</c:v>
                </c:pt>
                <c:pt idx="37">
                  <c:v>694.46913600000005</c:v>
                </c:pt>
                <c:pt idx="38">
                  <c:v>695.05017799999996</c:v>
                </c:pt>
                <c:pt idx="39">
                  <c:v>698.681422</c:v>
                </c:pt>
                <c:pt idx="40">
                  <c:v>709.070334</c:v>
                </c:pt>
                <c:pt idx="41">
                  <c:v>713.28007400000001</c:v>
                </c:pt>
                <c:pt idx="42">
                  <c:v>718.20049900000004</c:v>
                </c:pt>
                <c:pt idx="43">
                  <c:v>719.36443899999995</c:v>
                </c:pt>
                <c:pt idx="44">
                  <c:v>719.95879200000002</c:v>
                </c:pt>
                <c:pt idx="45">
                  <c:v>726.70370400000002</c:v>
                </c:pt>
                <c:pt idx="46">
                  <c:v>727.86023699999998</c:v>
                </c:pt>
                <c:pt idx="47">
                  <c:v>736.10536300000001</c:v>
                </c:pt>
                <c:pt idx="48">
                  <c:v>737.91074400000002</c:v>
                </c:pt>
                <c:pt idx="49">
                  <c:v>747.57344999999998</c:v>
                </c:pt>
                <c:pt idx="50">
                  <c:v>748.14099799999997</c:v>
                </c:pt>
                <c:pt idx="51">
                  <c:v>751.57393400000001</c:v>
                </c:pt>
                <c:pt idx="52">
                  <c:v>754.25787400000002</c:v>
                </c:pt>
                <c:pt idx="53">
                  <c:v>763.17283999999995</c:v>
                </c:pt>
                <c:pt idx="54">
                  <c:v>764.88888899999995</c:v>
                </c:pt>
                <c:pt idx="55">
                  <c:v>767.57243100000005</c:v>
                </c:pt>
                <c:pt idx="56">
                  <c:v>770.56699900000001</c:v>
                </c:pt>
                <c:pt idx="57">
                  <c:v>776.25925900000004</c:v>
                </c:pt>
                <c:pt idx="58">
                  <c:v>779.66666699999996</c:v>
                </c:pt>
                <c:pt idx="59">
                  <c:v>782.97465299999999</c:v>
                </c:pt>
                <c:pt idx="60">
                  <c:v>791.19001100000003</c:v>
                </c:pt>
                <c:pt idx="61">
                  <c:v>794.53762700000004</c:v>
                </c:pt>
                <c:pt idx="62">
                  <c:v>795.48527300000001</c:v>
                </c:pt>
                <c:pt idx="63">
                  <c:v>797.91800599999999</c:v>
                </c:pt>
                <c:pt idx="64">
                  <c:v>805.70370400000002</c:v>
                </c:pt>
                <c:pt idx="65">
                  <c:v>806.42425600000001</c:v>
                </c:pt>
                <c:pt idx="66">
                  <c:v>810.25081699999998</c:v>
                </c:pt>
                <c:pt idx="67">
                  <c:v>811.36523399999999</c:v>
                </c:pt>
                <c:pt idx="68">
                  <c:v>813.19369099999994</c:v>
                </c:pt>
                <c:pt idx="69">
                  <c:v>818.61728400000004</c:v>
                </c:pt>
                <c:pt idx="70">
                  <c:v>823.06653900000003</c:v>
                </c:pt>
                <c:pt idx="71">
                  <c:v>825.69355900000005</c:v>
                </c:pt>
                <c:pt idx="72">
                  <c:v>830.49594300000001</c:v>
                </c:pt>
                <c:pt idx="73">
                  <c:v>830.91358000000002</c:v>
                </c:pt>
                <c:pt idx="74">
                  <c:v>830.96251199999995</c:v>
                </c:pt>
                <c:pt idx="75">
                  <c:v>831.49744199999998</c:v>
                </c:pt>
                <c:pt idx="76">
                  <c:v>833.28197</c:v>
                </c:pt>
                <c:pt idx="77">
                  <c:v>840.20987700000001</c:v>
                </c:pt>
                <c:pt idx="78">
                  <c:v>841.91100800000004</c:v>
                </c:pt>
                <c:pt idx="79">
                  <c:v>843.21260600000005</c:v>
                </c:pt>
                <c:pt idx="80">
                  <c:v>843.88888899999995</c:v>
                </c:pt>
                <c:pt idx="81">
                  <c:v>846.39486799999997</c:v>
                </c:pt>
                <c:pt idx="82">
                  <c:v>846.97223699999995</c:v>
                </c:pt>
                <c:pt idx="83">
                  <c:v>849.62963000000002</c:v>
                </c:pt>
                <c:pt idx="84">
                  <c:v>850.75345200000004</c:v>
                </c:pt>
                <c:pt idx="85">
                  <c:v>854.60435900000004</c:v>
                </c:pt>
                <c:pt idx="86">
                  <c:v>860.86419799999999</c:v>
                </c:pt>
                <c:pt idx="87">
                  <c:v>863.62963000000002</c:v>
                </c:pt>
                <c:pt idx="88">
                  <c:v>863.74944100000005</c:v>
                </c:pt>
                <c:pt idx="89">
                  <c:v>863.779674</c:v>
                </c:pt>
                <c:pt idx="90">
                  <c:v>866.68698800000004</c:v>
                </c:pt>
                <c:pt idx="91">
                  <c:v>868.96296299999995</c:v>
                </c:pt>
                <c:pt idx="92">
                  <c:v>870.73072400000001</c:v>
                </c:pt>
                <c:pt idx="93">
                  <c:v>872.45146299999999</c:v>
                </c:pt>
                <c:pt idx="94">
                  <c:v>874.05027800000005</c:v>
                </c:pt>
                <c:pt idx="95">
                  <c:v>875.52737999999999</c:v>
                </c:pt>
                <c:pt idx="96">
                  <c:v>877.11526400000002</c:v>
                </c:pt>
                <c:pt idx="97">
                  <c:v>878.61371699999995</c:v>
                </c:pt>
                <c:pt idx="98">
                  <c:v>878.62929299999996</c:v>
                </c:pt>
                <c:pt idx="99">
                  <c:v>878.80590600000005</c:v>
                </c:pt>
                <c:pt idx="100">
                  <c:v>883.712985</c:v>
                </c:pt>
                <c:pt idx="101">
                  <c:v>885.78718900000001</c:v>
                </c:pt>
                <c:pt idx="102">
                  <c:v>887.07339100000002</c:v>
                </c:pt>
                <c:pt idx="103">
                  <c:v>889.10155899999995</c:v>
                </c:pt>
                <c:pt idx="104">
                  <c:v>889.534941</c:v>
                </c:pt>
                <c:pt idx="105">
                  <c:v>894.33928900000001</c:v>
                </c:pt>
                <c:pt idx="106">
                  <c:v>894.51851899999997</c:v>
                </c:pt>
                <c:pt idx="107">
                  <c:v>896.55555600000002</c:v>
                </c:pt>
                <c:pt idx="108">
                  <c:v>897.27390400000002</c:v>
                </c:pt>
                <c:pt idx="109">
                  <c:v>900.20987700000001</c:v>
                </c:pt>
                <c:pt idx="110">
                  <c:v>900.33972300000005</c:v>
                </c:pt>
                <c:pt idx="111">
                  <c:v>902.93992500000002</c:v>
                </c:pt>
                <c:pt idx="112">
                  <c:v>905.31004299999995</c:v>
                </c:pt>
                <c:pt idx="113">
                  <c:v>910.29629599999998</c:v>
                </c:pt>
                <c:pt idx="114">
                  <c:v>911.61728400000004</c:v>
                </c:pt>
                <c:pt idx="115">
                  <c:v>916.181738</c:v>
                </c:pt>
                <c:pt idx="116">
                  <c:v>916.64004199999999</c:v>
                </c:pt>
                <c:pt idx="117">
                  <c:v>919.865048</c:v>
                </c:pt>
                <c:pt idx="118">
                  <c:v>920.81651499999998</c:v>
                </c:pt>
                <c:pt idx="119">
                  <c:v>922.38976200000002</c:v>
                </c:pt>
                <c:pt idx="120">
                  <c:v>925.34263299999998</c:v>
                </c:pt>
                <c:pt idx="121">
                  <c:v>927.60493799999995</c:v>
                </c:pt>
                <c:pt idx="122">
                  <c:v>930.37189899999998</c:v>
                </c:pt>
                <c:pt idx="123">
                  <c:v>931.02947400000005</c:v>
                </c:pt>
                <c:pt idx="124">
                  <c:v>932.55555600000002</c:v>
                </c:pt>
                <c:pt idx="125">
                  <c:v>934.19753100000003</c:v>
                </c:pt>
                <c:pt idx="126">
                  <c:v>934.84192399999995</c:v>
                </c:pt>
                <c:pt idx="127">
                  <c:v>938.91571399999998</c:v>
                </c:pt>
                <c:pt idx="128">
                  <c:v>939.08092899999997</c:v>
                </c:pt>
                <c:pt idx="129">
                  <c:v>940.93827199999998</c:v>
                </c:pt>
                <c:pt idx="130">
                  <c:v>942.87654299999997</c:v>
                </c:pt>
                <c:pt idx="131">
                  <c:v>944.68588499999998</c:v>
                </c:pt>
                <c:pt idx="132">
                  <c:v>944.784944</c:v>
                </c:pt>
                <c:pt idx="133">
                  <c:v>946.24691399999995</c:v>
                </c:pt>
                <c:pt idx="134">
                  <c:v>948.12345700000003</c:v>
                </c:pt>
                <c:pt idx="135">
                  <c:v>950.67901199999994</c:v>
                </c:pt>
                <c:pt idx="136">
                  <c:v>951.51194999999996</c:v>
                </c:pt>
                <c:pt idx="137">
                  <c:v>951.74064999999996</c:v>
                </c:pt>
                <c:pt idx="138">
                  <c:v>952.25687200000004</c:v>
                </c:pt>
                <c:pt idx="139">
                  <c:v>953.24691399999995</c:v>
                </c:pt>
                <c:pt idx="140">
                  <c:v>956.41100400000005</c:v>
                </c:pt>
                <c:pt idx="141">
                  <c:v>956.68180600000005</c:v>
                </c:pt>
                <c:pt idx="142">
                  <c:v>958.66358400000001</c:v>
                </c:pt>
                <c:pt idx="143">
                  <c:v>959.75308600000005</c:v>
                </c:pt>
                <c:pt idx="144">
                  <c:v>960.24691399999995</c:v>
                </c:pt>
                <c:pt idx="145">
                  <c:v>961.303042</c:v>
                </c:pt>
                <c:pt idx="146">
                  <c:v>963.01234599999998</c:v>
                </c:pt>
                <c:pt idx="147">
                  <c:v>963.24501799999996</c:v>
                </c:pt>
                <c:pt idx="148">
                  <c:v>964.21283500000004</c:v>
                </c:pt>
                <c:pt idx="149">
                  <c:v>964.682773</c:v>
                </c:pt>
                <c:pt idx="150">
                  <c:v>965.19104000000004</c:v>
                </c:pt>
                <c:pt idx="151">
                  <c:v>968.608566</c:v>
                </c:pt>
                <c:pt idx="152">
                  <c:v>968.82716000000005</c:v>
                </c:pt>
                <c:pt idx="153">
                  <c:v>969.06172800000002</c:v>
                </c:pt>
                <c:pt idx="154">
                  <c:v>971.01234599999998</c:v>
                </c:pt>
                <c:pt idx="155">
                  <c:v>972.41293900000005</c:v>
                </c:pt>
                <c:pt idx="156">
                  <c:v>974.88888899999995</c:v>
                </c:pt>
                <c:pt idx="157">
                  <c:v>976.06876499999998</c:v>
                </c:pt>
                <c:pt idx="158">
                  <c:v>976.44658800000002</c:v>
                </c:pt>
                <c:pt idx="159">
                  <c:v>979.41996400000005</c:v>
                </c:pt>
                <c:pt idx="160">
                  <c:v>980.09596799999997</c:v>
                </c:pt>
                <c:pt idx="161">
                  <c:v>982.24691399999995</c:v>
                </c:pt>
                <c:pt idx="162">
                  <c:v>984.92849100000001</c:v>
                </c:pt>
                <c:pt idx="163">
                  <c:v>989.03942800000004</c:v>
                </c:pt>
                <c:pt idx="164">
                  <c:v>989.58461399999999</c:v>
                </c:pt>
                <c:pt idx="165">
                  <c:v>990.199163</c:v>
                </c:pt>
                <c:pt idx="166">
                  <c:v>990.31048699999997</c:v>
                </c:pt>
                <c:pt idx="167">
                  <c:v>991.02469099999996</c:v>
                </c:pt>
                <c:pt idx="168">
                  <c:v>994.59408199999996</c:v>
                </c:pt>
                <c:pt idx="169">
                  <c:v>997.34022900000002</c:v>
                </c:pt>
                <c:pt idx="170">
                  <c:v>1003.234568</c:v>
                </c:pt>
                <c:pt idx="171">
                  <c:v>1003.6332169999999</c:v>
                </c:pt>
                <c:pt idx="172">
                  <c:v>1004.761464</c:v>
                </c:pt>
                <c:pt idx="173">
                  <c:v>1006.17702</c:v>
                </c:pt>
                <c:pt idx="174">
                  <c:v>1008.493827</c:v>
                </c:pt>
                <c:pt idx="175">
                  <c:v>1008.638856</c:v>
                </c:pt>
                <c:pt idx="176">
                  <c:v>1009.37123</c:v>
                </c:pt>
                <c:pt idx="177">
                  <c:v>1010.32467</c:v>
                </c:pt>
                <c:pt idx="178">
                  <c:v>1011.35196</c:v>
                </c:pt>
                <c:pt idx="179">
                  <c:v>1012.851852</c:v>
                </c:pt>
                <c:pt idx="180">
                  <c:v>1013.810158</c:v>
                </c:pt>
                <c:pt idx="181">
                  <c:v>1014.740741</c:v>
                </c:pt>
                <c:pt idx="182">
                  <c:v>1015.735753</c:v>
                </c:pt>
                <c:pt idx="183">
                  <c:v>1016.44043</c:v>
                </c:pt>
                <c:pt idx="184">
                  <c:v>1016.587922</c:v>
                </c:pt>
                <c:pt idx="185">
                  <c:v>1017.104144</c:v>
                </c:pt>
                <c:pt idx="186">
                  <c:v>1022.265119</c:v>
                </c:pt>
                <c:pt idx="187">
                  <c:v>1022.4965110000001</c:v>
                </c:pt>
                <c:pt idx="188">
                  <c:v>1023.065275</c:v>
                </c:pt>
                <c:pt idx="189">
                  <c:v>1026.0028219999999</c:v>
                </c:pt>
                <c:pt idx="190">
                  <c:v>1032.345679</c:v>
                </c:pt>
                <c:pt idx="191">
                  <c:v>1034.779792</c:v>
                </c:pt>
                <c:pt idx="192">
                  <c:v>1034.975246</c:v>
                </c:pt>
                <c:pt idx="193">
                  <c:v>1037.3438650000001</c:v>
                </c:pt>
                <c:pt idx="194">
                  <c:v>1038.8332760000001</c:v>
                </c:pt>
                <c:pt idx="195">
                  <c:v>1039.3133339999999</c:v>
                </c:pt>
                <c:pt idx="196">
                  <c:v>1040.0864200000001</c:v>
                </c:pt>
                <c:pt idx="197">
                  <c:v>1041.022414</c:v>
                </c:pt>
                <c:pt idx="198">
                  <c:v>1042.766402</c:v>
                </c:pt>
                <c:pt idx="199">
                  <c:v>1045.1848130000001</c:v>
                </c:pt>
                <c:pt idx="200">
                  <c:v>1045.385716</c:v>
                </c:pt>
                <c:pt idx="201">
                  <c:v>1045.6296299999999</c:v>
                </c:pt>
                <c:pt idx="202">
                  <c:v>1048.771837</c:v>
                </c:pt>
                <c:pt idx="203">
                  <c:v>1049.8243359999999</c:v>
                </c:pt>
                <c:pt idx="204">
                  <c:v>1051.0873349999999</c:v>
                </c:pt>
                <c:pt idx="205">
                  <c:v>1055.8793000000001</c:v>
                </c:pt>
                <c:pt idx="206">
                  <c:v>1057.352799</c:v>
                </c:pt>
                <c:pt idx="207">
                  <c:v>1058.2469140000001</c:v>
                </c:pt>
                <c:pt idx="208">
                  <c:v>1059.5816199999999</c:v>
                </c:pt>
                <c:pt idx="209">
                  <c:v>1060.0617279999999</c:v>
                </c:pt>
                <c:pt idx="210">
                  <c:v>1061.8268250000001</c:v>
                </c:pt>
                <c:pt idx="211">
                  <c:v>1067.072936</c:v>
                </c:pt>
                <c:pt idx="212">
                  <c:v>1067.435755</c:v>
                </c:pt>
                <c:pt idx="213">
                  <c:v>1069.296296</c:v>
                </c:pt>
                <c:pt idx="214">
                  <c:v>1069.814815</c:v>
                </c:pt>
                <c:pt idx="215">
                  <c:v>1070.2180499999999</c:v>
                </c:pt>
                <c:pt idx="216">
                  <c:v>1071.209877</c:v>
                </c:pt>
                <c:pt idx="217">
                  <c:v>1072.8307239999999</c:v>
                </c:pt>
                <c:pt idx="218">
                  <c:v>1073.6549970000001</c:v>
                </c:pt>
                <c:pt idx="219">
                  <c:v>1076.61015</c:v>
                </c:pt>
                <c:pt idx="220">
                  <c:v>1077.5112489999999</c:v>
                </c:pt>
                <c:pt idx="221">
                  <c:v>1077.557957</c:v>
                </c:pt>
                <c:pt idx="222">
                  <c:v>1078.755758</c:v>
                </c:pt>
                <c:pt idx="223">
                  <c:v>1082.340361</c:v>
                </c:pt>
                <c:pt idx="224">
                  <c:v>1085.208529</c:v>
                </c:pt>
                <c:pt idx="225">
                  <c:v>1087.5343789999999</c:v>
                </c:pt>
                <c:pt idx="226">
                  <c:v>1091.506173</c:v>
                </c:pt>
                <c:pt idx="227">
                  <c:v>1092.5308640000001</c:v>
                </c:pt>
                <c:pt idx="228">
                  <c:v>1092.698249</c:v>
                </c:pt>
                <c:pt idx="229">
                  <c:v>1093.9921440000001</c:v>
                </c:pt>
                <c:pt idx="230">
                  <c:v>1095.8156550000001</c:v>
                </c:pt>
                <c:pt idx="231">
                  <c:v>1098.9129849999999</c:v>
                </c:pt>
                <c:pt idx="232">
                  <c:v>1104.898698</c:v>
                </c:pt>
                <c:pt idx="233">
                  <c:v>1105.365755</c:v>
                </c:pt>
                <c:pt idx="234">
                  <c:v>1108.4918640000001</c:v>
                </c:pt>
                <c:pt idx="235">
                  <c:v>1108.942434</c:v>
                </c:pt>
                <c:pt idx="236">
                  <c:v>1110.6631729999999</c:v>
                </c:pt>
                <c:pt idx="237">
                  <c:v>1115.049383</c:v>
                </c:pt>
                <c:pt idx="238">
                  <c:v>1116.9753089999999</c:v>
                </c:pt>
                <c:pt idx="239">
                  <c:v>1117.085208</c:v>
                </c:pt>
                <c:pt idx="240">
                  <c:v>1120.255087</c:v>
                </c:pt>
                <c:pt idx="241">
                  <c:v>1120.987654</c:v>
                </c:pt>
                <c:pt idx="242">
                  <c:v>1122.6790120000001</c:v>
                </c:pt>
                <c:pt idx="243">
                  <c:v>1122.987654</c:v>
                </c:pt>
                <c:pt idx="244">
                  <c:v>1124.146391</c:v>
                </c:pt>
                <c:pt idx="245">
                  <c:v>1127.7722329999999</c:v>
                </c:pt>
                <c:pt idx="246">
                  <c:v>1128.7777779999999</c:v>
                </c:pt>
                <c:pt idx="247">
                  <c:v>1130.1114299999999</c:v>
                </c:pt>
                <c:pt idx="248">
                  <c:v>1139.0143330000001</c:v>
                </c:pt>
                <c:pt idx="249">
                  <c:v>1139.654321</c:v>
                </c:pt>
                <c:pt idx="250">
                  <c:v>1140.9850489999999</c:v>
                </c:pt>
                <c:pt idx="251">
                  <c:v>1141.144832</c:v>
                </c:pt>
                <c:pt idx="252">
                  <c:v>1141.987654</c:v>
                </c:pt>
                <c:pt idx="253">
                  <c:v>1144.296296</c:v>
                </c:pt>
                <c:pt idx="254">
                  <c:v>1149.0250579999999</c:v>
                </c:pt>
                <c:pt idx="255">
                  <c:v>1152.647289</c:v>
                </c:pt>
                <c:pt idx="256">
                  <c:v>1154.2593199999999</c:v>
                </c:pt>
                <c:pt idx="257">
                  <c:v>1154.6011169999999</c:v>
                </c:pt>
                <c:pt idx="258">
                  <c:v>1154.8842279999999</c:v>
                </c:pt>
                <c:pt idx="259">
                  <c:v>1155.8817309999999</c:v>
                </c:pt>
                <c:pt idx="260">
                  <c:v>1159.2839509999999</c:v>
                </c:pt>
                <c:pt idx="261">
                  <c:v>1159.544447</c:v>
                </c:pt>
                <c:pt idx="262">
                  <c:v>1163.5390190000001</c:v>
                </c:pt>
                <c:pt idx="263">
                  <c:v>1166.1564229999999</c:v>
                </c:pt>
                <c:pt idx="264">
                  <c:v>1167.7654319999999</c:v>
                </c:pt>
                <c:pt idx="265">
                  <c:v>1167.950617</c:v>
                </c:pt>
                <c:pt idx="266">
                  <c:v>1169.7530859999999</c:v>
                </c:pt>
                <c:pt idx="267">
                  <c:v>1170.160494</c:v>
                </c:pt>
                <c:pt idx="268">
                  <c:v>1172.719063</c:v>
                </c:pt>
                <c:pt idx="269">
                  <c:v>1177.424352</c:v>
                </c:pt>
                <c:pt idx="270">
                  <c:v>1177.82716</c:v>
                </c:pt>
                <c:pt idx="271">
                  <c:v>1179.8491650000001</c:v>
                </c:pt>
                <c:pt idx="272">
                  <c:v>1183.4691359999999</c:v>
                </c:pt>
                <c:pt idx="273">
                  <c:v>1184.866139</c:v>
                </c:pt>
                <c:pt idx="274">
                  <c:v>1185.989527</c:v>
                </c:pt>
                <c:pt idx="275">
                  <c:v>1187.7399820000001</c:v>
                </c:pt>
                <c:pt idx="276">
                  <c:v>1188.6303700000001</c:v>
                </c:pt>
                <c:pt idx="277">
                  <c:v>1190.5867800000001</c:v>
                </c:pt>
                <c:pt idx="278">
                  <c:v>1193.2586369999999</c:v>
                </c:pt>
                <c:pt idx="279">
                  <c:v>1194.5737730000001</c:v>
                </c:pt>
                <c:pt idx="280">
                  <c:v>1194.7659719999999</c:v>
                </c:pt>
                <c:pt idx="281">
                  <c:v>1194.9701279999999</c:v>
                </c:pt>
                <c:pt idx="282">
                  <c:v>1196.654321</c:v>
                </c:pt>
                <c:pt idx="283">
                  <c:v>1197.0998910000001</c:v>
                </c:pt>
                <c:pt idx="284">
                  <c:v>1197.5355380000001</c:v>
                </c:pt>
                <c:pt idx="285">
                  <c:v>1200.3497689999999</c:v>
                </c:pt>
                <c:pt idx="286">
                  <c:v>1201.148148</c:v>
                </c:pt>
                <c:pt idx="287">
                  <c:v>1202.089935</c:v>
                </c:pt>
                <c:pt idx="288">
                  <c:v>1202.9382720000001</c:v>
                </c:pt>
                <c:pt idx="289">
                  <c:v>1203.3864140000001</c:v>
                </c:pt>
                <c:pt idx="290">
                  <c:v>1204.2111769999999</c:v>
                </c:pt>
                <c:pt idx="291">
                  <c:v>1204.4797659999999</c:v>
                </c:pt>
                <c:pt idx="292">
                  <c:v>1205.414428</c:v>
                </c:pt>
                <c:pt idx="293">
                  <c:v>1205.495118</c:v>
                </c:pt>
                <c:pt idx="294">
                  <c:v>1205.5987929999999</c:v>
                </c:pt>
                <c:pt idx="295">
                  <c:v>1206.5574899999999</c:v>
                </c:pt>
                <c:pt idx="296">
                  <c:v>1207.3195310000001</c:v>
                </c:pt>
                <c:pt idx="297">
                  <c:v>1208.4257210000001</c:v>
                </c:pt>
                <c:pt idx="298">
                  <c:v>1208.506173</c:v>
                </c:pt>
                <c:pt idx="299">
                  <c:v>1210.002289</c:v>
                </c:pt>
                <c:pt idx="300">
                  <c:v>1211.8264959999999</c:v>
                </c:pt>
                <c:pt idx="301">
                  <c:v>1215.7530859999999</c:v>
                </c:pt>
                <c:pt idx="302">
                  <c:v>1220.089872</c:v>
                </c:pt>
                <c:pt idx="303">
                  <c:v>1221.5679009999999</c:v>
                </c:pt>
                <c:pt idx="304">
                  <c:v>1222.8184719999999</c:v>
                </c:pt>
                <c:pt idx="305">
                  <c:v>1226.0740740000001</c:v>
                </c:pt>
                <c:pt idx="306">
                  <c:v>1232.651265</c:v>
                </c:pt>
                <c:pt idx="307">
                  <c:v>1233.1944129999999</c:v>
                </c:pt>
                <c:pt idx="308">
                  <c:v>1235.2469140000001</c:v>
                </c:pt>
                <c:pt idx="309">
                  <c:v>1235.9120889999999</c:v>
                </c:pt>
                <c:pt idx="310">
                  <c:v>1236.82716</c:v>
                </c:pt>
                <c:pt idx="311">
                  <c:v>1239.0917449999999</c:v>
                </c:pt>
                <c:pt idx="312">
                  <c:v>1239.5925930000001</c:v>
                </c:pt>
                <c:pt idx="313">
                  <c:v>1240.0170820000001</c:v>
                </c:pt>
                <c:pt idx="314">
                  <c:v>1241.9801279999999</c:v>
                </c:pt>
                <c:pt idx="315">
                  <c:v>1242.4963499999999</c:v>
                </c:pt>
                <c:pt idx="316">
                  <c:v>1243.0755200000001</c:v>
                </c:pt>
                <c:pt idx="317">
                  <c:v>1243.3850789999999</c:v>
                </c:pt>
                <c:pt idx="318">
                  <c:v>1243.950617</c:v>
                </c:pt>
                <c:pt idx="319">
                  <c:v>1247.1546350000001</c:v>
                </c:pt>
                <c:pt idx="320">
                  <c:v>1248.2389559999999</c:v>
                </c:pt>
                <c:pt idx="321">
                  <c:v>1248.666667</c:v>
                </c:pt>
                <c:pt idx="322">
                  <c:v>1249.7496020000001</c:v>
                </c:pt>
                <c:pt idx="323">
                  <c:v>1251.839506</c:v>
                </c:pt>
                <c:pt idx="324">
                  <c:v>1252.6790120000001</c:v>
                </c:pt>
                <c:pt idx="325">
                  <c:v>1253.7862439999999</c:v>
                </c:pt>
                <c:pt idx="326">
                  <c:v>1254.9326370000001</c:v>
                </c:pt>
                <c:pt idx="327">
                  <c:v>1255.0571990000001</c:v>
                </c:pt>
                <c:pt idx="328">
                  <c:v>1256.148148</c:v>
                </c:pt>
                <c:pt idx="329">
                  <c:v>1256.7263230000001</c:v>
                </c:pt>
                <c:pt idx="330">
                  <c:v>1261.3475570000001</c:v>
                </c:pt>
                <c:pt idx="331">
                  <c:v>1263.9932940000001</c:v>
                </c:pt>
                <c:pt idx="332">
                  <c:v>1264.435933</c:v>
                </c:pt>
                <c:pt idx="333">
                  <c:v>1266.4320990000001</c:v>
                </c:pt>
                <c:pt idx="334">
                  <c:v>1267.5677889999999</c:v>
                </c:pt>
                <c:pt idx="335">
                  <c:v>1268.867238</c:v>
                </c:pt>
                <c:pt idx="336">
                  <c:v>1269.1774929999999</c:v>
                </c:pt>
                <c:pt idx="337">
                  <c:v>1273.9259259999999</c:v>
                </c:pt>
                <c:pt idx="338">
                  <c:v>1274.296296</c:v>
                </c:pt>
                <c:pt idx="339">
                  <c:v>1281.1016870000001</c:v>
                </c:pt>
                <c:pt idx="340">
                  <c:v>1281.8570099999999</c:v>
                </c:pt>
                <c:pt idx="341">
                  <c:v>1283.0443310000001</c:v>
                </c:pt>
                <c:pt idx="342">
                  <c:v>1283.7736560000001</c:v>
                </c:pt>
                <c:pt idx="343">
                  <c:v>1284.951969</c:v>
                </c:pt>
                <c:pt idx="344">
                  <c:v>1285.148148</c:v>
                </c:pt>
                <c:pt idx="345">
                  <c:v>1285.45679</c:v>
                </c:pt>
                <c:pt idx="346">
                  <c:v>1288</c:v>
                </c:pt>
                <c:pt idx="347">
                  <c:v>1290.4751189999999</c:v>
                </c:pt>
                <c:pt idx="348">
                  <c:v>1291.614294</c:v>
                </c:pt>
                <c:pt idx="349">
                  <c:v>1293.9669389999999</c:v>
                </c:pt>
                <c:pt idx="350">
                  <c:v>1295.056585</c:v>
                </c:pt>
                <c:pt idx="351">
                  <c:v>1295.3209879999999</c:v>
                </c:pt>
                <c:pt idx="352">
                  <c:v>1296.5308640000001</c:v>
                </c:pt>
                <c:pt idx="353">
                  <c:v>1297.4587590000001</c:v>
                </c:pt>
                <c:pt idx="354">
                  <c:v>1298.9570220000001</c:v>
                </c:pt>
                <c:pt idx="355">
                  <c:v>1305.4993589999999</c:v>
                </c:pt>
                <c:pt idx="356">
                  <c:v>1307.097802</c:v>
                </c:pt>
                <c:pt idx="357">
                  <c:v>1307.210335</c:v>
                </c:pt>
                <c:pt idx="358">
                  <c:v>1309.125816</c:v>
                </c:pt>
                <c:pt idx="359">
                  <c:v>1311.599391</c:v>
                </c:pt>
                <c:pt idx="360">
                  <c:v>1312.148148</c:v>
                </c:pt>
                <c:pt idx="361">
                  <c:v>1313.4757079999999</c:v>
                </c:pt>
                <c:pt idx="362">
                  <c:v>1313.5308640000001</c:v>
                </c:pt>
                <c:pt idx="363">
                  <c:v>1313.5925930000001</c:v>
                </c:pt>
                <c:pt idx="364">
                  <c:v>1313.703704</c:v>
                </c:pt>
                <c:pt idx="365">
                  <c:v>1315.4691359999999</c:v>
                </c:pt>
                <c:pt idx="366">
                  <c:v>1318.405514</c:v>
                </c:pt>
                <c:pt idx="367">
                  <c:v>1321.814822</c:v>
                </c:pt>
                <c:pt idx="368">
                  <c:v>1323.148148</c:v>
                </c:pt>
                <c:pt idx="369">
                  <c:v>1324.710793</c:v>
                </c:pt>
                <c:pt idx="370">
                  <c:v>1325.7160490000001</c:v>
                </c:pt>
                <c:pt idx="371">
                  <c:v>1325.98767</c:v>
                </c:pt>
                <c:pt idx="372">
                  <c:v>1326.879199</c:v>
                </c:pt>
                <c:pt idx="373">
                  <c:v>1327.4983159999999</c:v>
                </c:pt>
                <c:pt idx="374">
                  <c:v>1327.9924880000001</c:v>
                </c:pt>
                <c:pt idx="375">
                  <c:v>1330.284343</c:v>
                </c:pt>
                <c:pt idx="376">
                  <c:v>1331.1389819999999</c:v>
                </c:pt>
                <c:pt idx="377">
                  <c:v>1336.092251</c:v>
                </c:pt>
                <c:pt idx="378">
                  <c:v>1337.367827</c:v>
                </c:pt>
                <c:pt idx="379">
                  <c:v>1338.012346</c:v>
                </c:pt>
                <c:pt idx="380">
                  <c:v>1340.197531</c:v>
                </c:pt>
                <c:pt idx="381">
                  <c:v>1341.518519</c:v>
                </c:pt>
                <c:pt idx="382">
                  <c:v>1343.901235</c:v>
                </c:pt>
                <c:pt idx="383">
                  <c:v>1345.544024</c:v>
                </c:pt>
                <c:pt idx="384">
                  <c:v>1346.049383</c:v>
                </c:pt>
                <c:pt idx="385">
                  <c:v>1347.135802</c:v>
                </c:pt>
                <c:pt idx="386">
                  <c:v>1347.3719719999999</c:v>
                </c:pt>
                <c:pt idx="387">
                  <c:v>1347.7682070000001</c:v>
                </c:pt>
                <c:pt idx="388">
                  <c:v>1349.919617</c:v>
                </c:pt>
                <c:pt idx="389">
                  <c:v>1353.5308640000001</c:v>
                </c:pt>
                <c:pt idx="390">
                  <c:v>1354.0616809999999</c:v>
                </c:pt>
                <c:pt idx="391">
                  <c:v>1356.7990669999999</c:v>
                </c:pt>
                <c:pt idx="392">
                  <c:v>1361.3887810000001</c:v>
                </c:pt>
                <c:pt idx="393">
                  <c:v>1362.851852</c:v>
                </c:pt>
                <c:pt idx="394">
                  <c:v>1363.171838</c:v>
                </c:pt>
                <c:pt idx="395">
                  <c:v>1363.481397</c:v>
                </c:pt>
                <c:pt idx="396">
                  <c:v>1368.2823579999999</c:v>
                </c:pt>
                <c:pt idx="397">
                  <c:v>1368.433115</c:v>
                </c:pt>
                <c:pt idx="398">
                  <c:v>1369.028685</c:v>
                </c:pt>
                <c:pt idx="399">
                  <c:v>1369.5115960000001</c:v>
                </c:pt>
                <c:pt idx="400">
                  <c:v>1371.555556</c:v>
                </c:pt>
                <c:pt idx="401">
                  <c:v>1371.6612029999999</c:v>
                </c:pt>
                <c:pt idx="402">
                  <c:v>1372.3506769999999</c:v>
                </c:pt>
                <c:pt idx="403">
                  <c:v>1372.5802470000001</c:v>
                </c:pt>
                <c:pt idx="404">
                  <c:v>1375.5170310000001</c:v>
                </c:pt>
                <c:pt idx="405">
                  <c:v>1375.558626</c:v>
                </c:pt>
                <c:pt idx="406">
                  <c:v>1375.804445</c:v>
                </c:pt>
                <c:pt idx="407">
                  <c:v>1377.5942279999999</c:v>
                </c:pt>
                <c:pt idx="408">
                  <c:v>1380.691358</c:v>
                </c:pt>
                <c:pt idx="409">
                  <c:v>1381.691358</c:v>
                </c:pt>
                <c:pt idx="410">
                  <c:v>1382.1855519999999</c:v>
                </c:pt>
                <c:pt idx="411">
                  <c:v>1382.333333</c:v>
                </c:pt>
                <c:pt idx="412">
                  <c:v>1387.939453</c:v>
                </c:pt>
                <c:pt idx="413">
                  <c:v>1388.851852</c:v>
                </c:pt>
                <c:pt idx="414">
                  <c:v>1389.0756940000001</c:v>
                </c:pt>
                <c:pt idx="415">
                  <c:v>1393.903892</c:v>
                </c:pt>
                <c:pt idx="416">
                  <c:v>1395.56404</c:v>
                </c:pt>
                <c:pt idx="417">
                  <c:v>1396.3426930000001</c:v>
                </c:pt>
                <c:pt idx="418">
                  <c:v>1396.3565100000001</c:v>
                </c:pt>
                <c:pt idx="419">
                  <c:v>1396.6296299999999</c:v>
                </c:pt>
                <c:pt idx="420">
                  <c:v>1399.6243870000001</c:v>
                </c:pt>
                <c:pt idx="421">
                  <c:v>1400.2716049999999</c:v>
                </c:pt>
                <c:pt idx="422">
                  <c:v>1401.4827990000001</c:v>
                </c:pt>
                <c:pt idx="423">
                  <c:v>1404.145002</c:v>
                </c:pt>
                <c:pt idx="424">
                  <c:v>1405.445148</c:v>
                </c:pt>
                <c:pt idx="425">
                  <c:v>1407.4563000000001</c:v>
                </c:pt>
                <c:pt idx="426">
                  <c:v>1409.209877</c:v>
                </c:pt>
                <c:pt idx="427">
                  <c:v>1410.0370370000001</c:v>
                </c:pt>
                <c:pt idx="428">
                  <c:v>1410.410466</c:v>
                </c:pt>
                <c:pt idx="429">
                  <c:v>1410.6296299999999</c:v>
                </c:pt>
                <c:pt idx="430">
                  <c:v>1417.0284320000001</c:v>
                </c:pt>
                <c:pt idx="431">
                  <c:v>1419.79628</c:v>
                </c:pt>
                <c:pt idx="432">
                  <c:v>1420.0686920000001</c:v>
                </c:pt>
                <c:pt idx="433">
                  <c:v>1420.839506</c:v>
                </c:pt>
                <c:pt idx="434">
                  <c:v>1421.305697</c:v>
                </c:pt>
                <c:pt idx="435">
                  <c:v>1422.8291409999999</c:v>
                </c:pt>
                <c:pt idx="436">
                  <c:v>1422.851852</c:v>
                </c:pt>
                <c:pt idx="437">
                  <c:v>1426.0988910000001</c:v>
                </c:pt>
                <c:pt idx="438">
                  <c:v>1426.683239</c:v>
                </c:pt>
                <c:pt idx="439">
                  <c:v>1429.3174039999999</c:v>
                </c:pt>
                <c:pt idx="440">
                  <c:v>1429.3174039999999</c:v>
                </c:pt>
                <c:pt idx="441">
                  <c:v>1431.423888</c:v>
                </c:pt>
                <c:pt idx="442">
                  <c:v>1432.2200969999999</c:v>
                </c:pt>
                <c:pt idx="443">
                  <c:v>1437.17284</c:v>
                </c:pt>
                <c:pt idx="444">
                  <c:v>1437.6049379999999</c:v>
                </c:pt>
                <c:pt idx="445">
                  <c:v>1442.7531389999999</c:v>
                </c:pt>
                <c:pt idx="446">
                  <c:v>1447.1410969999999</c:v>
                </c:pt>
                <c:pt idx="447">
                  <c:v>1447.5925930000001</c:v>
                </c:pt>
                <c:pt idx="448">
                  <c:v>1449.3813680000001</c:v>
                </c:pt>
                <c:pt idx="449">
                  <c:v>1452.7654319999999</c:v>
                </c:pt>
                <c:pt idx="450">
                  <c:v>1455.729832</c:v>
                </c:pt>
                <c:pt idx="451">
                  <c:v>1455.7422140000001</c:v>
                </c:pt>
                <c:pt idx="452">
                  <c:v>1456.9556829999999</c:v>
                </c:pt>
                <c:pt idx="453">
                  <c:v>1459.580739</c:v>
                </c:pt>
                <c:pt idx="454">
                  <c:v>1459.654321</c:v>
                </c:pt>
                <c:pt idx="455">
                  <c:v>1460.599997</c:v>
                </c:pt>
                <c:pt idx="456">
                  <c:v>1466.6748050000001</c:v>
                </c:pt>
                <c:pt idx="457">
                  <c:v>1469.904278</c:v>
                </c:pt>
                <c:pt idx="458">
                  <c:v>1471.3286370000001</c:v>
                </c:pt>
                <c:pt idx="459">
                  <c:v>1471.587129</c:v>
                </c:pt>
                <c:pt idx="460">
                  <c:v>1473.7872689999999</c:v>
                </c:pt>
                <c:pt idx="461">
                  <c:v>1474.814815</c:v>
                </c:pt>
                <c:pt idx="462">
                  <c:v>1477.4856030000001</c:v>
                </c:pt>
                <c:pt idx="463">
                  <c:v>1479.6865700000001</c:v>
                </c:pt>
                <c:pt idx="464">
                  <c:v>1488.3950620000001</c:v>
                </c:pt>
                <c:pt idx="465">
                  <c:v>1488.943074</c:v>
                </c:pt>
                <c:pt idx="466">
                  <c:v>1489.9259259999999</c:v>
                </c:pt>
                <c:pt idx="467">
                  <c:v>1493.011342</c:v>
                </c:pt>
                <c:pt idx="468">
                  <c:v>1493.0740740000001</c:v>
                </c:pt>
                <c:pt idx="469">
                  <c:v>1493.625892</c:v>
                </c:pt>
                <c:pt idx="470">
                  <c:v>1493.9911509999999</c:v>
                </c:pt>
                <c:pt idx="471">
                  <c:v>1497.851852</c:v>
                </c:pt>
                <c:pt idx="472">
                  <c:v>1499.823345</c:v>
                </c:pt>
                <c:pt idx="473">
                  <c:v>1500.148148</c:v>
                </c:pt>
                <c:pt idx="474">
                  <c:v>1501.9531079999999</c:v>
                </c:pt>
                <c:pt idx="475">
                  <c:v>1503.9219000000001</c:v>
                </c:pt>
                <c:pt idx="476">
                  <c:v>1505.9174330000001</c:v>
                </c:pt>
                <c:pt idx="477">
                  <c:v>1506.2869270000001</c:v>
                </c:pt>
                <c:pt idx="478">
                  <c:v>1508.650071</c:v>
                </c:pt>
                <c:pt idx="479">
                  <c:v>1509.5679009999999</c:v>
                </c:pt>
                <c:pt idx="480">
                  <c:v>1509.690218</c:v>
                </c:pt>
                <c:pt idx="481">
                  <c:v>1511.9394689999999</c:v>
                </c:pt>
                <c:pt idx="482">
                  <c:v>1521.477279</c:v>
                </c:pt>
                <c:pt idx="483">
                  <c:v>1522.3376479999999</c:v>
                </c:pt>
                <c:pt idx="484">
                  <c:v>1524.209877</c:v>
                </c:pt>
                <c:pt idx="485">
                  <c:v>1524.666667</c:v>
                </c:pt>
                <c:pt idx="486">
                  <c:v>1525.021281</c:v>
                </c:pt>
                <c:pt idx="487">
                  <c:v>1527.7950519999999</c:v>
                </c:pt>
                <c:pt idx="488">
                  <c:v>1529.0833110000001</c:v>
                </c:pt>
                <c:pt idx="489">
                  <c:v>1535.4691359999999</c:v>
                </c:pt>
                <c:pt idx="490">
                  <c:v>1541.056538</c:v>
                </c:pt>
                <c:pt idx="491">
                  <c:v>1541.564214</c:v>
                </c:pt>
                <c:pt idx="492">
                  <c:v>1543.4044080000001</c:v>
                </c:pt>
                <c:pt idx="493">
                  <c:v>1545.799178</c:v>
                </c:pt>
                <c:pt idx="494">
                  <c:v>1556.5450920000001</c:v>
                </c:pt>
                <c:pt idx="495">
                  <c:v>1559.0877129999999</c:v>
                </c:pt>
                <c:pt idx="496">
                  <c:v>1559.3209879999999</c:v>
                </c:pt>
                <c:pt idx="497">
                  <c:v>1559.518519</c:v>
                </c:pt>
                <c:pt idx="498">
                  <c:v>1563.0723390000001</c:v>
                </c:pt>
                <c:pt idx="499">
                  <c:v>1563.130504</c:v>
                </c:pt>
                <c:pt idx="500">
                  <c:v>1563.5613249999999</c:v>
                </c:pt>
                <c:pt idx="501">
                  <c:v>1564.174368</c:v>
                </c:pt>
                <c:pt idx="502">
                  <c:v>1564.54321</c:v>
                </c:pt>
                <c:pt idx="503">
                  <c:v>1564.7169879999999</c:v>
                </c:pt>
                <c:pt idx="504">
                  <c:v>1568.5329509999999</c:v>
                </c:pt>
                <c:pt idx="505">
                  <c:v>1570.1854470000001</c:v>
                </c:pt>
                <c:pt idx="506">
                  <c:v>1572.6824280000001</c:v>
                </c:pt>
                <c:pt idx="507">
                  <c:v>1576.9660220000001</c:v>
                </c:pt>
                <c:pt idx="508">
                  <c:v>1577.4750369999999</c:v>
                </c:pt>
                <c:pt idx="509">
                  <c:v>1586.444444</c:v>
                </c:pt>
                <c:pt idx="510">
                  <c:v>1588.6049379999999</c:v>
                </c:pt>
                <c:pt idx="511">
                  <c:v>1591.2409479999999</c:v>
                </c:pt>
                <c:pt idx="512">
                  <c:v>1592.44325</c:v>
                </c:pt>
                <c:pt idx="513">
                  <c:v>1597.780039</c:v>
                </c:pt>
                <c:pt idx="514">
                  <c:v>1598.5440149999999</c:v>
                </c:pt>
                <c:pt idx="515">
                  <c:v>1598.84492</c:v>
                </c:pt>
                <c:pt idx="516">
                  <c:v>1605.2246090000001</c:v>
                </c:pt>
                <c:pt idx="517">
                  <c:v>1612.444444</c:v>
                </c:pt>
                <c:pt idx="518">
                  <c:v>1614.273316</c:v>
                </c:pt>
                <c:pt idx="519">
                  <c:v>1621.15598</c:v>
                </c:pt>
                <c:pt idx="520">
                  <c:v>1626.383245</c:v>
                </c:pt>
                <c:pt idx="521">
                  <c:v>1627.60599</c:v>
                </c:pt>
                <c:pt idx="522">
                  <c:v>1627.778319</c:v>
                </c:pt>
                <c:pt idx="523">
                  <c:v>1630.734813</c:v>
                </c:pt>
                <c:pt idx="524">
                  <c:v>1631.543109</c:v>
                </c:pt>
                <c:pt idx="525">
                  <c:v>1631.851852</c:v>
                </c:pt>
                <c:pt idx="526">
                  <c:v>1632.1234569999999</c:v>
                </c:pt>
                <c:pt idx="527">
                  <c:v>1636.779072</c:v>
                </c:pt>
                <c:pt idx="528">
                  <c:v>1642.6055289999999</c:v>
                </c:pt>
                <c:pt idx="529">
                  <c:v>1642.7654319999999</c:v>
                </c:pt>
                <c:pt idx="530">
                  <c:v>1643.9258809999999</c:v>
                </c:pt>
                <c:pt idx="531">
                  <c:v>1645.997316</c:v>
                </c:pt>
                <c:pt idx="532">
                  <c:v>1646.0216370000001</c:v>
                </c:pt>
                <c:pt idx="533">
                  <c:v>1647.555556</c:v>
                </c:pt>
                <c:pt idx="534">
                  <c:v>1651.6020080000001</c:v>
                </c:pt>
                <c:pt idx="535">
                  <c:v>1657.3572790000001</c:v>
                </c:pt>
                <c:pt idx="536">
                  <c:v>1658.8836180000001</c:v>
                </c:pt>
                <c:pt idx="537">
                  <c:v>1659.197531</c:v>
                </c:pt>
                <c:pt idx="538">
                  <c:v>1663.4074069999999</c:v>
                </c:pt>
                <c:pt idx="539">
                  <c:v>1663.54321</c:v>
                </c:pt>
                <c:pt idx="540">
                  <c:v>1664.7654319999999</c:v>
                </c:pt>
                <c:pt idx="541">
                  <c:v>1666.17284</c:v>
                </c:pt>
                <c:pt idx="542">
                  <c:v>1666.842838</c:v>
                </c:pt>
                <c:pt idx="543">
                  <c:v>1666.842838</c:v>
                </c:pt>
                <c:pt idx="544">
                  <c:v>1668.6296299999999</c:v>
                </c:pt>
                <c:pt idx="545">
                  <c:v>1675.3827160000001</c:v>
                </c:pt>
                <c:pt idx="546">
                  <c:v>1675.518519</c:v>
                </c:pt>
                <c:pt idx="547">
                  <c:v>1677.880148</c:v>
                </c:pt>
                <c:pt idx="548">
                  <c:v>1678.5500440000001</c:v>
                </c:pt>
                <c:pt idx="549">
                  <c:v>1682.1451219999999</c:v>
                </c:pt>
                <c:pt idx="550">
                  <c:v>1695.8495780000001</c:v>
                </c:pt>
                <c:pt idx="551">
                  <c:v>1696.9066760000001</c:v>
                </c:pt>
                <c:pt idx="552">
                  <c:v>1696.9135799999999</c:v>
                </c:pt>
                <c:pt idx="553">
                  <c:v>1700.4197529999999</c:v>
                </c:pt>
                <c:pt idx="554">
                  <c:v>1700.901235</c:v>
                </c:pt>
                <c:pt idx="555">
                  <c:v>1706.54321</c:v>
                </c:pt>
                <c:pt idx="556">
                  <c:v>1706.9755849999999</c:v>
                </c:pt>
                <c:pt idx="557">
                  <c:v>1708.444444</c:v>
                </c:pt>
                <c:pt idx="558">
                  <c:v>1711.5985109999999</c:v>
                </c:pt>
                <c:pt idx="559">
                  <c:v>1711.950617</c:v>
                </c:pt>
                <c:pt idx="560">
                  <c:v>1715.135802</c:v>
                </c:pt>
                <c:pt idx="561">
                  <c:v>1716.898152</c:v>
                </c:pt>
                <c:pt idx="562">
                  <c:v>1719.696668</c:v>
                </c:pt>
                <c:pt idx="563">
                  <c:v>1720.5421799999999</c:v>
                </c:pt>
                <c:pt idx="564">
                  <c:v>1732.788086</c:v>
                </c:pt>
                <c:pt idx="565">
                  <c:v>1734.0617279999999</c:v>
                </c:pt>
                <c:pt idx="566">
                  <c:v>1737.1473100000001</c:v>
                </c:pt>
                <c:pt idx="567">
                  <c:v>1742.7405530000001</c:v>
                </c:pt>
                <c:pt idx="568">
                  <c:v>1748.557577</c:v>
                </c:pt>
                <c:pt idx="569">
                  <c:v>1749.2592589999999</c:v>
                </c:pt>
                <c:pt idx="570">
                  <c:v>1757.72243</c:v>
                </c:pt>
                <c:pt idx="571">
                  <c:v>1763.5049630000001</c:v>
                </c:pt>
                <c:pt idx="572">
                  <c:v>1764.236656</c:v>
                </c:pt>
                <c:pt idx="573">
                  <c:v>1768.197531</c:v>
                </c:pt>
                <c:pt idx="574">
                  <c:v>1769.1111109999999</c:v>
                </c:pt>
                <c:pt idx="575">
                  <c:v>1771.1433420000001</c:v>
                </c:pt>
                <c:pt idx="576">
                  <c:v>1771.45679</c:v>
                </c:pt>
                <c:pt idx="577">
                  <c:v>1773.987654</c:v>
                </c:pt>
                <c:pt idx="578">
                  <c:v>1782.9804180000001</c:v>
                </c:pt>
                <c:pt idx="579">
                  <c:v>1789.0901269999999</c:v>
                </c:pt>
                <c:pt idx="580">
                  <c:v>1790.9569289999999</c:v>
                </c:pt>
                <c:pt idx="581">
                  <c:v>1793.4475769999999</c:v>
                </c:pt>
                <c:pt idx="582">
                  <c:v>1797.1403310000001</c:v>
                </c:pt>
                <c:pt idx="583">
                  <c:v>1799.6172839999999</c:v>
                </c:pt>
                <c:pt idx="584">
                  <c:v>1807.834059</c:v>
                </c:pt>
                <c:pt idx="585">
                  <c:v>1812.269851</c:v>
                </c:pt>
                <c:pt idx="586">
                  <c:v>1817.893609</c:v>
                </c:pt>
                <c:pt idx="587">
                  <c:v>1830.864198</c:v>
                </c:pt>
                <c:pt idx="588">
                  <c:v>1834.049383</c:v>
                </c:pt>
                <c:pt idx="589">
                  <c:v>1834.4691359999999</c:v>
                </c:pt>
                <c:pt idx="590">
                  <c:v>1837.2222220000001</c:v>
                </c:pt>
                <c:pt idx="591">
                  <c:v>1841.641975</c:v>
                </c:pt>
                <c:pt idx="592">
                  <c:v>1843.185185</c:v>
                </c:pt>
                <c:pt idx="593">
                  <c:v>1846.278579</c:v>
                </c:pt>
                <c:pt idx="594">
                  <c:v>1849.6512949999999</c:v>
                </c:pt>
                <c:pt idx="595">
                  <c:v>1852.7530859999999</c:v>
                </c:pt>
                <c:pt idx="596">
                  <c:v>1853.401028</c:v>
                </c:pt>
                <c:pt idx="597">
                  <c:v>1858.2345680000001</c:v>
                </c:pt>
                <c:pt idx="598">
                  <c:v>1858.4102339999999</c:v>
                </c:pt>
                <c:pt idx="599">
                  <c:v>1859.6393330000001</c:v>
                </c:pt>
                <c:pt idx="600">
                  <c:v>1859.8888890000001</c:v>
                </c:pt>
                <c:pt idx="601">
                  <c:v>1869.027585</c:v>
                </c:pt>
                <c:pt idx="602">
                  <c:v>1873.654196</c:v>
                </c:pt>
                <c:pt idx="603">
                  <c:v>1879.6710579999999</c:v>
                </c:pt>
                <c:pt idx="604">
                  <c:v>1882.3242190000001</c:v>
                </c:pt>
                <c:pt idx="605">
                  <c:v>1882.4391230000001</c:v>
                </c:pt>
                <c:pt idx="606">
                  <c:v>1882.984555</c:v>
                </c:pt>
                <c:pt idx="607">
                  <c:v>1883.107647</c:v>
                </c:pt>
                <c:pt idx="608">
                  <c:v>1883.6790120000001</c:v>
                </c:pt>
                <c:pt idx="609">
                  <c:v>1885.0524969999999</c:v>
                </c:pt>
                <c:pt idx="610">
                  <c:v>1888.572328</c:v>
                </c:pt>
                <c:pt idx="611">
                  <c:v>1889.334623</c:v>
                </c:pt>
                <c:pt idx="612">
                  <c:v>1890.6172839999999</c:v>
                </c:pt>
                <c:pt idx="613">
                  <c:v>1901.22676</c:v>
                </c:pt>
                <c:pt idx="614">
                  <c:v>1903.1962289999999</c:v>
                </c:pt>
                <c:pt idx="615">
                  <c:v>1905.131437</c:v>
                </c:pt>
                <c:pt idx="616">
                  <c:v>1914.6790120000001</c:v>
                </c:pt>
                <c:pt idx="617">
                  <c:v>1918.9328559999999</c:v>
                </c:pt>
                <c:pt idx="618">
                  <c:v>1955.9629629999999</c:v>
                </c:pt>
                <c:pt idx="619">
                  <c:v>1958.390934</c:v>
                </c:pt>
                <c:pt idx="620">
                  <c:v>1962.2679860000001</c:v>
                </c:pt>
                <c:pt idx="621">
                  <c:v>1962.7530859999999</c:v>
                </c:pt>
                <c:pt idx="622">
                  <c:v>1971.487357</c:v>
                </c:pt>
                <c:pt idx="623">
                  <c:v>1975.17284</c:v>
                </c:pt>
                <c:pt idx="624">
                  <c:v>1982.832928</c:v>
                </c:pt>
                <c:pt idx="625">
                  <c:v>1984.2891090000001</c:v>
                </c:pt>
                <c:pt idx="626">
                  <c:v>1986.555556</c:v>
                </c:pt>
                <c:pt idx="627">
                  <c:v>1991.1160709999999</c:v>
                </c:pt>
                <c:pt idx="628">
                  <c:v>1996.54321</c:v>
                </c:pt>
                <c:pt idx="629">
                  <c:v>1998.703704</c:v>
                </c:pt>
                <c:pt idx="630">
                  <c:v>2000.217189</c:v>
                </c:pt>
                <c:pt idx="631">
                  <c:v>2005.066347</c:v>
                </c:pt>
                <c:pt idx="632">
                  <c:v>2013.7160490000001</c:v>
                </c:pt>
                <c:pt idx="633">
                  <c:v>2015.064905</c:v>
                </c:pt>
                <c:pt idx="634">
                  <c:v>2024.174904</c:v>
                </c:pt>
                <c:pt idx="635">
                  <c:v>2034.2151449999999</c:v>
                </c:pt>
                <c:pt idx="636">
                  <c:v>2038.1417730000001</c:v>
                </c:pt>
                <c:pt idx="637">
                  <c:v>2054.1437080000001</c:v>
                </c:pt>
                <c:pt idx="638">
                  <c:v>2079.1805810000001</c:v>
                </c:pt>
                <c:pt idx="639">
                  <c:v>2085.3209879999999</c:v>
                </c:pt>
                <c:pt idx="640">
                  <c:v>2091.641975</c:v>
                </c:pt>
                <c:pt idx="641">
                  <c:v>2100.3442879999998</c:v>
                </c:pt>
                <c:pt idx="642">
                  <c:v>2107.7591050000001</c:v>
                </c:pt>
                <c:pt idx="643">
                  <c:v>2128.5699340000001</c:v>
                </c:pt>
                <c:pt idx="644">
                  <c:v>2138.3138829999998</c:v>
                </c:pt>
                <c:pt idx="645">
                  <c:v>2148.8610090000002</c:v>
                </c:pt>
                <c:pt idx="646">
                  <c:v>2156.296296</c:v>
                </c:pt>
                <c:pt idx="647">
                  <c:v>2158.358025</c:v>
                </c:pt>
                <c:pt idx="648">
                  <c:v>2159.641975</c:v>
                </c:pt>
                <c:pt idx="649">
                  <c:v>2161.578743</c:v>
                </c:pt>
                <c:pt idx="650">
                  <c:v>2163.5230839999999</c:v>
                </c:pt>
                <c:pt idx="651">
                  <c:v>2168.5611180000001</c:v>
                </c:pt>
                <c:pt idx="652">
                  <c:v>2174.2813080000001</c:v>
                </c:pt>
                <c:pt idx="653">
                  <c:v>2174.981565</c:v>
                </c:pt>
                <c:pt idx="654">
                  <c:v>2190.9436660000001</c:v>
                </c:pt>
                <c:pt idx="655">
                  <c:v>2191.5757060000001</c:v>
                </c:pt>
                <c:pt idx="656">
                  <c:v>2204.0452110000001</c:v>
                </c:pt>
                <c:pt idx="657">
                  <c:v>2204.1681210000002</c:v>
                </c:pt>
                <c:pt idx="658">
                  <c:v>2205.5424459999999</c:v>
                </c:pt>
                <c:pt idx="659">
                  <c:v>2206.719846</c:v>
                </c:pt>
                <c:pt idx="660">
                  <c:v>2209.6049379999999</c:v>
                </c:pt>
                <c:pt idx="661">
                  <c:v>2212.641975</c:v>
                </c:pt>
                <c:pt idx="662">
                  <c:v>2231.407944</c:v>
                </c:pt>
                <c:pt idx="663">
                  <c:v>2262.279638</c:v>
                </c:pt>
                <c:pt idx="664">
                  <c:v>2262.6366050000001</c:v>
                </c:pt>
                <c:pt idx="665">
                  <c:v>2270.4529339999999</c:v>
                </c:pt>
                <c:pt idx="666">
                  <c:v>2271.296296</c:v>
                </c:pt>
                <c:pt idx="667">
                  <c:v>2277.049383</c:v>
                </c:pt>
                <c:pt idx="668">
                  <c:v>2308.0929879999999</c:v>
                </c:pt>
                <c:pt idx="669">
                  <c:v>2325.6512080000002</c:v>
                </c:pt>
                <c:pt idx="670">
                  <c:v>2340.4060060000002</c:v>
                </c:pt>
                <c:pt idx="671">
                  <c:v>2348.9608859999998</c:v>
                </c:pt>
                <c:pt idx="672">
                  <c:v>2357.2026470000001</c:v>
                </c:pt>
                <c:pt idx="673">
                  <c:v>2358.9382719999999</c:v>
                </c:pt>
                <c:pt idx="674">
                  <c:v>2376.5211410000002</c:v>
                </c:pt>
                <c:pt idx="675">
                  <c:v>2391.88058</c:v>
                </c:pt>
                <c:pt idx="676">
                  <c:v>2413.7407410000001</c:v>
                </c:pt>
                <c:pt idx="677">
                  <c:v>2428.4864819999998</c:v>
                </c:pt>
                <c:pt idx="678">
                  <c:v>2428.5155920000002</c:v>
                </c:pt>
                <c:pt idx="679">
                  <c:v>2462.2299640000001</c:v>
                </c:pt>
                <c:pt idx="680">
                  <c:v>2464.0617280000001</c:v>
                </c:pt>
                <c:pt idx="681">
                  <c:v>2472.6049379999999</c:v>
                </c:pt>
                <c:pt idx="682">
                  <c:v>2481.4199760000001</c:v>
                </c:pt>
                <c:pt idx="683">
                  <c:v>2502.478775</c:v>
                </c:pt>
                <c:pt idx="684">
                  <c:v>2505.5090420000001</c:v>
                </c:pt>
                <c:pt idx="685">
                  <c:v>2532.2445819999998</c:v>
                </c:pt>
                <c:pt idx="686">
                  <c:v>2538.2716049999999</c:v>
                </c:pt>
                <c:pt idx="687">
                  <c:v>2550.4972499999999</c:v>
                </c:pt>
                <c:pt idx="688">
                  <c:v>2553.4119900000001</c:v>
                </c:pt>
                <c:pt idx="689">
                  <c:v>2555.4323730000001</c:v>
                </c:pt>
                <c:pt idx="690">
                  <c:v>2581.1489550000001</c:v>
                </c:pt>
                <c:pt idx="691">
                  <c:v>2632.3209879999999</c:v>
                </c:pt>
                <c:pt idx="692">
                  <c:v>2642.0987650000002</c:v>
                </c:pt>
                <c:pt idx="693">
                  <c:v>2899.867467</c:v>
                </c:pt>
                <c:pt idx="694">
                  <c:v>2957.308642</c:v>
                </c:pt>
                <c:pt idx="695">
                  <c:v>2968.925064</c:v>
                </c:pt>
                <c:pt idx="696">
                  <c:v>3031.7018840000001</c:v>
                </c:pt>
                <c:pt idx="697">
                  <c:v>3188.6509489999999</c:v>
                </c:pt>
              </c:numCache>
            </c:numRef>
          </c:yVal>
          <c:smooth val="0"/>
        </c:ser>
        <c:ser>
          <c:idx val="23"/>
          <c:order val="15"/>
          <c:tx>
            <c:v>x tcu1-1</c:v>
          </c:tx>
          <c:spPr>
            <a:ln w="28575">
              <a:noFill/>
            </a:ln>
          </c:spPr>
          <c:marker>
            <c:symbol val="star"/>
            <c:size val="6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Hoja4!$V$62:$V$936</c:f>
              <c:numCache>
                <c:formatCode>General</c:formatCode>
                <c:ptCount val="8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6</c:v>
                </c:pt>
                <c:pt idx="794">
                  <c:v>6</c:v>
                </c:pt>
                <c:pt idx="795">
                  <c:v>6</c:v>
                </c:pt>
                <c:pt idx="796">
                  <c:v>6</c:v>
                </c:pt>
                <c:pt idx="797">
                  <c:v>6</c:v>
                </c:pt>
                <c:pt idx="798">
                  <c:v>6</c:v>
                </c:pt>
                <c:pt idx="799">
                  <c:v>6</c:v>
                </c:pt>
                <c:pt idx="800">
                  <c:v>6</c:v>
                </c:pt>
                <c:pt idx="801">
                  <c:v>6</c:v>
                </c:pt>
                <c:pt idx="802">
                  <c:v>6</c:v>
                </c:pt>
                <c:pt idx="803">
                  <c:v>6</c:v>
                </c:pt>
                <c:pt idx="804">
                  <c:v>6</c:v>
                </c:pt>
                <c:pt idx="805">
                  <c:v>6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  <c:pt idx="828">
                  <c:v>#N/A</c:v>
                </c:pt>
                <c:pt idx="829">
                  <c:v>#N/A</c:v>
                </c:pt>
                <c:pt idx="830">
                  <c:v>#N/A</c:v>
                </c:pt>
                <c:pt idx="831">
                  <c:v>#N/A</c:v>
                </c:pt>
                <c:pt idx="832">
                  <c:v>#N/A</c:v>
                </c:pt>
                <c:pt idx="833">
                  <c:v>#N/A</c:v>
                </c:pt>
                <c:pt idx="834">
                  <c:v>#N/A</c:v>
                </c:pt>
                <c:pt idx="835">
                  <c:v>#N/A</c:v>
                </c:pt>
                <c:pt idx="836">
                  <c:v>#N/A</c:v>
                </c:pt>
                <c:pt idx="837">
                  <c:v>#N/A</c:v>
                </c:pt>
                <c:pt idx="838">
                  <c:v>#N/A</c:v>
                </c:pt>
                <c:pt idx="839">
                  <c:v>#N/A</c:v>
                </c:pt>
                <c:pt idx="840">
                  <c:v>#N/A</c:v>
                </c:pt>
                <c:pt idx="841">
                  <c:v>#N/A</c:v>
                </c:pt>
                <c:pt idx="842">
                  <c:v>#N/A</c:v>
                </c:pt>
                <c:pt idx="843">
                  <c:v>#N/A</c:v>
                </c:pt>
                <c:pt idx="844">
                  <c:v>#N/A</c:v>
                </c:pt>
                <c:pt idx="845">
                  <c:v>#N/A</c:v>
                </c:pt>
                <c:pt idx="846">
                  <c:v>#N/A</c:v>
                </c:pt>
                <c:pt idx="847">
                  <c:v>#N/A</c:v>
                </c:pt>
                <c:pt idx="848">
                  <c:v>#N/A</c:v>
                </c:pt>
                <c:pt idx="849">
                  <c:v>#N/A</c:v>
                </c:pt>
                <c:pt idx="850">
                  <c:v>#N/A</c:v>
                </c:pt>
                <c:pt idx="851">
                  <c:v>#N/A</c:v>
                </c:pt>
                <c:pt idx="852">
                  <c:v>#N/A</c:v>
                </c:pt>
                <c:pt idx="853">
                  <c:v>#N/A</c:v>
                </c:pt>
                <c:pt idx="854">
                  <c:v>#N/A</c:v>
                </c:pt>
                <c:pt idx="855">
                  <c:v>#N/A</c:v>
                </c:pt>
                <c:pt idx="856">
                  <c:v>#N/A</c:v>
                </c:pt>
                <c:pt idx="857">
                  <c:v>#N/A</c:v>
                </c:pt>
                <c:pt idx="858">
                  <c:v>#N/A</c:v>
                </c:pt>
                <c:pt idx="859">
                  <c:v>#N/A</c:v>
                </c:pt>
                <c:pt idx="860">
                  <c:v>#N/A</c:v>
                </c:pt>
                <c:pt idx="861">
                  <c:v>#N/A</c:v>
                </c:pt>
                <c:pt idx="862">
                  <c:v>#N/A</c:v>
                </c:pt>
                <c:pt idx="863">
                  <c:v>#N/A</c:v>
                </c:pt>
                <c:pt idx="864">
                  <c:v>#N/A</c:v>
                </c:pt>
                <c:pt idx="865">
                  <c:v>#N/A</c:v>
                </c:pt>
                <c:pt idx="866">
                  <c:v>#N/A</c:v>
                </c:pt>
                <c:pt idx="867">
                  <c:v>#N/A</c:v>
                </c:pt>
                <c:pt idx="868">
                  <c:v>#N/A</c:v>
                </c:pt>
                <c:pt idx="869">
                  <c:v>#N/A</c:v>
                </c:pt>
                <c:pt idx="870">
                  <c:v>#N/A</c:v>
                </c:pt>
                <c:pt idx="871">
                  <c:v>#N/A</c:v>
                </c:pt>
                <c:pt idx="872">
                  <c:v>#N/A</c:v>
                </c:pt>
                <c:pt idx="873">
                  <c:v>#N/A</c:v>
                </c:pt>
                <c:pt idx="874">
                  <c:v>#N/A</c:v>
                </c:pt>
              </c:numCache>
            </c:numRef>
          </c:xVal>
          <c:yVal>
            <c:numRef>
              <c:f>Hoja4!$H$62:$H$936</c:f>
              <c:numCache>
                <c:formatCode>General</c:formatCode>
                <c:ptCount val="875"/>
                <c:pt idx="0">
                  <c:v>343.525082</c:v>
                </c:pt>
                <c:pt idx="1">
                  <c:v>348.19140800000002</c:v>
                </c:pt>
                <c:pt idx="2">
                  <c:v>359.42282</c:v>
                </c:pt>
                <c:pt idx="3">
                  <c:v>376.982257</c:v>
                </c:pt>
                <c:pt idx="4">
                  <c:v>388.09969000000001</c:v>
                </c:pt>
                <c:pt idx="5">
                  <c:v>400.02281699999997</c:v>
                </c:pt>
                <c:pt idx="6">
                  <c:v>405.55354399999999</c:v>
                </c:pt>
                <c:pt idx="7">
                  <c:v>416.23057399999999</c:v>
                </c:pt>
                <c:pt idx="8">
                  <c:v>417.04902299999998</c:v>
                </c:pt>
                <c:pt idx="9">
                  <c:v>441.10848900000002</c:v>
                </c:pt>
                <c:pt idx="10">
                  <c:v>465.27160500000002</c:v>
                </c:pt>
                <c:pt idx="11">
                  <c:v>472.294284</c:v>
                </c:pt>
                <c:pt idx="12">
                  <c:v>475.60434400000003</c:v>
                </c:pt>
                <c:pt idx="13">
                  <c:v>505.17284000000001</c:v>
                </c:pt>
                <c:pt idx="14">
                  <c:v>512.96868600000005</c:v>
                </c:pt>
                <c:pt idx="15">
                  <c:v>513.69135800000004</c:v>
                </c:pt>
                <c:pt idx="16">
                  <c:v>523.14016500000002</c:v>
                </c:pt>
                <c:pt idx="17">
                  <c:v>529.22122200000001</c:v>
                </c:pt>
                <c:pt idx="18">
                  <c:v>532.39718600000003</c:v>
                </c:pt>
                <c:pt idx="19">
                  <c:v>533.615905</c:v>
                </c:pt>
                <c:pt idx="20">
                  <c:v>541.36636199999998</c:v>
                </c:pt>
                <c:pt idx="21">
                  <c:v>549.64183000000003</c:v>
                </c:pt>
                <c:pt idx="22">
                  <c:v>552.72839499999998</c:v>
                </c:pt>
                <c:pt idx="23">
                  <c:v>556.04882899999996</c:v>
                </c:pt>
                <c:pt idx="24">
                  <c:v>556.716049</c:v>
                </c:pt>
                <c:pt idx="25">
                  <c:v>557.15578200000004</c:v>
                </c:pt>
                <c:pt idx="26">
                  <c:v>563.16121699999997</c:v>
                </c:pt>
                <c:pt idx="27">
                  <c:v>566.01901799999996</c:v>
                </c:pt>
                <c:pt idx="28">
                  <c:v>569.74074099999996</c:v>
                </c:pt>
                <c:pt idx="29">
                  <c:v>580.31075799999996</c:v>
                </c:pt>
                <c:pt idx="30">
                  <c:v>582.83441100000005</c:v>
                </c:pt>
                <c:pt idx="31">
                  <c:v>596.66782999999998</c:v>
                </c:pt>
                <c:pt idx="32">
                  <c:v>599.05456800000002</c:v>
                </c:pt>
                <c:pt idx="33">
                  <c:v>601.79548</c:v>
                </c:pt>
                <c:pt idx="34">
                  <c:v>602.005942</c:v>
                </c:pt>
                <c:pt idx="35">
                  <c:v>603.49402999999995</c:v>
                </c:pt>
                <c:pt idx="36">
                  <c:v>603.75444600000003</c:v>
                </c:pt>
                <c:pt idx="37">
                  <c:v>609.75616500000001</c:v>
                </c:pt>
                <c:pt idx="38">
                  <c:v>610.59965</c:v>
                </c:pt>
                <c:pt idx="39">
                  <c:v>610.63510900000006</c:v>
                </c:pt>
                <c:pt idx="40">
                  <c:v>611.96677599999998</c:v>
                </c:pt>
                <c:pt idx="41">
                  <c:v>619.20575799999995</c:v>
                </c:pt>
                <c:pt idx="42">
                  <c:v>625.18518500000005</c:v>
                </c:pt>
                <c:pt idx="43">
                  <c:v>628.24825599999997</c:v>
                </c:pt>
                <c:pt idx="44">
                  <c:v>629.27909199999999</c:v>
                </c:pt>
                <c:pt idx="45">
                  <c:v>629.39506200000005</c:v>
                </c:pt>
                <c:pt idx="46">
                  <c:v>630.292012</c:v>
                </c:pt>
                <c:pt idx="47">
                  <c:v>635.38871300000005</c:v>
                </c:pt>
                <c:pt idx="48">
                  <c:v>636.25676499999997</c:v>
                </c:pt>
                <c:pt idx="49">
                  <c:v>639.18878600000005</c:v>
                </c:pt>
                <c:pt idx="50">
                  <c:v>643.05207600000006</c:v>
                </c:pt>
                <c:pt idx="51">
                  <c:v>643.26257599999997</c:v>
                </c:pt>
                <c:pt idx="52">
                  <c:v>643.66666699999996</c:v>
                </c:pt>
                <c:pt idx="53">
                  <c:v>650.96403299999997</c:v>
                </c:pt>
                <c:pt idx="54">
                  <c:v>651.27405099999999</c:v>
                </c:pt>
                <c:pt idx="55">
                  <c:v>652.80246899999997</c:v>
                </c:pt>
                <c:pt idx="56">
                  <c:v>657.70370400000002</c:v>
                </c:pt>
                <c:pt idx="57">
                  <c:v>660.37036999999998</c:v>
                </c:pt>
                <c:pt idx="58">
                  <c:v>666.06812500000001</c:v>
                </c:pt>
                <c:pt idx="59">
                  <c:v>670.17276700000002</c:v>
                </c:pt>
                <c:pt idx="60">
                  <c:v>670.38271599999996</c:v>
                </c:pt>
                <c:pt idx="61">
                  <c:v>671.04474400000004</c:v>
                </c:pt>
                <c:pt idx="62">
                  <c:v>671.43209899999999</c:v>
                </c:pt>
                <c:pt idx="63">
                  <c:v>672.16741100000002</c:v>
                </c:pt>
                <c:pt idx="64">
                  <c:v>672.49382700000001</c:v>
                </c:pt>
                <c:pt idx="65">
                  <c:v>673.91778799999997</c:v>
                </c:pt>
                <c:pt idx="66">
                  <c:v>676.10031700000002</c:v>
                </c:pt>
                <c:pt idx="67">
                  <c:v>680.87459899999999</c:v>
                </c:pt>
                <c:pt idx="68">
                  <c:v>682.01930100000004</c:v>
                </c:pt>
                <c:pt idx="69">
                  <c:v>687.65326600000003</c:v>
                </c:pt>
                <c:pt idx="70">
                  <c:v>688.38944300000003</c:v>
                </c:pt>
                <c:pt idx="71">
                  <c:v>689.59231399999999</c:v>
                </c:pt>
                <c:pt idx="72">
                  <c:v>689.69833000000006</c:v>
                </c:pt>
                <c:pt idx="73">
                  <c:v>691.98345700000004</c:v>
                </c:pt>
                <c:pt idx="74">
                  <c:v>698.074074</c:v>
                </c:pt>
                <c:pt idx="75">
                  <c:v>698.39827500000001</c:v>
                </c:pt>
                <c:pt idx="76">
                  <c:v>703.07190900000001</c:v>
                </c:pt>
                <c:pt idx="77">
                  <c:v>703.79115200000001</c:v>
                </c:pt>
                <c:pt idx="78">
                  <c:v>704.30864199999996</c:v>
                </c:pt>
                <c:pt idx="79">
                  <c:v>706.06048599999997</c:v>
                </c:pt>
                <c:pt idx="80">
                  <c:v>706.24691399999995</c:v>
                </c:pt>
                <c:pt idx="81">
                  <c:v>709.34113600000001</c:v>
                </c:pt>
                <c:pt idx="82">
                  <c:v>709.79253900000003</c:v>
                </c:pt>
                <c:pt idx="83">
                  <c:v>715.41063799999995</c:v>
                </c:pt>
                <c:pt idx="84">
                  <c:v>717.04938300000003</c:v>
                </c:pt>
                <c:pt idx="85">
                  <c:v>719.18046000000004</c:v>
                </c:pt>
                <c:pt idx="86">
                  <c:v>719.63928799999996</c:v>
                </c:pt>
                <c:pt idx="87">
                  <c:v>720.23456799999997</c:v>
                </c:pt>
                <c:pt idx="88">
                  <c:v>720.398506</c:v>
                </c:pt>
                <c:pt idx="89">
                  <c:v>722.87587900000005</c:v>
                </c:pt>
                <c:pt idx="90">
                  <c:v>725.44154400000002</c:v>
                </c:pt>
                <c:pt idx="91">
                  <c:v>729.307458</c:v>
                </c:pt>
                <c:pt idx="92">
                  <c:v>731.83950600000003</c:v>
                </c:pt>
                <c:pt idx="93">
                  <c:v>733.35449700000004</c:v>
                </c:pt>
                <c:pt idx="94">
                  <c:v>734.55033700000001</c:v>
                </c:pt>
                <c:pt idx="95">
                  <c:v>735.77343199999996</c:v>
                </c:pt>
                <c:pt idx="96">
                  <c:v>739.79404799999998</c:v>
                </c:pt>
                <c:pt idx="97">
                  <c:v>742.11079800000005</c:v>
                </c:pt>
                <c:pt idx="98">
                  <c:v>743.06427099999996</c:v>
                </c:pt>
                <c:pt idx="99">
                  <c:v>744.66156000000001</c:v>
                </c:pt>
                <c:pt idx="100">
                  <c:v>748.70370400000002</c:v>
                </c:pt>
                <c:pt idx="101">
                  <c:v>750.20709199999999</c:v>
                </c:pt>
                <c:pt idx="102">
                  <c:v>750.93873499999995</c:v>
                </c:pt>
                <c:pt idx="103">
                  <c:v>752.25321299999996</c:v>
                </c:pt>
                <c:pt idx="104">
                  <c:v>752.32098800000006</c:v>
                </c:pt>
                <c:pt idx="105">
                  <c:v>752.38962100000003</c:v>
                </c:pt>
                <c:pt idx="106">
                  <c:v>752.60493799999995</c:v>
                </c:pt>
                <c:pt idx="107">
                  <c:v>753.38167999999996</c:v>
                </c:pt>
                <c:pt idx="108">
                  <c:v>764.30864199999996</c:v>
                </c:pt>
                <c:pt idx="109">
                  <c:v>764.45678999999996</c:v>
                </c:pt>
                <c:pt idx="110">
                  <c:v>766.32804399999998</c:v>
                </c:pt>
                <c:pt idx="111">
                  <c:v>769.42936999999995</c:v>
                </c:pt>
                <c:pt idx="112">
                  <c:v>776.32769599999995</c:v>
                </c:pt>
                <c:pt idx="113">
                  <c:v>778.12278500000002</c:v>
                </c:pt>
                <c:pt idx="114">
                  <c:v>778.17283999999995</c:v>
                </c:pt>
                <c:pt idx="115">
                  <c:v>778.393956</c:v>
                </c:pt>
                <c:pt idx="116">
                  <c:v>778.46949300000006</c:v>
                </c:pt>
                <c:pt idx="117">
                  <c:v>780.41975300000001</c:v>
                </c:pt>
                <c:pt idx="118">
                  <c:v>781.50653999999997</c:v>
                </c:pt>
                <c:pt idx="119">
                  <c:v>782.28778599999998</c:v>
                </c:pt>
                <c:pt idx="120">
                  <c:v>785.30108800000005</c:v>
                </c:pt>
                <c:pt idx="121">
                  <c:v>789.85889599999996</c:v>
                </c:pt>
                <c:pt idx="122">
                  <c:v>792.62963000000002</c:v>
                </c:pt>
                <c:pt idx="123">
                  <c:v>794.19318499999997</c:v>
                </c:pt>
                <c:pt idx="124">
                  <c:v>794.28998000000001</c:v>
                </c:pt>
                <c:pt idx="125">
                  <c:v>795.76543200000003</c:v>
                </c:pt>
                <c:pt idx="126">
                  <c:v>796.90056300000003</c:v>
                </c:pt>
                <c:pt idx="127">
                  <c:v>798.71376099999998</c:v>
                </c:pt>
                <c:pt idx="128">
                  <c:v>798.80246899999997</c:v>
                </c:pt>
                <c:pt idx="129">
                  <c:v>800.45485900000006</c:v>
                </c:pt>
                <c:pt idx="130">
                  <c:v>804.27754700000003</c:v>
                </c:pt>
                <c:pt idx="131">
                  <c:v>806.05998999999997</c:v>
                </c:pt>
                <c:pt idx="132">
                  <c:v>808.30452200000002</c:v>
                </c:pt>
                <c:pt idx="133">
                  <c:v>808.90989500000001</c:v>
                </c:pt>
                <c:pt idx="134">
                  <c:v>809.41477199999997</c:v>
                </c:pt>
                <c:pt idx="135">
                  <c:v>810.13937599999997</c:v>
                </c:pt>
                <c:pt idx="136">
                  <c:v>811.17018299999995</c:v>
                </c:pt>
                <c:pt idx="137">
                  <c:v>811.93827199999998</c:v>
                </c:pt>
                <c:pt idx="138">
                  <c:v>815.37293999999997</c:v>
                </c:pt>
                <c:pt idx="139">
                  <c:v>816.716049</c:v>
                </c:pt>
                <c:pt idx="140">
                  <c:v>818.67127600000003</c:v>
                </c:pt>
                <c:pt idx="141">
                  <c:v>820.48072500000001</c:v>
                </c:pt>
                <c:pt idx="142">
                  <c:v>823.048993</c:v>
                </c:pt>
                <c:pt idx="143">
                  <c:v>824.70370400000002</c:v>
                </c:pt>
                <c:pt idx="144">
                  <c:v>826.02516900000001</c:v>
                </c:pt>
                <c:pt idx="145">
                  <c:v>827.42645100000004</c:v>
                </c:pt>
                <c:pt idx="146">
                  <c:v>827.562859</c:v>
                </c:pt>
                <c:pt idx="147">
                  <c:v>829.19562499999995</c:v>
                </c:pt>
                <c:pt idx="148">
                  <c:v>829.34856500000001</c:v>
                </c:pt>
                <c:pt idx="149">
                  <c:v>834.69327999999996</c:v>
                </c:pt>
                <c:pt idx="150">
                  <c:v>835.10250399999995</c:v>
                </c:pt>
                <c:pt idx="151">
                  <c:v>836.90061100000003</c:v>
                </c:pt>
                <c:pt idx="152">
                  <c:v>837.21062900000004</c:v>
                </c:pt>
                <c:pt idx="153">
                  <c:v>837.25925900000004</c:v>
                </c:pt>
                <c:pt idx="154">
                  <c:v>837.25925900000004</c:v>
                </c:pt>
                <c:pt idx="155">
                  <c:v>838.64352299999996</c:v>
                </c:pt>
                <c:pt idx="156">
                  <c:v>839.77757999999994</c:v>
                </c:pt>
                <c:pt idx="157">
                  <c:v>840.44722000000002</c:v>
                </c:pt>
                <c:pt idx="158">
                  <c:v>841.24086699999998</c:v>
                </c:pt>
                <c:pt idx="159">
                  <c:v>845.11948700000005</c:v>
                </c:pt>
                <c:pt idx="160">
                  <c:v>845.79481599999997</c:v>
                </c:pt>
                <c:pt idx="161">
                  <c:v>846.27104399999996</c:v>
                </c:pt>
                <c:pt idx="162">
                  <c:v>850.96304099999998</c:v>
                </c:pt>
                <c:pt idx="163">
                  <c:v>851.21159799999998</c:v>
                </c:pt>
                <c:pt idx="164">
                  <c:v>854.96296299999995</c:v>
                </c:pt>
                <c:pt idx="165">
                  <c:v>858.30864199999996</c:v>
                </c:pt>
                <c:pt idx="166">
                  <c:v>858.48148100000003</c:v>
                </c:pt>
                <c:pt idx="167">
                  <c:v>859.50617299999999</c:v>
                </c:pt>
                <c:pt idx="168">
                  <c:v>860.62963000000002</c:v>
                </c:pt>
                <c:pt idx="169">
                  <c:v>861.48148100000003</c:v>
                </c:pt>
                <c:pt idx="170">
                  <c:v>866.51355899999999</c:v>
                </c:pt>
                <c:pt idx="171">
                  <c:v>867.82869900000003</c:v>
                </c:pt>
                <c:pt idx="172">
                  <c:v>868.273504</c:v>
                </c:pt>
                <c:pt idx="173">
                  <c:v>869.08641999999998</c:v>
                </c:pt>
                <c:pt idx="174">
                  <c:v>869.50617299999999</c:v>
                </c:pt>
                <c:pt idx="175">
                  <c:v>871.13300300000003</c:v>
                </c:pt>
                <c:pt idx="176">
                  <c:v>872.26005599999996</c:v>
                </c:pt>
                <c:pt idx="177">
                  <c:v>872.66432199999997</c:v>
                </c:pt>
                <c:pt idx="178">
                  <c:v>873.12314900000001</c:v>
                </c:pt>
                <c:pt idx="179">
                  <c:v>875.76543200000003</c:v>
                </c:pt>
                <c:pt idx="180">
                  <c:v>877.10295499999995</c:v>
                </c:pt>
                <c:pt idx="181">
                  <c:v>877.90123500000004</c:v>
                </c:pt>
                <c:pt idx="182">
                  <c:v>879.22430899999995</c:v>
                </c:pt>
                <c:pt idx="183">
                  <c:v>879.83950600000003</c:v>
                </c:pt>
                <c:pt idx="184">
                  <c:v>879.90123500000004</c:v>
                </c:pt>
                <c:pt idx="185">
                  <c:v>879.93406700000003</c:v>
                </c:pt>
                <c:pt idx="186">
                  <c:v>880.07996000000003</c:v>
                </c:pt>
                <c:pt idx="187">
                  <c:v>881.08641999999998</c:v>
                </c:pt>
                <c:pt idx="188">
                  <c:v>881.53086399999995</c:v>
                </c:pt>
                <c:pt idx="189">
                  <c:v>884.06172800000002</c:v>
                </c:pt>
                <c:pt idx="190">
                  <c:v>888.50005699999997</c:v>
                </c:pt>
                <c:pt idx="191">
                  <c:v>888.61864800000001</c:v>
                </c:pt>
                <c:pt idx="192">
                  <c:v>888.925926</c:v>
                </c:pt>
                <c:pt idx="193">
                  <c:v>889.41771100000005</c:v>
                </c:pt>
                <c:pt idx="194">
                  <c:v>891.77385000000004</c:v>
                </c:pt>
                <c:pt idx="195">
                  <c:v>893.40740700000003</c:v>
                </c:pt>
                <c:pt idx="196">
                  <c:v>895.72968400000002</c:v>
                </c:pt>
                <c:pt idx="197">
                  <c:v>897.17283999999995</c:v>
                </c:pt>
                <c:pt idx="198">
                  <c:v>898.14814799999999</c:v>
                </c:pt>
                <c:pt idx="199">
                  <c:v>898.16643399999998</c:v>
                </c:pt>
                <c:pt idx="200">
                  <c:v>898.30864199999996</c:v>
                </c:pt>
                <c:pt idx="201">
                  <c:v>900</c:v>
                </c:pt>
                <c:pt idx="202">
                  <c:v>901.85564599999998</c:v>
                </c:pt>
                <c:pt idx="203">
                  <c:v>902.86607000000004</c:v>
                </c:pt>
                <c:pt idx="204">
                  <c:v>905.15557699999999</c:v>
                </c:pt>
                <c:pt idx="205">
                  <c:v>906.146299</c:v>
                </c:pt>
                <c:pt idx="206">
                  <c:v>907.20758699999999</c:v>
                </c:pt>
                <c:pt idx="207">
                  <c:v>908.12083399999995</c:v>
                </c:pt>
                <c:pt idx="208">
                  <c:v>908.18518500000005</c:v>
                </c:pt>
                <c:pt idx="209">
                  <c:v>908.80005600000004</c:v>
                </c:pt>
                <c:pt idx="210">
                  <c:v>911.34220600000003</c:v>
                </c:pt>
                <c:pt idx="211">
                  <c:v>918.21096699999998</c:v>
                </c:pt>
                <c:pt idx="212">
                  <c:v>918.26485400000001</c:v>
                </c:pt>
                <c:pt idx="213">
                  <c:v>918.609511</c:v>
                </c:pt>
                <c:pt idx="214">
                  <c:v>919.54321000000004</c:v>
                </c:pt>
                <c:pt idx="215">
                  <c:v>919.85273800000004</c:v>
                </c:pt>
                <c:pt idx="216">
                  <c:v>920.81481499999995</c:v>
                </c:pt>
                <c:pt idx="217">
                  <c:v>922.40740700000003</c:v>
                </c:pt>
                <c:pt idx="218">
                  <c:v>924.30864199999996</c:v>
                </c:pt>
                <c:pt idx="219">
                  <c:v>924.710195</c:v>
                </c:pt>
                <c:pt idx="220">
                  <c:v>924.78070500000001</c:v>
                </c:pt>
                <c:pt idx="221">
                  <c:v>924.78459899999996</c:v>
                </c:pt>
                <c:pt idx="222">
                  <c:v>925.73652700000002</c:v>
                </c:pt>
                <c:pt idx="223">
                  <c:v>926.79351799999995</c:v>
                </c:pt>
                <c:pt idx="224">
                  <c:v>926.85470599999996</c:v>
                </c:pt>
                <c:pt idx="225">
                  <c:v>927.41975300000001</c:v>
                </c:pt>
                <c:pt idx="226">
                  <c:v>927.70599600000003</c:v>
                </c:pt>
                <c:pt idx="227">
                  <c:v>928.48148100000003</c:v>
                </c:pt>
                <c:pt idx="228">
                  <c:v>929.72839499999998</c:v>
                </c:pt>
                <c:pt idx="229">
                  <c:v>930.19854699999996</c:v>
                </c:pt>
                <c:pt idx="230">
                  <c:v>930.62534400000004</c:v>
                </c:pt>
                <c:pt idx="231">
                  <c:v>930.97530900000004</c:v>
                </c:pt>
                <c:pt idx="232">
                  <c:v>932.04938300000003</c:v>
                </c:pt>
                <c:pt idx="233">
                  <c:v>934.80246899999997</c:v>
                </c:pt>
                <c:pt idx="234">
                  <c:v>935.39923299999998</c:v>
                </c:pt>
                <c:pt idx="235">
                  <c:v>937.48294899999996</c:v>
                </c:pt>
                <c:pt idx="236">
                  <c:v>940.21772699999997</c:v>
                </c:pt>
                <c:pt idx="237">
                  <c:v>942.41975300000001</c:v>
                </c:pt>
                <c:pt idx="238">
                  <c:v>944.20987700000001</c:v>
                </c:pt>
                <c:pt idx="239">
                  <c:v>945.67901199999994</c:v>
                </c:pt>
                <c:pt idx="240">
                  <c:v>947.37873300000001</c:v>
                </c:pt>
                <c:pt idx="241">
                  <c:v>948.51851899999997</c:v>
                </c:pt>
                <c:pt idx="242">
                  <c:v>949.22222199999999</c:v>
                </c:pt>
                <c:pt idx="243">
                  <c:v>950.863339</c:v>
                </c:pt>
                <c:pt idx="244">
                  <c:v>950.92111</c:v>
                </c:pt>
                <c:pt idx="245">
                  <c:v>952.42576699999995</c:v>
                </c:pt>
                <c:pt idx="246">
                  <c:v>954.996534</c:v>
                </c:pt>
                <c:pt idx="247">
                  <c:v>955.54519700000003</c:v>
                </c:pt>
                <c:pt idx="248">
                  <c:v>956.66666699999996</c:v>
                </c:pt>
                <c:pt idx="249">
                  <c:v>957.86419799999999</c:v>
                </c:pt>
                <c:pt idx="250">
                  <c:v>958.08056499999998</c:v>
                </c:pt>
                <c:pt idx="251">
                  <c:v>958.14659900000004</c:v>
                </c:pt>
                <c:pt idx="252">
                  <c:v>962.34402899999998</c:v>
                </c:pt>
                <c:pt idx="253">
                  <c:v>963.32876299999998</c:v>
                </c:pt>
                <c:pt idx="254">
                  <c:v>964.93101100000001</c:v>
                </c:pt>
                <c:pt idx="255">
                  <c:v>967.827541</c:v>
                </c:pt>
                <c:pt idx="256">
                  <c:v>967.925926</c:v>
                </c:pt>
                <c:pt idx="257">
                  <c:v>968.44759599999998</c:v>
                </c:pt>
                <c:pt idx="258">
                  <c:v>968.54785600000002</c:v>
                </c:pt>
                <c:pt idx="259">
                  <c:v>969.59259299999997</c:v>
                </c:pt>
                <c:pt idx="260">
                  <c:v>969.81481499999995</c:v>
                </c:pt>
                <c:pt idx="261">
                  <c:v>969.97530900000004</c:v>
                </c:pt>
                <c:pt idx="262">
                  <c:v>970.80613100000005</c:v>
                </c:pt>
                <c:pt idx="263">
                  <c:v>971.641975</c:v>
                </c:pt>
                <c:pt idx="264">
                  <c:v>972.02469099999996</c:v>
                </c:pt>
                <c:pt idx="265">
                  <c:v>974.19753100000003</c:v>
                </c:pt>
                <c:pt idx="266">
                  <c:v>974.96296299999995</c:v>
                </c:pt>
                <c:pt idx="267">
                  <c:v>975.09074299999997</c:v>
                </c:pt>
                <c:pt idx="268">
                  <c:v>976.38271599999996</c:v>
                </c:pt>
                <c:pt idx="269">
                  <c:v>978.61778600000002</c:v>
                </c:pt>
                <c:pt idx="270">
                  <c:v>980.87807399999997</c:v>
                </c:pt>
                <c:pt idx="271">
                  <c:v>981.37036999999998</c:v>
                </c:pt>
                <c:pt idx="272">
                  <c:v>982.51000699999997</c:v>
                </c:pt>
                <c:pt idx="273">
                  <c:v>984.48148100000003</c:v>
                </c:pt>
                <c:pt idx="274">
                  <c:v>984.97530900000004</c:v>
                </c:pt>
                <c:pt idx="275">
                  <c:v>985.02469099999996</c:v>
                </c:pt>
                <c:pt idx="276">
                  <c:v>985.10176000000001</c:v>
                </c:pt>
                <c:pt idx="277">
                  <c:v>985.52338499999996</c:v>
                </c:pt>
                <c:pt idx="278">
                  <c:v>985.90380000000005</c:v>
                </c:pt>
                <c:pt idx="279">
                  <c:v>989.96296299999995</c:v>
                </c:pt>
                <c:pt idx="280">
                  <c:v>990.63248699999997</c:v>
                </c:pt>
                <c:pt idx="281">
                  <c:v>991.14442499999996</c:v>
                </c:pt>
                <c:pt idx="282">
                  <c:v>998.34567900000002</c:v>
                </c:pt>
                <c:pt idx="283">
                  <c:v>998.41975300000001</c:v>
                </c:pt>
                <c:pt idx="284">
                  <c:v>999.54321000000004</c:v>
                </c:pt>
                <c:pt idx="285">
                  <c:v>1001.446533</c:v>
                </c:pt>
                <c:pt idx="286">
                  <c:v>1001.6056599999999</c:v>
                </c:pt>
                <c:pt idx="287">
                  <c:v>1001.818003</c:v>
                </c:pt>
                <c:pt idx="288">
                  <c:v>1002.487421</c:v>
                </c:pt>
                <c:pt idx="289">
                  <c:v>1005.166145</c:v>
                </c:pt>
                <c:pt idx="290">
                  <c:v>1005.860586</c:v>
                </c:pt>
                <c:pt idx="291">
                  <c:v>1007.17284</c:v>
                </c:pt>
                <c:pt idx="292">
                  <c:v>1007.3157619999999</c:v>
                </c:pt>
                <c:pt idx="293">
                  <c:v>1008.567901</c:v>
                </c:pt>
                <c:pt idx="294">
                  <c:v>1009.854142</c:v>
                </c:pt>
                <c:pt idx="295">
                  <c:v>1010.728395</c:v>
                </c:pt>
                <c:pt idx="296">
                  <c:v>1010.758875</c:v>
                </c:pt>
                <c:pt idx="297">
                  <c:v>1012.209877</c:v>
                </c:pt>
                <c:pt idx="298">
                  <c:v>1013.271605</c:v>
                </c:pt>
                <c:pt idx="299">
                  <c:v>1013.587147</c:v>
                </c:pt>
                <c:pt idx="300">
                  <c:v>1014.518519</c:v>
                </c:pt>
                <c:pt idx="301">
                  <c:v>1016.413609</c:v>
                </c:pt>
                <c:pt idx="302">
                  <c:v>1018.740741</c:v>
                </c:pt>
                <c:pt idx="303">
                  <c:v>1020.15863</c:v>
                </c:pt>
                <c:pt idx="304">
                  <c:v>1022.049383</c:v>
                </c:pt>
                <c:pt idx="305">
                  <c:v>1023.395221</c:v>
                </c:pt>
                <c:pt idx="306">
                  <c:v>1023.54321</c:v>
                </c:pt>
                <c:pt idx="307">
                  <c:v>1027.1764820000001</c:v>
                </c:pt>
                <c:pt idx="308">
                  <c:v>1028.3183120000001</c:v>
                </c:pt>
                <c:pt idx="309">
                  <c:v>1029.098765</c:v>
                </c:pt>
                <c:pt idx="310">
                  <c:v>1029.437009</c:v>
                </c:pt>
                <c:pt idx="311">
                  <c:v>1031.2324840000001</c:v>
                </c:pt>
                <c:pt idx="312">
                  <c:v>1033.150339</c:v>
                </c:pt>
                <c:pt idx="313">
                  <c:v>1037.676213</c:v>
                </c:pt>
                <c:pt idx="314">
                  <c:v>1038.944058</c:v>
                </c:pt>
                <c:pt idx="315">
                  <c:v>1040.641975</c:v>
                </c:pt>
                <c:pt idx="316">
                  <c:v>1041.901235</c:v>
                </c:pt>
                <c:pt idx="317">
                  <c:v>1046.2716049999999</c:v>
                </c:pt>
                <c:pt idx="318">
                  <c:v>1046.720998</c:v>
                </c:pt>
                <c:pt idx="319">
                  <c:v>1047.075456</c:v>
                </c:pt>
                <c:pt idx="320">
                  <c:v>1047.440241</c:v>
                </c:pt>
                <c:pt idx="321">
                  <c:v>1047.9420689999999</c:v>
                </c:pt>
                <c:pt idx="322">
                  <c:v>1048.4322990000001</c:v>
                </c:pt>
                <c:pt idx="323">
                  <c:v>1050.2345680000001</c:v>
                </c:pt>
                <c:pt idx="324">
                  <c:v>1050.912446</c:v>
                </c:pt>
                <c:pt idx="325">
                  <c:v>1055.7283809999999</c:v>
                </c:pt>
                <c:pt idx="326">
                  <c:v>1056.9753089999999</c:v>
                </c:pt>
                <c:pt idx="327">
                  <c:v>1059.594002</c:v>
                </c:pt>
                <c:pt idx="328">
                  <c:v>1061.739257</c:v>
                </c:pt>
                <c:pt idx="329">
                  <c:v>1062.654321</c:v>
                </c:pt>
                <c:pt idx="330">
                  <c:v>1065.346898</c:v>
                </c:pt>
                <c:pt idx="331">
                  <c:v>1068.0246910000001</c:v>
                </c:pt>
                <c:pt idx="332">
                  <c:v>1069.3827160000001</c:v>
                </c:pt>
                <c:pt idx="333">
                  <c:v>1070.950617</c:v>
                </c:pt>
                <c:pt idx="334">
                  <c:v>1075.4407779999999</c:v>
                </c:pt>
                <c:pt idx="335">
                  <c:v>1075.481481</c:v>
                </c:pt>
                <c:pt idx="336">
                  <c:v>1075.839506</c:v>
                </c:pt>
                <c:pt idx="337">
                  <c:v>1077.2469140000001</c:v>
                </c:pt>
                <c:pt idx="338">
                  <c:v>1078.54321</c:v>
                </c:pt>
                <c:pt idx="339">
                  <c:v>1081.5802470000001</c:v>
                </c:pt>
                <c:pt idx="340">
                  <c:v>1083.9479960000001</c:v>
                </c:pt>
                <c:pt idx="341">
                  <c:v>1084.0224009999999</c:v>
                </c:pt>
                <c:pt idx="342">
                  <c:v>1085.506173</c:v>
                </c:pt>
                <c:pt idx="343">
                  <c:v>1085.54321</c:v>
                </c:pt>
                <c:pt idx="344">
                  <c:v>1086.5875040000001</c:v>
                </c:pt>
                <c:pt idx="345">
                  <c:v>1087.110183</c:v>
                </c:pt>
                <c:pt idx="346">
                  <c:v>1087.556609</c:v>
                </c:pt>
                <c:pt idx="347">
                  <c:v>1087.90383</c:v>
                </c:pt>
                <c:pt idx="348">
                  <c:v>1093.333333</c:v>
                </c:pt>
                <c:pt idx="349">
                  <c:v>1094.8888890000001</c:v>
                </c:pt>
                <c:pt idx="350">
                  <c:v>1095.308642</c:v>
                </c:pt>
                <c:pt idx="351">
                  <c:v>1097.17284</c:v>
                </c:pt>
                <c:pt idx="352">
                  <c:v>1100.17284</c:v>
                </c:pt>
                <c:pt idx="353">
                  <c:v>1101.381232</c:v>
                </c:pt>
                <c:pt idx="354">
                  <c:v>1101.3885299999999</c:v>
                </c:pt>
                <c:pt idx="355">
                  <c:v>1104.1334770000001</c:v>
                </c:pt>
                <c:pt idx="356">
                  <c:v>1104.638154</c:v>
                </c:pt>
                <c:pt idx="357">
                  <c:v>1104.7160490000001</c:v>
                </c:pt>
                <c:pt idx="358">
                  <c:v>1105.7283950000001</c:v>
                </c:pt>
                <c:pt idx="359">
                  <c:v>1106.197531</c:v>
                </c:pt>
                <c:pt idx="360">
                  <c:v>1107.534189</c:v>
                </c:pt>
                <c:pt idx="361">
                  <c:v>1108.7866630000001</c:v>
                </c:pt>
                <c:pt idx="362">
                  <c:v>1108.832731</c:v>
                </c:pt>
                <c:pt idx="363">
                  <c:v>1109.730098</c:v>
                </c:pt>
                <c:pt idx="364">
                  <c:v>1111.701558</c:v>
                </c:pt>
                <c:pt idx="365">
                  <c:v>1114.4197529999999</c:v>
                </c:pt>
                <c:pt idx="366">
                  <c:v>1114.5925930000001</c:v>
                </c:pt>
                <c:pt idx="367">
                  <c:v>1115.9629629999999</c:v>
                </c:pt>
                <c:pt idx="368">
                  <c:v>1116.631967</c:v>
                </c:pt>
                <c:pt idx="369">
                  <c:v>1118.620443</c:v>
                </c:pt>
                <c:pt idx="370">
                  <c:v>1118.9537310000001</c:v>
                </c:pt>
                <c:pt idx="371">
                  <c:v>1122.7160490000001</c:v>
                </c:pt>
                <c:pt idx="372">
                  <c:v>1123.098765</c:v>
                </c:pt>
                <c:pt idx="373">
                  <c:v>1123.4319270000001</c:v>
                </c:pt>
                <c:pt idx="374">
                  <c:v>1124.3209879999999</c:v>
                </c:pt>
                <c:pt idx="375">
                  <c:v>1125.506173</c:v>
                </c:pt>
                <c:pt idx="376">
                  <c:v>1126.265384</c:v>
                </c:pt>
                <c:pt idx="377">
                  <c:v>1126.3212980000001</c:v>
                </c:pt>
                <c:pt idx="378">
                  <c:v>1128.8014439999999</c:v>
                </c:pt>
                <c:pt idx="379">
                  <c:v>1129.52946</c:v>
                </c:pt>
                <c:pt idx="380">
                  <c:v>1131.7654319999999</c:v>
                </c:pt>
                <c:pt idx="381">
                  <c:v>1131.864198</c:v>
                </c:pt>
                <c:pt idx="382">
                  <c:v>1134.5776599999999</c:v>
                </c:pt>
                <c:pt idx="383">
                  <c:v>1134.902605</c:v>
                </c:pt>
                <c:pt idx="384">
                  <c:v>1134.902605</c:v>
                </c:pt>
                <c:pt idx="385">
                  <c:v>1135.9259259999999</c:v>
                </c:pt>
                <c:pt idx="386">
                  <c:v>1136.2406880000001</c:v>
                </c:pt>
                <c:pt idx="387">
                  <c:v>1137.4943579999999</c:v>
                </c:pt>
                <c:pt idx="388">
                  <c:v>1137.5687620000001</c:v>
                </c:pt>
                <c:pt idx="389">
                  <c:v>1137.7530859999999</c:v>
                </c:pt>
                <c:pt idx="390">
                  <c:v>1138.9192210000001</c:v>
                </c:pt>
                <c:pt idx="391">
                  <c:v>1141.0856369999999</c:v>
                </c:pt>
                <c:pt idx="392">
                  <c:v>1141.4041239999999</c:v>
                </c:pt>
                <c:pt idx="393">
                  <c:v>1142.5011930000001</c:v>
                </c:pt>
                <c:pt idx="394">
                  <c:v>1143.135802</c:v>
                </c:pt>
                <c:pt idx="395">
                  <c:v>1143.17284</c:v>
                </c:pt>
                <c:pt idx="396">
                  <c:v>1144.8888890000001</c:v>
                </c:pt>
                <c:pt idx="397">
                  <c:v>1145.6790120000001</c:v>
                </c:pt>
                <c:pt idx="398">
                  <c:v>1146.308642</c:v>
                </c:pt>
                <c:pt idx="399">
                  <c:v>1148.4372940000001</c:v>
                </c:pt>
                <c:pt idx="400">
                  <c:v>1149.4982660000001</c:v>
                </c:pt>
                <c:pt idx="401">
                  <c:v>1150.6790120000001</c:v>
                </c:pt>
                <c:pt idx="402">
                  <c:v>1155.5802470000001</c:v>
                </c:pt>
                <c:pt idx="403">
                  <c:v>1155.782798</c:v>
                </c:pt>
                <c:pt idx="404">
                  <c:v>1161.444444</c:v>
                </c:pt>
                <c:pt idx="405">
                  <c:v>1164.726365</c:v>
                </c:pt>
                <c:pt idx="406">
                  <c:v>1166.1844349999999</c:v>
                </c:pt>
                <c:pt idx="407">
                  <c:v>1168.1004499999999</c:v>
                </c:pt>
                <c:pt idx="408">
                  <c:v>1169.7160490000001</c:v>
                </c:pt>
                <c:pt idx="409">
                  <c:v>1172.560211</c:v>
                </c:pt>
                <c:pt idx="410">
                  <c:v>1173.7283950000001</c:v>
                </c:pt>
                <c:pt idx="411">
                  <c:v>1174.3438269999999</c:v>
                </c:pt>
                <c:pt idx="412">
                  <c:v>1174.666725</c:v>
                </c:pt>
                <c:pt idx="413">
                  <c:v>1175.7155889999999</c:v>
                </c:pt>
                <c:pt idx="414">
                  <c:v>1177.9259259999999</c:v>
                </c:pt>
                <c:pt idx="415">
                  <c:v>1183.444444</c:v>
                </c:pt>
                <c:pt idx="416">
                  <c:v>1183.54</c:v>
                </c:pt>
                <c:pt idx="417">
                  <c:v>1183.745134</c:v>
                </c:pt>
                <c:pt idx="418">
                  <c:v>1185.140193</c:v>
                </c:pt>
                <c:pt idx="419">
                  <c:v>1186.1047759999999</c:v>
                </c:pt>
                <c:pt idx="420">
                  <c:v>1186.148148</c:v>
                </c:pt>
                <c:pt idx="421">
                  <c:v>1187.6944289999999</c:v>
                </c:pt>
                <c:pt idx="422">
                  <c:v>1189.7315180000001</c:v>
                </c:pt>
                <c:pt idx="423">
                  <c:v>1189.950617</c:v>
                </c:pt>
                <c:pt idx="424">
                  <c:v>1190.1234569999999</c:v>
                </c:pt>
                <c:pt idx="425">
                  <c:v>1191.3950620000001</c:v>
                </c:pt>
                <c:pt idx="426">
                  <c:v>1194.9629629999999</c:v>
                </c:pt>
                <c:pt idx="427">
                  <c:v>1195.358025</c:v>
                </c:pt>
                <c:pt idx="428">
                  <c:v>1196.0617279999999</c:v>
                </c:pt>
                <c:pt idx="429">
                  <c:v>1197.6049379999999</c:v>
                </c:pt>
                <c:pt idx="430">
                  <c:v>1204.6159709999999</c:v>
                </c:pt>
                <c:pt idx="431">
                  <c:v>1205.666667</c:v>
                </c:pt>
                <c:pt idx="432">
                  <c:v>1207.3827160000001</c:v>
                </c:pt>
                <c:pt idx="433">
                  <c:v>1207.5679009999999</c:v>
                </c:pt>
                <c:pt idx="434">
                  <c:v>1208.0370370000001</c:v>
                </c:pt>
                <c:pt idx="435">
                  <c:v>1208.82716</c:v>
                </c:pt>
                <c:pt idx="436">
                  <c:v>1208.8846020000001</c:v>
                </c:pt>
                <c:pt idx="437">
                  <c:v>1210.641975</c:v>
                </c:pt>
                <c:pt idx="438">
                  <c:v>1210.802469</c:v>
                </c:pt>
                <c:pt idx="439">
                  <c:v>1212.209877</c:v>
                </c:pt>
                <c:pt idx="440">
                  <c:v>1213.8888890000001</c:v>
                </c:pt>
                <c:pt idx="441">
                  <c:v>1213.9027269999999</c:v>
                </c:pt>
                <c:pt idx="442">
                  <c:v>1214.148148</c:v>
                </c:pt>
                <c:pt idx="443">
                  <c:v>1219.5308640000001</c:v>
                </c:pt>
                <c:pt idx="444">
                  <c:v>1219.67401</c:v>
                </c:pt>
                <c:pt idx="445">
                  <c:v>1219.889009</c:v>
                </c:pt>
                <c:pt idx="446">
                  <c:v>1221.3321309999999</c:v>
                </c:pt>
                <c:pt idx="447">
                  <c:v>1224.045325</c:v>
                </c:pt>
                <c:pt idx="448">
                  <c:v>1224.864198</c:v>
                </c:pt>
                <c:pt idx="449">
                  <c:v>1227.634464</c:v>
                </c:pt>
                <c:pt idx="450">
                  <c:v>1228.2305839999999</c:v>
                </c:pt>
                <c:pt idx="451">
                  <c:v>1229.1085860000001</c:v>
                </c:pt>
                <c:pt idx="452">
                  <c:v>1229.578769</c:v>
                </c:pt>
                <c:pt idx="453">
                  <c:v>1231.8391280000001</c:v>
                </c:pt>
                <c:pt idx="454">
                  <c:v>1233.0047970000001</c:v>
                </c:pt>
                <c:pt idx="455">
                  <c:v>1233.1660059999999</c:v>
                </c:pt>
                <c:pt idx="456">
                  <c:v>1233.677324</c:v>
                </c:pt>
                <c:pt idx="457">
                  <c:v>1233.82716</c:v>
                </c:pt>
                <c:pt idx="458">
                  <c:v>1234.3440760000001</c:v>
                </c:pt>
                <c:pt idx="459">
                  <c:v>1234.691358</c:v>
                </c:pt>
                <c:pt idx="460">
                  <c:v>1236.2469140000001</c:v>
                </c:pt>
                <c:pt idx="461">
                  <c:v>1237.0970380000001</c:v>
                </c:pt>
                <c:pt idx="462">
                  <c:v>1237.2222220000001</c:v>
                </c:pt>
                <c:pt idx="463">
                  <c:v>1238.870343</c:v>
                </c:pt>
                <c:pt idx="464">
                  <c:v>1240.148148</c:v>
                </c:pt>
                <c:pt idx="465">
                  <c:v>1240.995287</c:v>
                </c:pt>
                <c:pt idx="466">
                  <c:v>1241.499298</c:v>
                </c:pt>
                <c:pt idx="467">
                  <c:v>1243.1609960000001</c:v>
                </c:pt>
                <c:pt idx="468">
                  <c:v>1243.814815</c:v>
                </c:pt>
                <c:pt idx="469">
                  <c:v>1245.987654</c:v>
                </c:pt>
                <c:pt idx="470">
                  <c:v>1246.1339579999999</c:v>
                </c:pt>
                <c:pt idx="471">
                  <c:v>1250.358025</c:v>
                </c:pt>
                <c:pt idx="472">
                  <c:v>1250.837049</c:v>
                </c:pt>
                <c:pt idx="473">
                  <c:v>1251.1812010000001</c:v>
                </c:pt>
                <c:pt idx="474">
                  <c:v>1252.506173</c:v>
                </c:pt>
                <c:pt idx="475">
                  <c:v>1254.45679</c:v>
                </c:pt>
                <c:pt idx="476">
                  <c:v>1255.197531</c:v>
                </c:pt>
                <c:pt idx="477">
                  <c:v>1255.216357</c:v>
                </c:pt>
                <c:pt idx="478">
                  <c:v>1256.2222220000001</c:v>
                </c:pt>
                <c:pt idx="479">
                  <c:v>1257.0306270000001</c:v>
                </c:pt>
                <c:pt idx="480">
                  <c:v>1259.209877</c:v>
                </c:pt>
                <c:pt idx="481">
                  <c:v>1262.1224850000001</c:v>
                </c:pt>
                <c:pt idx="482">
                  <c:v>1262.9629629999999</c:v>
                </c:pt>
                <c:pt idx="483">
                  <c:v>1264.7530859999999</c:v>
                </c:pt>
                <c:pt idx="484">
                  <c:v>1267.0653130000001</c:v>
                </c:pt>
                <c:pt idx="485">
                  <c:v>1267.7640490000001</c:v>
                </c:pt>
                <c:pt idx="486">
                  <c:v>1271.345679</c:v>
                </c:pt>
                <c:pt idx="487">
                  <c:v>1276.2035100000001</c:v>
                </c:pt>
                <c:pt idx="488">
                  <c:v>1276.790123</c:v>
                </c:pt>
                <c:pt idx="489">
                  <c:v>1277.9629629999999</c:v>
                </c:pt>
                <c:pt idx="490">
                  <c:v>1279.532344</c:v>
                </c:pt>
                <c:pt idx="491">
                  <c:v>1280.5855779999999</c:v>
                </c:pt>
                <c:pt idx="492">
                  <c:v>1280.6296299999999</c:v>
                </c:pt>
                <c:pt idx="493">
                  <c:v>1281.3950620000001</c:v>
                </c:pt>
                <c:pt idx="494">
                  <c:v>1282.9742630000001</c:v>
                </c:pt>
                <c:pt idx="495">
                  <c:v>1285.3950620000001</c:v>
                </c:pt>
                <c:pt idx="496">
                  <c:v>1286.1234569999999</c:v>
                </c:pt>
                <c:pt idx="497">
                  <c:v>1287.3671509999999</c:v>
                </c:pt>
                <c:pt idx="498">
                  <c:v>1291.0617279999999</c:v>
                </c:pt>
                <c:pt idx="499">
                  <c:v>1291.148148</c:v>
                </c:pt>
                <c:pt idx="500">
                  <c:v>1292.3950620000001</c:v>
                </c:pt>
                <c:pt idx="501">
                  <c:v>1293.2227519999999</c:v>
                </c:pt>
                <c:pt idx="502">
                  <c:v>1294.2768140000001</c:v>
                </c:pt>
                <c:pt idx="503">
                  <c:v>1296.5628939999999</c:v>
                </c:pt>
                <c:pt idx="504">
                  <c:v>1297.3703700000001</c:v>
                </c:pt>
                <c:pt idx="505">
                  <c:v>1299.67804</c:v>
                </c:pt>
                <c:pt idx="506">
                  <c:v>1300.1202470000001</c:v>
                </c:pt>
                <c:pt idx="507">
                  <c:v>1300.3703700000001</c:v>
                </c:pt>
                <c:pt idx="508">
                  <c:v>1301.4444370000001</c:v>
                </c:pt>
                <c:pt idx="509">
                  <c:v>1301.6304479999999</c:v>
                </c:pt>
                <c:pt idx="510">
                  <c:v>1302.0740740000001</c:v>
                </c:pt>
                <c:pt idx="511">
                  <c:v>1303.2098510000001</c:v>
                </c:pt>
                <c:pt idx="512">
                  <c:v>1303.481481</c:v>
                </c:pt>
                <c:pt idx="513">
                  <c:v>1304.309006</c:v>
                </c:pt>
                <c:pt idx="514">
                  <c:v>1304.8765430000001</c:v>
                </c:pt>
                <c:pt idx="515">
                  <c:v>1307.17284</c:v>
                </c:pt>
                <c:pt idx="516">
                  <c:v>1307.7407410000001</c:v>
                </c:pt>
                <c:pt idx="517">
                  <c:v>1308.342836</c:v>
                </c:pt>
                <c:pt idx="518">
                  <c:v>1308.839506</c:v>
                </c:pt>
                <c:pt idx="519">
                  <c:v>1309.9114320000001</c:v>
                </c:pt>
                <c:pt idx="520">
                  <c:v>1311.4320990000001</c:v>
                </c:pt>
                <c:pt idx="521">
                  <c:v>1311.703704</c:v>
                </c:pt>
                <c:pt idx="522">
                  <c:v>1311.8486519999999</c:v>
                </c:pt>
                <c:pt idx="523">
                  <c:v>1313.301864</c:v>
                </c:pt>
                <c:pt idx="524">
                  <c:v>1317.2669350000001</c:v>
                </c:pt>
                <c:pt idx="525">
                  <c:v>1318.3230020000001</c:v>
                </c:pt>
                <c:pt idx="526">
                  <c:v>1319.518519</c:v>
                </c:pt>
                <c:pt idx="527">
                  <c:v>1319.9872640000001</c:v>
                </c:pt>
                <c:pt idx="528">
                  <c:v>1320.2563479999999</c:v>
                </c:pt>
                <c:pt idx="529">
                  <c:v>1327.5081729999999</c:v>
                </c:pt>
                <c:pt idx="530">
                  <c:v>1330.9629629999999</c:v>
                </c:pt>
                <c:pt idx="531">
                  <c:v>1331.358025</c:v>
                </c:pt>
                <c:pt idx="532">
                  <c:v>1334.973307</c:v>
                </c:pt>
                <c:pt idx="533">
                  <c:v>1335.70766</c:v>
                </c:pt>
                <c:pt idx="534">
                  <c:v>1336.1659540000001</c:v>
                </c:pt>
                <c:pt idx="535">
                  <c:v>1336.432329</c:v>
                </c:pt>
                <c:pt idx="536">
                  <c:v>1336.451188</c:v>
                </c:pt>
                <c:pt idx="537">
                  <c:v>1337.270853</c:v>
                </c:pt>
                <c:pt idx="538">
                  <c:v>1339.3448530000001</c:v>
                </c:pt>
                <c:pt idx="539">
                  <c:v>1340.6307509999999</c:v>
                </c:pt>
                <c:pt idx="540">
                  <c:v>1341.023653</c:v>
                </c:pt>
                <c:pt idx="541">
                  <c:v>1343.2734170000001</c:v>
                </c:pt>
                <c:pt idx="542">
                  <c:v>1343.9135799999999</c:v>
                </c:pt>
                <c:pt idx="543">
                  <c:v>1345.5641499999999</c:v>
                </c:pt>
                <c:pt idx="544">
                  <c:v>1346.335088</c:v>
                </c:pt>
                <c:pt idx="545">
                  <c:v>1347.3271460000001</c:v>
                </c:pt>
                <c:pt idx="546">
                  <c:v>1347.6049379999999</c:v>
                </c:pt>
                <c:pt idx="547">
                  <c:v>1349.9685019999999</c:v>
                </c:pt>
                <c:pt idx="548">
                  <c:v>1350.034175</c:v>
                </c:pt>
                <c:pt idx="549">
                  <c:v>1350.8833070000001</c:v>
                </c:pt>
                <c:pt idx="550">
                  <c:v>1351.975144</c:v>
                </c:pt>
                <c:pt idx="551">
                  <c:v>1355.0246910000001</c:v>
                </c:pt>
                <c:pt idx="552">
                  <c:v>1355.2716049999999</c:v>
                </c:pt>
                <c:pt idx="553">
                  <c:v>1358.49038</c:v>
                </c:pt>
                <c:pt idx="554">
                  <c:v>1360.806742</c:v>
                </c:pt>
                <c:pt idx="555">
                  <c:v>1361.563187</c:v>
                </c:pt>
                <c:pt idx="556">
                  <c:v>1361.851852</c:v>
                </c:pt>
                <c:pt idx="557">
                  <c:v>1365.288489</c:v>
                </c:pt>
                <c:pt idx="558">
                  <c:v>1365.85384</c:v>
                </c:pt>
                <c:pt idx="559">
                  <c:v>1368.24425</c:v>
                </c:pt>
                <c:pt idx="560">
                  <c:v>1368.8916380000001</c:v>
                </c:pt>
                <c:pt idx="561">
                  <c:v>1369.285531</c:v>
                </c:pt>
                <c:pt idx="562">
                  <c:v>1369.884078</c:v>
                </c:pt>
                <c:pt idx="563">
                  <c:v>1370.1816960000001</c:v>
                </c:pt>
                <c:pt idx="564">
                  <c:v>1370.4197529999999</c:v>
                </c:pt>
                <c:pt idx="565">
                  <c:v>1370.691358</c:v>
                </c:pt>
                <c:pt idx="566">
                  <c:v>1372.990595</c:v>
                </c:pt>
                <c:pt idx="567">
                  <c:v>1374.5679009999999</c:v>
                </c:pt>
                <c:pt idx="568">
                  <c:v>1375.2345680000001</c:v>
                </c:pt>
                <c:pt idx="569">
                  <c:v>1375.2431750000001</c:v>
                </c:pt>
                <c:pt idx="570">
                  <c:v>1376.0246910000001</c:v>
                </c:pt>
                <c:pt idx="571">
                  <c:v>1377.0246910000001</c:v>
                </c:pt>
                <c:pt idx="572">
                  <c:v>1377.17284</c:v>
                </c:pt>
                <c:pt idx="573">
                  <c:v>1378.2222220000001</c:v>
                </c:pt>
                <c:pt idx="574">
                  <c:v>1379.1451850000001</c:v>
                </c:pt>
                <c:pt idx="575">
                  <c:v>1383.5531699999999</c:v>
                </c:pt>
                <c:pt idx="576">
                  <c:v>1384.7407410000001</c:v>
                </c:pt>
                <c:pt idx="577">
                  <c:v>1386.3091280000001</c:v>
                </c:pt>
                <c:pt idx="578">
                  <c:v>1387.518519</c:v>
                </c:pt>
                <c:pt idx="579">
                  <c:v>1390.704907</c:v>
                </c:pt>
                <c:pt idx="580">
                  <c:v>1390.933045</c:v>
                </c:pt>
                <c:pt idx="581">
                  <c:v>1392.3209879999999</c:v>
                </c:pt>
                <c:pt idx="582">
                  <c:v>1393.1726530000001</c:v>
                </c:pt>
                <c:pt idx="583">
                  <c:v>1394.839506</c:v>
                </c:pt>
                <c:pt idx="584">
                  <c:v>1394.851852</c:v>
                </c:pt>
                <c:pt idx="585">
                  <c:v>1395.17284</c:v>
                </c:pt>
                <c:pt idx="586">
                  <c:v>1395.2683770000001</c:v>
                </c:pt>
                <c:pt idx="587">
                  <c:v>1396.752745</c:v>
                </c:pt>
                <c:pt idx="588">
                  <c:v>1404.2928400000001</c:v>
                </c:pt>
                <c:pt idx="589">
                  <c:v>1405.802469</c:v>
                </c:pt>
                <c:pt idx="590">
                  <c:v>1406.444444</c:v>
                </c:pt>
                <c:pt idx="591">
                  <c:v>1407.3767929999999</c:v>
                </c:pt>
                <c:pt idx="592">
                  <c:v>1409.2469140000001</c:v>
                </c:pt>
                <c:pt idx="593">
                  <c:v>1412.1829749999999</c:v>
                </c:pt>
                <c:pt idx="594">
                  <c:v>1412.9240809999999</c:v>
                </c:pt>
                <c:pt idx="595">
                  <c:v>1415.6172859999999</c:v>
                </c:pt>
                <c:pt idx="596">
                  <c:v>1415.703704</c:v>
                </c:pt>
                <c:pt idx="597">
                  <c:v>1418.901235</c:v>
                </c:pt>
                <c:pt idx="598">
                  <c:v>1427.851852</c:v>
                </c:pt>
                <c:pt idx="599">
                  <c:v>1430.7747460000001</c:v>
                </c:pt>
                <c:pt idx="600">
                  <c:v>1432.38912</c:v>
                </c:pt>
                <c:pt idx="601">
                  <c:v>1435.7283950000001</c:v>
                </c:pt>
                <c:pt idx="602">
                  <c:v>1435.7777779999999</c:v>
                </c:pt>
                <c:pt idx="603">
                  <c:v>1437.8888890000001</c:v>
                </c:pt>
                <c:pt idx="604">
                  <c:v>1438.4074069999999</c:v>
                </c:pt>
                <c:pt idx="605">
                  <c:v>1440.3209879999999</c:v>
                </c:pt>
                <c:pt idx="606">
                  <c:v>1445.098765</c:v>
                </c:pt>
                <c:pt idx="607">
                  <c:v>1449.197531</c:v>
                </c:pt>
                <c:pt idx="608">
                  <c:v>1451.2345680000001</c:v>
                </c:pt>
                <c:pt idx="609">
                  <c:v>1451.296296</c:v>
                </c:pt>
                <c:pt idx="610">
                  <c:v>1451.493827</c:v>
                </c:pt>
                <c:pt idx="611">
                  <c:v>1452.3985499999999</c:v>
                </c:pt>
                <c:pt idx="612">
                  <c:v>1453.7377819999999</c:v>
                </c:pt>
                <c:pt idx="613">
                  <c:v>1456.703704</c:v>
                </c:pt>
                <c:pt idx="614">
                  <c:v>1460.160494</c:v>
                </c:pt>
                <c:pt idx="615">
                  <c:v>1460.32368</c:v>
                </c:pt>
                <c:pt idx="616">
                  <c:v>1462.4691359999999</c:v>
                </c:pt>
                <c:pt idx="617">
                  <c:v>1470.901235</c:v>
                </c:pt>
                <c:pt idx="618">
                  <c:v>1471.8676989999999</c:v>
                </c:pt>
                <c:pt idx="619">
                  <c:v>1472.8888890000001</c:v>
                </c:pt>
                <c:pt idx="620">
                  <c:v>1480.412812</c:v>
                </c:pt>
                <c:pt idx="621">
                  <c:v>1481.864198</c:v>
                </c:pt>
                <c:pt idx="622">
                  <c:v>1482.1231049999999</c:v>
                </c:pt>
                <c:pt idx="623">
                  <c:v>1484.049383</c:v>
                </c:pt>
                <c:pt idx="624">
                  <c:v>1485.555556</c:v>
                </c:pt>
                <c:pt idx="625">
                  <c:v>1488.5094819999999</c:v>
                </c:pt>
                <c:pt idx="626">
                  <c:v>1489.1791209999999</c:v>
                </c:pt>
                <c:pt idx="627">
                  <c:v>1489.8765430000001</c:v>
                </c:pt>
                <c:pt idx="628">
                  <c:v>1492.8497379999999</c:v>
                </c:pt>
                <c:pt idx="629">
                  <c:v>1494.049383</c:v>
                </c:pt>
                <c:pt idx="630">
                  <c:v>1498.358025</c:v>
                </c:pt>
                <c:pt idx="631">
                  <c:v>1498.5108170000001</c:v>
                </c:pt>
                <c:pt idx="632">
                  <c:v>1501.133427</c:v>
                </c:pt>
                <c:pt idx="633">
                  <c:v>1501.2469140000001</c:v>
                </c:pt>
                <c:pt idx="634">
                  <c:v>1507.6810129999999</c:v>
                </c:pt>
                <c:pt idx="635">
                  <c:v>1508.697874</c:v>
                </c:pt>
                <c:pt idx="636">
                  <c:v>1510.893157</c:v>
                </c:pt>
                <c:pt idx="637">
                  <c:v>1512.17284</c:v>
                </c:pt>
                <c:pt idx="638">
                  <c:v>1515.481481</c:v>
                </c:pt>
                <c:pt idx="639">
                  <c:v>1521.493827</c:v>
                </c:pt>
                <c:pt idx="640">
                  <c:v>1524.899598</c:v>
                </c:pt>
                <c:pt idx="641">
                  <c:v>1525.4691359999999</c:v>
                </c:pt>
                <c:pt idx="642">
                  <c:v>1526.6296299999999</c:v>
                </c:pt>
                <c:pt idx="643">
                  <c:v>1528.901235</c:v>
                </c:pt>
                <c:pt idx="644">
                  <c:v>1530.2646769999999</c:v>
                </c:pt>
                <c:pt idx="645">
                  <c:v>1536.809577</c:v>
                </c:pt>
                <c:pt idx="646">
                  <c:v>1537.197531</c:v>
                </c:pt>
                <c:pt idx="647">
                  <c:v>1540.3321410000001</c:v>
                </c:pt>
                <c:pt idx="648">
                  <c:v>1541.691358</c:v>
                </c:pt>
                <c:pt idx="649">
                  <c:v>1541.7530859999999</c:v>
                </c:pt>
                <c:pt idx="650">
                  <c:v>1545.8888890000001</c:v>
                </c:pt>
                <c:pt idx="651">
                  <c:v>1546.5925930000001</c:v>
                </c:pt>
                <c:pt idx="652">
                  <c:v>1549.049383</c:v>
                </c:pt>
                <c:pt idx="653">
                  <c:v>1554.3950620000001</c:v>
                </c:pt>
                <c:pt idx="654">
                  <c:v>1559.45407</c:v>
                </c:pt>
                <c:pt idx="655">
                  <c:v>1564.666667</c:v>
                </c:pt>
                <c:pt idx="656">
                  <c:v>1565.3950620000001</c:v>
                </c:pt>
                <c:pt idx="657">
                  <c:v>1565.9382720000001</c:v>
                </c:pt>
                <c:pt idx="658">
                  <c:v>1566.3860790000001</c:v>
                </c:pt>
                <c:pt idx="659">
                  <c:v>1571.0617279999999</c:v>
                </c:pt>
                <c:pt idx="660">
                  <c:v>1573.5413020000001</c:v>
                </c:pt>
                <c:pt idx="661">
                  <c:v>1575.3950620000001</c:v>
                </c:pt>
                <c:pt idx="662">
                  <c:v>1589.525846</c:v>
                </c:pt>
                <c:pt idx="663">
                  <c:v>1592.3209879999999</c:v>
                </c:pt>
                <c:pt idx="664">
                  <c:v>1592.7777779999999</c:v>
                </c:pt>
                <c:pt idx="665">
                  <c:v>1593.7407410000001</c:v>
                </c:pt>
                <c:pt idx="666">
                  <c:v>1594.5558410000001</c:v>
                </c:pt>
                <c:pt idx="667">
                  <c:v>1596.5679009999999</c:v>
                </c:pt>
                <c:pt idx="668">
                  <c:v>1596.7777779999999</c:v>
                </c:pt>
                <c:pt idx="669">
                  <c:v>1597</c:v>
                </c:pt>
                <c:pt idx="670">
                  <c:v>1599.1488139999999</c:v>
                </c:pt>
                <c:pt idx="671">
                  <c:v>1606.0617279999999</c:v>
                </c:pt>
                <c:pt idx="672">
                  <c:v>1608.481481</c:v>
                </c:pt>
                <c:pt idx="673">
                  <c:v>1613.3848539999999</c:v>
                </c:pt>
                <c:pt idx="674">
                  <c:v>1615.185185</c:v>
                </c:pt>
                <c:pt idx="675">
                  <c:v>1616.518519</c:v>
                </c:pt>
                <c:pt idx="676">
                  <c:v>1616.518519</c:v>
                </c:pt>
                <c:pt idx="677">
                  <c:v>1617.616548</c:v>
                </c:pt>
                <c:pt idx="678">
                  <c:v>1618.134335</c:v>
                </c:pt>
                <c:pt idx="679">
                  <c:v>1619.8813720000001</c:v>
                </c:pt>
                <c:pt idx="680">
                  <c:v>1622.2345680000001</c:v>
                </c:pt>
                <c:pt idx="681">
                  <c:v>1627.987654</c:v>
                </c:pt>
                <c:pt idx="682">
                  <c:v>1633.9629629999999</c:v>
                </c:pt>
                <c:pt idx="683">
                  <c:v>1634.444444</c:v>
                </c:pt>
                <c:pt idx="684">
                  <c:v>1634.4738910000001</c:v>
                </c:pt>
                <c:pt idx="685">
                  <c:v>1639.2839509999999</c:v>
                </c:pt>
                <c:pt idx="686">
                  <c:v>1640.3505250000001</c:v>
                </c:pt>
                <c:pt idx="687">
                  <c:v>1643.506173</c:v>
                </c:pt>
                <c:pt idx="688">
                  <c:v>1644.345679</c:v>
                </c:pt>
                <c:pt idx="689">
                  <c:v>1646.752195</c:v>
                </c:pt>
                <c:pt idx="690">
                  <c:v>1648.507548</c:v>
                </c:pt>
                <c:pt idx="691">
                  <c:v>1648.691358</c:v>
                </c:pt>
                <c:pt idx="692">
                  <c:v>1648.8385470000001</c:v>
                </c:pt>
                <c:pt idx="693">
                  <c:v>1650.45679</c:v>
                </c:pt>
                <c:pt idx="694">
                  <c:v>1660.148148</c:v>
                </c:pt>
                <c:pt idx="695">
                  <c:v>1660.839506</c:v>
                </c:pt>
                <c:pt idx="696">
                  <c:v>1663.790295</c:v>
                </c:pt>
                <c:pt idx="697">
                  <c:v>1667.3703700000001</c:v>
                </c:pt>
                <c:pt idx="698">
                  <c:v>1667.9879080000001</c:v>
                </c:pt>
                <c:pt idx="699">
                  <c:v>1668.1712889999999</c:v>
                </c:pt>
                <c:pt idx="700">
                  <c:v>1682.345679</c:v>
                </c:pt>
                <c:pt idx="701">
                  <c:v>1683.987654</c:v>
                </c:pt>
                <c:pt idx="702">
                  <c:v>1690.049655</c:v>
                </c:pt>
                <c:pt idx="703">
                  <c:v>1692.5246070000001</c:v>
                </c:pt>
                <c:pt idx="704">
                  <c:v>1693.3209879999999</c:v>
                </c:pt>
                <c:pt idx="705">
                  <c:v>1693.4691359999999</c:v>
                </c:pt>
                <c:pt idx="706">
                  <c:v>1695.8973229999999</c:v>
                </c:pt>
                <c:pt idx="707">
                  <c:v>1699.0740740000001</c:v>
                </c:pt>
                <c:pt idx="708">
                  <c:v>1700.296296</c:v>
                </c:pt>
                <c:pt idx="709">
                  <c:v>1700.481753</c:v>
                </c:pt>
                <c:pt idx="710">
                  <c:v>1711.518519</c:v>
                </c:pt>
                <c:pt idx="711">
                  <c:v>1714.4691359999999</c:v>
                </c:pt>
                <c:pt idx="712">
                  <c:v>1725.2270570000001</c:v>
                </c:pt>
                <c:pt idx="713">
                  <c:v>1725.4318559999999</c:v>
                </c:pt>
                <c:pt idx="714">
                  <c:v>1726.148148</c:v>
                </c:pt>
                <c:pt idx="715">
                  <c:v>1728.761266</c:v>
                </c:pt>
                <c:pt idx="716">
                  <c:v>1730.209877</c:v>
                </c:pt>
                <c:pt idx="717">
                  <c:v>1731.358025</c:v>
                </c:pt>
                <c:pt idx="718">
                  <c:v>1736.8765430000001</c:v>
                </c:pt>
                <c:pt idx="719">
                  <c:v>1738.9302170000001</c:v>
                </c:pt>
                <c:pt idx="720">
                  <c:v>1751.7407410000001</c:v>
                </c:pt>
                <c:pt idx="721">
                  <c:v>1758.296296</c:v>
                </c:pt>
                <c:pt idx="722">
                  <c:v>1759.0864200000001</c:v>
                </c:pt>
                <c:pt idx="723">
                  <c:v>1764.481481</c:v>
                </c:pt>
                <c:pt idx="724">
                  <c:v>1765.333333</c:v>
                </c:pt>
                <c:pt idx="725">
                  <c:v>1767.864198</c:v>
                </c:pt>
                <c:pt idx="726">
                  <c:v>1769.845039</c:v>
                </c:pt>
                <c:pt idx="727">
                  <c:v>1771.8385960000001</c:v>
                </c:pt>
                <c:pt idx="728">
                  <c:v>1773.03188</c:v>
                </c:pt>
                <c:pt idx="729">
                  <c:v>1781.987654</c:v>
                </c:pt>
                <c:pt idx="730">
                  <c:v>1784.2839509999999</c:v>
                </c:pt>
                <c:pt idx="731">
                  <c:v>1790.358025</c:v>
                </c:pt>
                <c:pt idx="732">
                  <c:v>1795.2345680000001</c:v>
                </c:pt>
                <c:pt idx="733">
                  <c:v>1801.1195379999999</c:v>
                </c:pt>
                <c:pt idx="734">
                  <c:v>1808.3293530000001</c:v>
                </c:pt>
                <c:pt idx="735">
                  <c:v>1811.864198</c:v>
                </c:pt>
                <c:pt idx="736">
                  <c:v>1812.0246910000001</c:v>
                </c:pt>
                <c:pt idx="737">
                  <c:v>1817.930537</c:v>
                </c:pt>
                <c:pt idx="738">
                  <c:v>1826.3996669999999</c:v>
                </c:pt>
                <c:pt idx="739">
                  <c:v>1829.864435</c:v>
                </c:pt>
                <c:pt idx="740">
                  <c:v>1830.2839509999999</c:v>
                </c:pt>
                <c:pt idx="741">
                  <c:v>1834.604679</c:v>
                </c:pt>
                <c:pt idx="742">
                  <c:v>1835.209877</c:v>
                </c:pt>
                <c:pt idx="743">
                  <c:v>1850.27604</c:v>
                </c:pt>
                <c:pt idx="744">
                  <c:v>1855.51019</c:v>
                </c:pt>
                <c:pt idx="745">
                  <c:v>1864.0622659999999</c:v>
                </c:pt>
                <c:pt idx="746">
                  <c:v>1864.148148</c:v>
                </c:pt>
                <c:pt idx="747">
                  <c:v>1869.7283950000001</c:v>
                </c:pt>
                <c:pt idx="748">
                  <c:v>1870.185185</c:v>
                </c:pt>
                <c:pt idx="749">
                  <c:v>1874.4691359999999</c:v>
                </c:pt>
                <c:pt idx="750">
                  <c:v>1878.17284</c:v>
                </c:pt>
                <c:pt idx="751">
                  <c:v>1878.2839509999999</c:v>
                </c:pt>
                <c:pt idx="752">
                  <c:v>1882.17284</c:v>
                </c:pt>
                <c:pt idx="753">
                  <c:v>1888.308642</c:v>
                </c:pt>
                <c:pt idx="754">
                  <c:v>1889.148148</c:v>
                </c:pt>
                <c:pt idx="755">
                  <c:v>1890.333529</c:v>
                </c:pt>
                <c:pt idx="756">
                  <c:v>1900.653855</c:v>
                </c:pt>
                <c:pt idx="757">
                  <c:v>1901.308346</c:v>
                </c:pt>
                <c:pt idx="758">
                  <c:v>1901.308642</c:v>
                </c:pt>
                <c:pt idx="759">
                  <c:v>1904.0864200000001</c:v>
                </c:pt>
                <c:pt idx="760">
                  <c:v>1908.390995</c:v>
                </c:pt>
                <c:pt idx="761">
                  <c:v>1938.8765430000001</c:v>
                </c:pt>
                <c:pt idx="762">
                  <c:v>1954.5308640000001</c:v>
                </c:pt>
                <c:pt idx="763">
                  <c:v>1963.493827</c:v>
                </c:pt>
                <c:pt idx="764">
                  <c:v>1969.8198339999999</c:v>
                </c:pt>
                <c:pt idx="765">
                  <c:v>1972.6790120000001</c:v>
                </c:pt>
                <c:pt idx="766">
                  <c:v>1974.9753089999999</c:v>
                </c:pt>
                <c:pt idx="767">
                  <c:v>1979.615677</c:v>
                </c:pt>
                <c:pt idx="768">
                  <c:v>1979.901235</c:v>
                </c:pt>
                <c:pt idx="769">
                  <c:v>1982.444444</c:v>
                </c:pt>
                <c:pt idx="770">
                  <c:v>1983.506173</c:v>
                </c:pt>
                <c:pt idx="771">
                  <c:v>1990.2878430000001</c:v>
                </c:pt>
                <c:pt idx="772">
                  <c:v>1998.9629629999999</c:v>
                </c:pt>
                <c:pt idx="773">
                  <c:v>2007.9802790000001</c:v>
                </c:pt>
                <c:pt idx="774">
                  <c:v>2008.703704</c:v>
                </c:pt>
                <c:pt idx="775">
                  <c:v>2008.9604119999999</c:v>
                </c:pt>
                <c:pt idx="776">
                  <c:v>2015</c:v>
                </c:pt>
                <c:pt idx="777">
                  <c:v>2017.82716</c:v>
                </c:pt>
                <c:pt idx="778">
                  <c:v>2019.555556</c:v>
                </c:pt>
                <c:pt idx="779">
                  <c:v>2020.9382720000001</c:v>
                </c:pt>
                <c:pt idx="780">
                  <c:v>2021.851852</c:v>
                </c:pt>
                <c:pt idx="781">
                  <c:v>2025.205661</c:v>
                </c:pt>
                <c:pt idx="782">
                  <c:v>2030.308642</c:v>
                </c:pt>
                <c:pt idx="783">
                  <c:v>2054.1683360000002</c:v>
                </c:pt>
                <c:pt idx="784">
                  <c:v>2056.078591</c:v>
                </c:pt>
                <c:pt idx="785">
                  <c:v>2104.8518519999998</c:v>
                </c:pt>
                <c:pt idx="786">
                  <c:v>2114.8888889999998</c:v>
                </c:pt>
                <c:pt idx="787">
                  <c:v>2145.017566</c:v>
                </c:pt>
                <c:pt idx="788">
                  <c:v>2170.308642</c:v>
                </c:pt>
                <c:pt idx="789">
                  <c:v>2199.8641980000002</c:v>
                </c:pt>
                <c:pt idx="790">
                  <c:v>2200.8518519999998</c:v>
                </c:pt>
                <c:pt idx="791">
                  <c:v>2202.270822</c:v>
                </c:pt>
                <c:pt idx="792">
                  <c:v>2205.9012349999998</c:v>
                </c:pt>
                <c:pt idx="793">
                  <c:v>2247.296296</c:v>
                </c:pt>
                <c:pt idx="794">
                  <c:v>2254.296296</c:v>
                </c:pt>
                <c:pt idx="795">
                  <c:v>2297.8395059999998</c:v>
                </c:pt>
                <c:pt idx="796">
                  <c:v>2323.1975309999998</c:v>
                </c:pt>
                <c:pt idx="797">
                  <c:v>2349.2023570000001</c:v>
                </c:pt>
                <c:pt idx="798">
                  <c:v>2374.2716049999999</c:v>
                </c:pt>
                <c:pt idx="799">
                  <c:v>2437.308642</c:v>
                </c:pt>
                <c:pt idx="800">
                  <c:v>2495.1111110000002</c:v>
                </c:pt>
                <c:pt idx="801">
                  <c:v>2560.3827160000001</c:v>
                </c:pt>
                <c:pt idx="802">
                  <c:v>2571.0370370000001</c:v>
                </c:pt>
                <c:pt idx="803">
                  <c:v>2612.9629629999999</c:v>
                </c:pt>
                <c:pt idx="804">
                  <c:v>2767.7654320000001</c:v>
                </c:pt>
                <c:pt idx="805">
                  <c:v>2773.4074070000001</c:v>
                </c:pt>
              </c:numCache>
            </c:numRef>
          </c:yVal>
          <c:smooth val="0"/>
        </c:ser>
        <c:ser>
          <c:idx val="0"/>
          <c:order val="20"/>
          <c:tx>
            <c:strRef>
              <c:f>Hoja4!$B$24</c:f>
              <c:strCache>
                <c:ptCount val="1"/>
                <c:pt idx="0">
                  <c:v>1 Q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errBars>
            <c:errDir val="y"/>
            <c:errBarType val="minus"/>
            <c:errValType val="cust"/>
            <c:noEndCap val="0"/>
            <c:minus>
              <c:numRef>
                <c:f>Hoja4!$C$56:$H$56</c:f>
                <c:numCache>
                  <c:formatCode>General</c:formatCode>
                  <c:ptCount val="6"/>
                  <c:pt idx="0">
                    <c:v>449.24242849999996</c:v>
                  </c:pt>
                  <c:pt idx="1">
                    <c:v>430.14184599999999</c:v>
                  </c:pt>
                  <c:pt idx="2">
                    <c:v>271.87951450000003</c:v>
                  </c:pt>
                  <c:pt idx="3">
                    <c:v>248.99010050000001</c:v>
                  </c:pt>
                  <c:pt idx="4">
                    <c:v>750.22260325000002</c:v>
                  </c:pt>
                  <c:pt idx="5">
                    <c:v>556.9388295</c:v>
                  </c:pt>
                </c:numCache>
              </c:numRef>
            </c:minus>
          </c:errBars>
          <c:yVal>
            <c:numRef>
              <c:f>Hoja4!$C$24:$H$24</c:f>
              <c:numCache>
                <c:formatCode>General</c:formatCode>
                <c:ptCount val="6"/>
                <c:pt idx="0">
                  <c:v>455.42717249999998</c:v>
                </c:pt>
                <c:pt idx="1">
                  <c:v>431.28999399999998</c:v>
                </c:pt>
                <c:pt idx="2">
                  <c:v>273.5635125</c:v>
                </c:pt>
                <c:pt idx="3">
                  <c:v>250.08561750000001</c:v>
                </c:pt>
                <c:pt idx="4">
                  <c:v>1008.5300842500001</c:v>
                </c:pt>
                <c:pt idx="5">
                  <c:v>900.46391149999999</c:v>
                </c:pt>
              </c:numCache>
            </c:numRef>
          </c:yVal>
          <c:smooth val="0"/>
        </c:ser>
        <c:ser>
          <c:idx val="1"/>
          <c:order val="21"/>
          <c:tx>
            <c:strRef>
              <c:f>Hoja4!$B$26</c:f>
              <c:strCache>
                <c:ptCount val="1"/>
                <c:pt idx="0">
                  <c:v>3 Q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errBars>
            <c:errDir val="y"/>
            <c:errBarType val="plus"/>
            <c:errValType val="cust"/>
            <c:noEndCap val="0"/>
            <c:plus>
              <c:numRef>
                <c:f>Hoja4!$C$55:$H$55</c:f>
                <c:numCache>
                  <c:formatCode>General</c:formatCode>
                  <c:ptCount val="6"/>
                  <c:pt idx="0">
                    <c:v>1922.0621209999999</c:v>
                  </c:pt>
                  <c:pt idx="1">
                    <c:v>1801.5475752499999</c:v>
                  </c:pt>
                  <c:pt idx="2">
                    <c:v>1218.8887460000001</c:v>
                  </c:pt>
                  <c:pt idx="3">
                    <c:v>1559.0760015000003</c:v>
                  </c:pt>
                  <c:pt idx="4">
                    <c:v>925.43668350000007</c:v>
                  </c:pt>
                  <c:pt idx="5">
                    <c:v>767.62345749999986</c:v>
                  </c:pt>
                </c:numCache>
              </c:numRef>
            </c:plus>
          </c:errBars>
          <c:yVal>
            <c:numRef>
              <c:f>Hoja4!$C$26:$H$26</c:f>
              <c:numCache>
                <c:formatCode>General</c:formatCode>
                <c:ptCount val="6"/>
                <c:pt idx="0">
                  <c:v>1751.154321</c:v>
                </c:pt>
                <c:pt idx="1">
                  <c:v>1664.20062575</c:v>
                </c:pt>
                <c:pt idx="2">
                  <c:v>1087.2602139999999</c:v>
                </c:pt>
                <c:pt idx="3">
                  <c:v>1290.7881964999999</c:v>
                </c:pt>
                <c:pt idx="4">
                  <c:v>1629.9956895</c:v>
                </c:pt>
                <c:pt idx="5">
                  <c:v>1438.2777775</c:v>
                </c:pt>
              </c:numCache>
            </c:numRef>
          </c:yVal>
          <c:smooth val="0"/>
        </c:ser>
        <c:ser>
          <c:idx val="10"/>
          <c:order val="22"/>
          <c:tx>
            <c:strRef>
              <c:f>Hoja4!$B$57</c:f>
              <c:strCache>
                <c:ptCount val="1"/>
                <c:pt idx="0">
                  <c:v>Median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errBars>
            <c:errDir val="x"/>
            <c:errBarType val="both"/>
            <c:errValType val="fixedVal"/>
            <c:noEndCap val="1"/>
            <c:val val="0.25"/>
            <c:spPr>
              <a:ln w="12700">
                <a:solidFill>
                  <a:srgbClr val="333333"/>
                </a:solidFill>
                <a:prstDash val="solid"/>
              </a:ln>
            </c:spPr>
          </c:errBars>
          <c:yVal>
            <c:numRef>
              <c:f>Hoja4!$C$57:$H$57</c:f>
              <c:numCache>
                <c:formatCode>General</c:formatCode>
                <c:ptCount val="6"/>
                <c:pt idx="0">
                  <c:v>918.11111100000005</c:v>
                </c:pt>
                <c:pt idx="1">
                  <c:v>831.73705050000001</c:v>
                </c:pt>
                <c:pt idx="2">
                  <c:v>540.551064</c:v>
                </c:pt>
                <c:pt idx="3">
                  <c:v>601.56963500000006</c:v>
                </c:pt>
                <c:pt idx="4">
                  <c:v>1292.7906164999999</c:v>
                </c:pt>
                <c:pt idx="5">
                  <c:v>1155.6815225</c:v>
                </c:pt>
              </c:numCache>
            </c:numRef>
          </c:yVal>
          <c:smooth val="0"/>
        </c:ser>
        <c:ser>
          <c:idx val="11"/>
          <c:order val="23"/>
          <c:tx>
            <c:strRef>
              <c:f>Hoja4!$B$58</c:f>
              <c:strCache>
                <c:ptCount val="1"/>
                <c:pt idx="0">
                  <c:v>Average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6"/>
            <c:spPr>
              <a:solidFill>
                <a:srgbClr val="FFFF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yVal>
            <c:numRef>
              <c:f>Hoja4!$C$58:$H$58</c:f>
              <c:numCache>
                <c:formatCode>General</c:formatCode>
                <c:ptCount val="6"/>
                <c:pt idx="0">
                  <c:v>1314.3200133477601</c:v>
                </c:pt>
                <c:pt idx="1">
                  <c:v>1198.1712116864157</c:v>
                </c:pt>
                <c:pt idx="2">
                  <c:v>896.45506824228607</c:v>
                </c:pt>
                <c:pt idx="3">
                  <c:v>1014.8063690845247</c:v>
                </c:pt>
                <c:pt idx="4">
                  <c:v>1349.9580083352434</c:v>
                </c:pt>
                <c:pt idx="5">
                  <c:v>1201.7513994975191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78581120"/>
        <c:axId val="1978581664"/>
      </c:scatterChart>
      <c:catAx>
        <c:axId val="1978581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 baseline="0"/>
            </a:pPr>
            <a:endParaRPr lang="es-ES"/>
          </a:p>
        </c:txPr>
        <c:crossAx val="1978581664"/>
        <c:crossesAt val="-1000"/>
        <c:auto val="0"/>
        <c:lblAlgn val="ctr"/>
        <c:lblOffset val="100"/>
        <c:noMultiLvlLbl val="0"/>
      </c:catAx>
      <c:valAx>
        <c:axId val="1978581664"/>
        <c:scaling>
          <c:orientation val="minMax"/>
          <c:min val="-1000"/>
        </c:scaling>
        <c:delete val="0"/>
        <c:axPos val="l"/>
        <c:majorGridlines>
          <c:spPr>
            <a:ln w="12700">
              <a:noFill/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 baseline="0"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1978581120"/>
        <c:crosses val="autoZero"/>
        <c:crossBetween val="between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ln w="9525">
      <a:noFill/>
    </a:ln>
  </c:spPr>
  <c:txPr>
    <a:bodyPr/>
    <a:lstStyle/>
    <a:p>
      <a:pPr>
        <a:defRPr sz="800"/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D3E68-DC84-4A5B-9971-80A0AEC88AFF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73DF2-55A3-47BB-A32A-3B82051483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8205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Barras de escala:</a:t>
            </a:r>
            <a:r>
              <a:rPr lang="es-ES" baseline="0" smtClean="0"/>
              <a:t> 50 µm</a:t>
            </a:r>
            <a:endParaRPr lang="es-ES" smtClean="0"/>
          </a:p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73DF2-55A3-47BB-A32A-3B8205148340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32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641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24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470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7153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257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980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121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289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944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91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185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48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chart" Target="../charts/chart1.xm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jpe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60 Gráfico"/>
          <p:cNvGraphicFramePr/>
          <p:nvPr>
            <p:extLst>
              <p:ext uri="{D42A27DB-BD31-4B8C-83A1-F6EECF244321}">
                <p14:modId xmlns:p14="http://schemas.microsoft.com/office/powerpoint/2010/main" val="2651895556"/>
              </p:ext>
            </p:extLst>
          </p:nvPr>
        </p:nvGraphicFramePr>
        <p:xfrm>
          <a:off x="3678613" y="344488"/>
          <a:ext cx="3026345" cy="4788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6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32" y="4255269"/>
            <a:ext cx="1530000" cy="1224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326" y="4255331"/>
            <a:ext cx="1530000" cy="1224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7" descr="Ler_hoja3(6)_epidermisadaxial_venamedia_21d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"/>
          <a:stretch>
            <a:fillRect/>
          </a:stretch>
        </p:blipFill>
        <p:spPr bwMode="auto">
          <a:xfrm>
            <a:off x="402576" y="1767297"/>
            <a:ext cx="1529956" cy="121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9" descr="Ler_hoja3(2)_epidermisabaxial_venamedia_21d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"/>
          <a:stretch>
            <a:fillRect/>
          </a:stretch>
        </p:blipFill>
        <p:spPr bwMode="auto">
          <a:xfrm>
            <a:off x="402082" y="3016157"/>
            <a:ext cx="1529956" cy="1211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9" descr="tcu1-1_hoja3(2)_epidermisabaxial_venamedia_21d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"/>
          <a:stretch>
            <a:fillRect/>
          </a:stretch>
        </p:blipFill>
        <p:spPr bwMode="auto">
          <a:xfrm>
            <a:off x="1966936" y="3011512"/>
            <a:ext cx="1529956" cy="121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3" descr="tcu1-1_hoja3(4)_epidermisadaxial_venamedia_21d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"/>
          <a:stretch>
            <a:fillRect/>
          </a:stretch>
        </p:blipFill>
        <p:spPr bwMode="auto">
          <a:xfrm>
            <a:off x="1963899" y="1760350"/>
            <a:ext cx="1529956" cy="1211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38" descr="Ler_hoja3(6)_epidermisadaxial_venamedia_21d4"/>
          <p:cNvPicPr>
            <a:picLocks noChangeAspect="1" noChangeArrowheads="1"/>
          </p:cNvPicPr>
          <p:nvPr/>
        </p:nvPicPr>
        <p:blipFill>
          <a:blip r:embed="rId10" cstate="print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48" y="511238"/>
            <a:ext cx="1529956" cy="12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7181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899" y="514593"/>
            <a:ext cx="1529956" cy="121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3" name="Line 41"/>
          <p:cNvCxnSpPr/>
          <p:nvPr/>
        </p:nvCxnSpPr>
        <p:spPr bwMode="auto">
          <a:xfrm>
            <a:off x="2118255" y="1604873"/>
            <a:ext cx="17790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Line 41"/>
          <p:cNvCxnSpPr/>
          <p:nvPr/>
        </p:nvCxnSpPr>
        <p:spPr bwMode="auto">
          <a:xfrm>
            <a:off x="568362" y="1604873"/>
            <a:ext cx="17790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Line 41"/>
          <p:cNvCxnSpPr/>
          <p:nvPr/>
        </p:nvCxnSpPr>
        <p:spPr bwMode="auto">
          <a:xfrm>
            <a:off x="2118255" y="2844572"/>
            <a:ext cx="17790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Line 41"/>
          <p:cNvCxnSpPr/>
          <p:nvPr/>
        </p:nvCxnSpPr>
        <p:spPr bwMode="auto">
          <a:xfrm>
            <a:off x="553122" y="2847553"/>
            <a:ext cx="17790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Line 41"/>
          <p:cNvCxnSpPr/>
          <p:nvPr/>
        </p:nvCxnSpPr>
        <p:spPr bwMode="auto">
          <a:xfrm>
            <a:off x="2131619" y="4098031"/>
            <a:ext cx="17790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Line 41"/>
          <p:cNvCxnSpPr/>
          <p:nvPr/>
        </p:nvCxnSpPr>
        <p:spPr bwMode="auto">
          <a:xfrm>
            <a:off x="558652" y="4101142"/>
            <a:ext cx="17790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Line 41"/>
          <p:cNvCxnSpPr/>
          <p:nvPr/>
        </p:nvCxnSpPr>
        <p:spPr bwMode="auto">
          <a:xfrm>
            <a:off x="2125369" y="5349925"/>
            <a:ext cx="17790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Line 41"/>
          <p:cNvCxnSpPr/>
          <p:nvPr/>
        </p:nvCxnSpPr>
        <p:spPr bwMode="auto">
          <a:xfrm>
            <a:off x="563309" y="5351378"/>
            <a:ext cx="17790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" name="98 Conector recto"/>
          <p:cNvCxnSpPr/>
          <p:nvPr/>
        </p:nvCxnSpPr>
        <p:spPr>
          <a:xfrm rot="5400000">
            <a:off x="884443" y="3023505"/>
            <a:ext cx="524117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72 Conector recto"/>
          <p:cNvCxnSpPr/>
          <p:nvPr/>
        </p:nvCxnSpPr>
        <p:spPr>
          <a:xfrm rot="10800000">
            <a:off x="326728" y="493879"/>
            <a:ext cx="630865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72 Conector recto"/>
          <p:cNvCxnSpPr/>
          <p:nvPr/>
        </p:nvCxnSpPr>
        <p:spPr>
          <a:xfrm rot="10800000">
            <a:off x="343070" y="5497375"/>
            <a:ext cx="630865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99 Conector recto"/>
          <p:cNvCxnSpPr/>
          <p:nvPr/>
        </p:nvCxnSpPr>
        <p:spPr>
          <a:xfrm rot="5400000">
            <a:off x="3925601" y="3011476"/>
            <a:ext cx="516176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CuadroTexto"/>
          <p:cNvSpPr txBox="1">
            <a:spLocks noChangeAspect="1"/>
          </p:cNvSpPr>
          <p:nvPr/>
        </p:nvSpPr>
        <p:spPr>
          <a:xfrm>
            <a:off x="402506" y="473898"/>
            <a:ext cx="157907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52 CuadroTexto"/>
          <p:cNvSpPr txBox="1">
            <a:spLocks noChangeAspect="1"/>
          </p:cNvSpPr>
          <p:nvPr/>
        </p:nvSpPr>
        <p:spPr>
          <a:xfrm>
            <a:off x="1948582" y="473898"/>
            <a:ext cx="157907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55" name="54 CuadroTexto"/>
          <p:cNvSpPr txBox="1">
            <a:spLocks noChangeAspect="1"/>
          </p:cNvSpPr>
          <p:nvPr/>
        </p:nvSpPr>
        <p:spPr>
          <a:xfrm>
            <a:off x="400430" y="1728133"/>
            <a:ext cx="157907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62" name="61 CuadroTexto"/>
          <p:cNvSpPr txBox="1">
            <a:spLocks noChangeAspect="1"/>
          </p:cNvSpPr>
          <p:nvPr/>
        </p:nvSpPr>
        <p:spPr>
          <a:xfrm>
            <a:off x="1963822" y="1728133"/>
            <a:ext cx="157907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latin typeface="Arial" pitchFamily="34" charset="0"/>
                <a:cs typeface="Arial" pitchFamily="34" charset="0"/>
              </a:rPr>
              <a:t>D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62 CuadroTexto"/>
          <p:cNvSpPr txBox="1">
            <a:spLocks noChangeAspect="1"/>
          </p:cNvSpPr>
          <p:nvPr/>
        </p:nvSpPr>
        <p:spPr>
          <a:xfrm>
            <a:off x="394886" y="2975128"/>
            <a:ext cx="157907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64" name="63 CuadroTexto"/>
          <p:cNvSpPr txBox="1">
            <a:spLocks noChangeAspect="1"/>
          </p:cNvSpPr>
          <p:nvPr/>
        </p:nvSpPr>
        <p:spPr>
          <a:xfrm>
            <a:off x="1948582" y="2974513"/>
            <a:ext cx="157907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latin typeface="Arial" pitchFamily="34" charset="0"/>
                <a:cs typeface="Arial" pitchFamily="34" charset="0"/>
              </a:rPr>
              <a:t>F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64 CuadroTexto"/>
          <p:cNvSpPr txBox="1">
            <a:spLocks noChangeAspect="1"/>
          </p:cNvSpPr>
          <p:nvPr/>
        </p:nvSpPr>
        <p:spPr>
          <a:xfrm>
            <a:off x="402506" y="4223375"/>
            <a:ext cx="157907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latin typeface="Arial" pitchFamily="34" charset="0"/>
                <a:cs typeface="Arial" pitchFamily="34" charset="0"/>
              </a:rPr>
              <a:t>G</a:t>
            </a:r>
          </a:p>
        </p:txBody>
      </p:sp>
      <p:sp>
        <p:nvSpPr>
          <p:cNvPr id="66" name="65 CuadroTexto"/>
          <p:cNvSpPr txBox="1">
            <a:spLocks noChangeAspect="1"/>
          </p:cNvSpPr>
          <p:nvPr/>
        </p:nvSpPr>
        <p:spPr>
          <a:xfrm>
            <a:off x="1961944" y="4223375"/>
            <a:ext cx="157907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latin typeface="Arial" pitchFamily="34" charset="0"/>
                <a:cs typeface="Arial" pitchFamily="34" charset="0"/>
              </a:rPr>
              <a:t>H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66 CuadroTexto"/>
          <p:cNvSpPr txBox="1">
            <a:spLocks noChangeAspect="1"/>
          </p:cNvSpPr>
          <p:nvPr/>
        </p:nvSpPr>
        <p:spPr>
          <a:xfrm>
            <a:off x="3494658" y="473898"/>
            <a:ext cx="157907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latin typeface="Arial" pitchFamily="34" charset="0"/>
                <a:cs typeface="Arial" pitchFamily="34" charset="0"/>
              </a:rPr>
              <a:t>I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3400 Rectángulo"/>
          <p:cNvSpPr/>
          <p:nvPr/>
        </p:nvSpPr>
        <p:spPr>
          <a:xfrm>
            <a:off x="4193530" y="4762629"/>
            <a:ext cx="2268539" cy="438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/>
          </a:p>
        </p:txBody>
      </p:sp>
      <p:sp>
        <p:nvSpPr>
          <p:cNvPr id="70" name="Cuadro de texto 2"/>
          <p:cNvSpPr txBox="1">
            <a:spLocks noChangeArrowheads="1"/>
          </p:cNvSpPr>
          <p:nvPr/>
        </p:nvSpPr>
        <p:spPr bwMode="auto">
          <a:xfrm rot="19200000">
            <a:off x="3702253" y="4828334"/>
            <a:ext cx="867410" cy="36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ts val="2000"/>
              </a:lnSpc>
              <a:spcAft>
                <a:spcPts val="0"/>
              </a:spcAft>
            </a:pPr>
            <a:r>
              <a:rPr lang="es-ES_tradnl" sz="1000" dirty="0" err="1">
                <a:effectLst/>
                <a:latin typeface="Arial"/>
                <a:ea typeface="Times New Roman"/>
              </a:rPr>
              <a:t>L</a:t>
            </a:r>
            <a:r>
              <a:rPr lang="es-ES_tradnl" sz="1000" i="1" dirty="0" err="1">
                <a:effectLst/>
                <a:latin typeface="Arial"/>
                <a:ea typeface="Times New Roman"/>
              </a:rPr>
              <a:t>er</a:t>
            </a:r>
            <a:endParaRPr lang="es-ES" sz="1100" dirty="0">
              <a:effectLst/>
              <a:latin typeface="Arial"/>
              <a:ea typeface="Times New Roman"/>
            </a:endParaRPr>
          </a:p>
          <a:p>
            <a:pPr algn="r">
              <a:lnSpc>
                <a:spcPts val="2000"/>
              </a:lnSpc>
              <a:spcAft>
                <a:spcPts val="0"/>
              </a:spcAft>
            </a:pPr>
            <a:r>
              <a:rPr lang="es-ES_tradnl" sz="1000" i="1" dirty="0">
                <a:effectLst/>
                <a:latin typeface="Arial"/>
                <a:ea typeface="Times New Roman"/>
              </a:rPr>
              <a:t> 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sp>
        <p:nvSpPr>
          <p:cNvPr id="71" name="Cuadro de texto 2"/>
          <p:cNvSpPr txBox="1">
            <a:spLocks noChangeArrowheads="1"/>
          </p:cNvSpPr>
          <p:nvPr/>
        </p:nvSpPr>
        <p:spPr bwMode="auto">
          <a:xfrm rot="19200000">
            <a:off x="4074998" y="4834684"/>
            <a:ext cx="867410" cy="33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ts val="2000"/>
              </a:lnSpc>
              <a:spcAft>
                <a:spcPts val="0"/>
              </a:spcAft>
            </a:pPr>
            <a:r>
              <a:rPr lang="en-US" sz="1000" i="1" dirty="0">
                <a:effectLst/>
                <a:latin typeface="Arial"/>
                <a:ea typeface="Times New Roman"/>
              </a:rPr>
              <a:t>tcu1-1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sp>
        <p:nvSpPr>
          <p:cNvPr id="72" name="Cuadro de texto 2"/>
          <p:cNvSpPr txBox="1">
            <a:spLocks noChangeArrowheads="1"/>
          </p:cNvSpPr>
          <p:nvPr/>
        </p:nvSpPr>
        <p:spPr bwMode="auto">
          <a:xfrm rot="19200000">
            <a:off x="5219069" y="4829604"/>
            <a:ext cx="867410" cy="36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ts val="2000"/>
              </a:lnSpc>
              <a:spcAft>
                <a:spcPts val="0"/>
              </a:spcAft>
            </a:pPr>
            <a:r>
              <a:rPr lang="es-ES_tradnl" sz="1000" dirty="0" err="1">
                <a:effectLst/>
                <a:latin typeface="Arial"/>
                <a:ea typeface="Times New Roman"/>
              </a:rPr>
              <a:t>L</a:t>
            </a:r>
            <a:r>
              <a:rPr lang="es-ES_tradnl" sz="1000" i="1" dirty="0" err="1">
                <a:effectLst/>
                <a:latin typeface="Arial"/>
                <a:ea typeface="Times New Roman"/>
              </a:rPr>
              <a:t>er</a:t>
            </a:r>
            <a:endParaRPr lang="es-ES" sz="1100" dirty="0">
              <a:effectLst/>
              <a:latin typeface="Arial"/>
              <a:ea typeface="Times New Roman"/>
            </a:endParaRPr>
          </a:p>
          <a:p>
            <a:pPr algn="r">
              <a:lnSpc>
                <a:spcPts val="2000"/>
              </a:lnSpc>
              <a:spcAft>
                <a:spcPts val="0"/>
              </a:spcAft>
            </a:pPr>
            <a:r>
              <a:rPr lang="es-ES_tradnl" sz="1000" i="1" dirty="0">
                <a:effectLst/>
                <a:latin typeface="Arial"/>
                <a:ea typeface="Times New Roman"/>
              </a:rPr>
              <a:t> 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sp>
        <p:nvSpPr>
          <p:cNvPr id="73" name="Cuadro de texto 2"/>
          <p:cNvSpPr txBox="1">
            <a:spLocks noChangeArrowheads="1"/>
          </p:cNvSpPr>
          <p:nvPr/>
        </p:nvSpPr>
        <p:spPr bwMode="auto">
          <a:xfrm rot="19200000">
            <a:off x="5596259" y="4828969"/>
            <a:ext cx="867410" cy="33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ts val="2000"/>
              </a:lnSpc>
              <a:spcAft>
                <a:spcPts val="0"/>
              </a:spcAft>
            </a:pPr>
            <a:r>
              <a:rPr lang="en-US" sz="1000" i="1">
                <a:effectLst/>
                <a:latin typeface="Arial"/>
                <a:ea typeface="Times New Roman"/>
              </a:rPr>
              <a:t>tcu1-1</a:t>
            </a:r>
            <a:endParaRPr lang="es-ES" sz="1100">
              <a:effectLst/>
              <a:latin typeface="Arial"/>
              <a:ea typeface="Times New Roman"/>
            </a:endParaRPr>
          </a:p>
        </p:txBody>
      </p:sp>
      <p:sp>
        <p:nvSpPr>
          <p:cNvPr id="74" name="Cuadro de texto 2"/>
          <p:cNvSpPr txBox="1">
            <a:spLocks noChangeArrowheads="1"/>
          </p:cNvSpPr>
          <p:nvPr/>
        </p:nvSpPr>
        <p:spPr bwMode="auto">
          <a:xfrm rot="19200000">
            <a:off x="4460889" y="4836589"/>
            <a:ext cx="867410" cy="36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ts val="2000"/>
              </a:lnSpc>
              <a:spcAft>
                <a:spcPts val="0"/>
              </a:spcAft>
            </a:pPr>
            <a:r>
              <a:rPr lang="es-ES_tradnl" sz="1000" dirty="0" err="1">
                <a:effectLst/>
                <a:latin typeface="Arial"/>
                <a:ea typeface="Times New Roman"/>
              </a:rPr>
              <a:t>L</a:t>
            </a:r>
            <a:r>
              <a:rPr lang="es-ES_tradnl" sz="1000" i="1" dirty="0" err="1">
                <a:effectLst/>
                <a:latin typeface="Arial"/>
                <a:ea typeface="Times New Roman"/>
              </a:rPr>
              <a:t>er</a:t>
            </a:r>
            <a:endParaRPr lang="es-ES" sz="1100" dirty="0">
              <a:effectLst/>
              <a:latin typeface="Arial"/>
              <a:ea typeface="Times New Roman"/>
            </a:endParaRPr>
          </a:p>
          <a:p>
            <a:pPr algn="r">
              <a:lnSpc>
                <a:spcPts val="2000"/>
              </a:lnSpc>
              <a:spcAft>
                <a:spcPts val="0"/>
              </a:spcAft>
            </a:pPr>
            <a:r>
              <a:rPr lang="es-ES_tradnl" sz="1000" i="1" dirty="0">
                <a:effectLst/>
                <a:latin typeface="Arial"/>
                <a:ea typeface="Times New Roman"/>
              </a:rPr>
              <a:t> 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sp>
        <p:nvSpPr>
          <p:cNvPr id="75" name="Cuadro de texto 2"/>
          <p:cNvSpPr txBox="1">
            <a:spLocks noChangeArrowheads="1"/>
          </p:cNvSpPr>
          <p:nvPr/>
        </p:nvSpPr>
        <p:spPr bwMode="auto">
          <a:xfrm rot="19200000">
            <a:off x="4837146" y="4841669"/>
            <a:ext cx="867410" cy="33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ts val="2000"/>
              </a:lnSpc>
              <a:spcAft>
                <a:spcPts val="0"/>
              </a:spcAft>
            </a:pPr>
            <a:r>
              <a:rPr lang="en-US" sz="1000" i="1" dirty="0">
                <a:effectLst/>
                <a:latin typeface="Arial"/>
                <a:ea typeface="Times New Roman"/>
              </a:rPr>
              <a:t>tcu1-1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sp>
        <p:nvSpPr>
          <p:cNvPr id="76" name="Cuadro de texto 2"/>
          <p:cNvSpPr txBox="1">
            <a:spLocks noChangeArrowheads="1"/>
          </p:cNvSpPr>
          <p:nvPr/>
        </p:nvSpPr>
        <p:spPr bwMode="auto">
          <a:xfrm>
            <a:off x="4108574" y="4965819"/>
            <a:ext cx="867410" cy="36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ts val="2000"/>
              </a:lnSpc>
              <a:spcAft>
                <a:spcPts val="0"/>
              </a:spcAft>
            </a:pPr>
            <a:r>
              <a:rPr lang="es-ES_tradnl" sz="1000" dirty="0" err="1">
                <a:effectLst/>
                <a:latin typeface="Arial"/>
                <a:ea typeface="Times New Roman"/>
              </a:rPr>
              <a:t>adaxial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sp>
        <p:nvSpPr>
          <p:cNvPr id="77" name="Cuadro de texto 2"/>
          <p:cNvSpPr txBox="1">
            <a:spLocks noChangeArrowheads="1"/>
          </p:cNvSpPr>
          <p:nvPr/>
        </p:nvSpPr>
        <p:spPr bwMode="auto">
          <a:xfrm>
            <a:off x="4869160" y="4968359"/>
            <a:ext cx="867410" cy="36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ts val="2000"/>
              </a:lnSpc>
              <a:spcAft>
                <a:spcPts val="0"/>
              </a:spcAft>
            </a:pPr>
            <a:r>
              <a:rPr lang="es-ES_tradnl" sz="1000" dirty="0" err="1">
                <a:effectLst/>
                <a:latin typeface="Arial"/>
                <a:ea typeface="Times New Roman"/>
              </a:rPr>
              <a:t>abaxial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sp>
        <p:nvSpPr>
          <p:cNvPr id="78" name="Cuadro de texto 2"/>
          <p:cNvSpPr txBox="1">
            <a:spLocks noChangeArrowheads="1"/>
          </p:cNvSpPr>
          <p:nvPr/>
        </p:nvSpPr>
        <p:spPr bwMode="auto">
          <a:xfrm>
            <a:off x="4499099" y="5221089"/>
            <a:ext cx="867410" cy="36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ts val="2000"/>
              </a:lnSpc>
              <a:spcAft>
                <a:spcPts val="0"/>
              </a:spcAft>
            </a:pPr>
            <a:r>
              <a:rPr lang="es-ES_tradnl" sz="1000" dirty="0">
                <a:effectLst/>
                <a:latin typeface="Arial"/>
                <a:ea typeface="Times New Roman"/>
              </a:rPr>
              <a:t>Epidermis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sp>
        <p:nvSpPr>
          <p:cNvPr id="79" name="Cuadro de texto 2"/>
          <p:cNvSpPr txBox="1">
            <a:spLocks noChangeArrowheads="1"/>
          </p:cNvSpPr>
          <p:nvPr/>
        </p:nvSpPr>
        <p:spPr bwMode="auto">
          <a:xfrm>
            <a:off x="5647814" y="5059164"/>
            <a:ext cx="858520" cy="42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es-ES" sz="1000" dirty="0" err="1" smtClean="0">
                <a:effectLst/>
                <a:latin typeface="Arial"/>
                <a:ea typeface="Times New Roman"/>
              </a:rPr>
              <a:t>Palisade</a:t>
            </a:r>
            <a:r>
              <a:rPr lang="es-ES" sz="1000" dirty="0" smtClean="0">
                <a:effectLst/>
                <a:latin typeface="Arial"/>
                <a:ea typeface="Times New Roman"/>
              </a:rPr>
              <a:t> </a:t>
            </a:r>
            <a:r>
              <a:rPr lang="es-ES" sz="1000" dirty="0" err="1" smtClean="0">
                <a:effectLst/>
                <a:latin typeface="Arial"/>
                <a:ea typeface="Times New Roman"/>
              </a:rPr>
              <a:t>mesophyll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sp>
        <p:nvSpPr>
          <p:cNvPr id="80" name="3411 Cerrar llave"/>
          <p:cNvSpPr/>
          <p:nvPr/>
        </p:nvSpPr>
        <p:spPr>
          <a:xfrm rot="5400000">
            <a:off x="4913475" y="4495005"/>
            <a:ext cx="45719" cy="152455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/>
          </a:p>
        </p:txBody>
      </p:sp>
      <p:sp>
        <p:nvSpPr>
          <p:cNvPr id="81" name="Cuadro de texto 2"/>
          <p:cNvSpPr txBox="1">
            <a:spLocks noChangeArrowheads="1"/>
          </p:cNvSpPr>
          <p:nvPr/>
        </p:nvSpPr>
        <p:spPr bwMode="auto">
          <a:xfrm rot="16200000">
            <a:off x="2650420" y="2462893"/>
            <a:ext cx="1905635" cy="36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ts val="2000"/>
              </a:lnSpc>
              <a:spcAft>
                <a:spcPts val="0"/>
              </a:spcAft>
            </a:pPr>
            <a:r>
              <a:rPr lang="es-ES_tradnl" sz="1000" dirty="0" err="1" smtClean="0">
                <a:effectLst/>
                <a:latin typeface="Arial"/>
                <a:ea typeface="Times New Roman"/>
              </a:rPr>
              <a:t>Cell</a:t>
            </a:r>
            <a:r>
              <a:rPr lang="es-ES_tradnl" sz="1000" dirty="0" smtClean="0">
                <a:effectLst/>
                <a:latin typeface="Arial"/>
                <a:ea typeface="Times New Roman"/>
              </a:rPr>
              <a:t> </a:t>
            </a:r>
            <a:r>
              <a:rPr lang="es-ES_tradnl" sz="1000" dirty="0" err="1" smtClean="0">
                <a:effectLst/>
                <a:latin typeface="Arial"/>
                <a:ea typeface="Times New Roman"/>
              </a:rPr>
              <a:t>area</a:t>
            </a:r>
            <a:r>
              <a:rPr lang="es-ES_tradnl" sz="1000" dirty="0" smtClean="0">
                <a:effectLst/>
                <a:latin typeface="Arial"/>
                <a:ea typeface="Times New Roman"/>
              </a:rPr>
              <a:t> (μm</a:t>
            </a:r>
            <a:r>
              <a:rPr lang="es-ES_tradnl" sz="1000" baseline="30000" dirty="0" smtClean="0">
                <a:effectLst/>
                <a:latin typeface="Arial"/>
                <a:ea typeface="Times New Roman"/>
              </a:rPr>
              <a:t>2</a:t>
            </a:r>
            <a:r>
              <a:rPr lang="es-ES_tradnl" sz="1000" dirty="0">
                <a:effectLst/>
                <a:latin typeface="Arial"/>
                <a:ea typeface="Times New Roman"/>
              </a:rPr>
              <a:t>)</a:t>
            </a:r>
            <a:endParaRPr lang="es-ES" sz="1100" dirty="0">
              <a:effectLst/>
              <a:latin typeface="Arial"/>
              <a:ea typeface="Times New Roman"/>
            </a:endParaRPr>
          </a:p>
        </p:txBody>
      </p:sp>
      <p:cxnSp>
        <p:nvCxnSpPr>
          <p:cNvPr id="57" name="72 Conector recto"/>
          <p:cNvCxnSpPr/>
          <p:nvPr/>
        </p:nvCxnSpPr>
        <p:spPr>
          <a:xfrm rot="10800000">
            <a:off x="378758" y="1746305"/>
            <a:ext cx="319425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97 Conector recto"/>
          <p:cNvCxnSpPr/>
          <p:nvPr/>
        </p:nvCxnSpPr>
        <p:spPr>
          <a:xfrm rot="5400000">
            <a:off x="-656905" y="3004264"/>
            <a:ext cx="520147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72 Conector recto"/>
          <p:cNvCxnSpPr/>
          <p:nvPr/>
        </p:nvCxnSpPr>
        <p:spPr>
          <a:xfrm rot="10800000">
            <a:off x="283433" y="2994996"/>
            <a:ext cx="319425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72 Conector recto"/>
          <p:cNvCxnSpPr/>
          <p:nvPr/>
        </p:nvCxnSpPr>
        <p:spPr>
          <a:xfrm rot="10800000">
            <a:off x="348985" y="4244041"/>
            <a:ext cx="319425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97 Conector recto"/>
          <p:cNvCxnSpPr/>
          <p:nvPr/>
        </p:nvCxnSpPr>
        <p:spPr>
          <a:xfrm rot="5400000">
            <a:off x="-2217281" y="3055585"/>
            <a:ext cx="520147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623387" y="4559305"/>
            <a:ext cx="49159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sz="800" dirty="0"/>
          </a:p>
        </p:txBody>
      </p:sp>
      <p:sp>
        <p:nvSpPr>
          <p:cNvPr id="52" name="51 CuadroTexto"/>
          <p:cNvSpPr txBox="1"/>
          <p:nvPr/>
        </p:nvSpPr>
        <p:spPr>
          <a:xfrm>
            <a:off x="1480485" y="1499616"/>
            <a:ext cx="474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L</a:t>
            </a:r>
            <a:r>
              <a:rPr lang="es-ES" sz="1000" i="1" dirty="0" err="1" smtClean="0">
                <a:latin typeface="Arial" pitchFamily="34" charset="0"/>
                <a:cs typeface="Arial" pitchFamily="34" charset="0"/>
              </a:rPr>
              <a:t>er</a:t>
            </a:r>
            <a:endParaRPr lang="es-ES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53 CuadroTexto"/>
          <p:cNvSpPr txBox="1">
            <a:spLocks noChangeAspect="1"/>
          </p:cNvSpPr>
          <p:nvPr/>
        </p:nvSpPr>
        <p:spPr>
          <a:xfrm>
            <a:off x="1678538" y="2789427"/>
            <a:ext cx="205818" cy="143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rmAutofit lnSpcReduction="10000"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L</a:t>
            </a:r>
            <a:r>
              <a:rPr lang="es-ES" sz="1000" i="1" dirty="0" err="1" smtClean="0">
                <a:latin typeface="Arial" pitchFamily="34" charset="0"/>
                <a:cs typeface="Arial" pitchFamily="34" charset="0"/>
              </a:rPr>
              <a:t>er</a:t>
            </a:r>
            <a:endParaRPr lang="es-ES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59 CuadroTexto"/>
          <p:cNvSpPr txBox="1"/>
          <p:nvPr/>
        </p:nvSpPr>
        <p:spPr>
          <a:xfrm>
            <a:off x="2963522" y="1499616"/>
            <a:ext cx="5633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i="1" dirty="0" smtClean="0">
                <a:latin typeface="Arial" pitchFamily="34" charset="0"/>
                <a:cs typeface="Arial" pitchFamily="34" charset="0"/>
              </a:rPr>
              <a:t>tcu1-1</a:t>
            </a:r>
            <a:endParaRPr lang="es-ES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82 CuadroTexto"/>
          <p:cNvSpPr txBox="1">
            <a:spLocks noChangeAspect="1"/>
          </p:cNvSpPr>
          <p:nvPr/>
        </p:nvSpPr>
        <p:spPr>
          <a:xfrm>
            <a:off x="3068359" y="2778549"/>
            <a:ext cx="366391" cy="1548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rmAutofit/>
          </a:bodyPr>
          <a:lstStyle/>
          <a:p>
            <a:r>
              <a:rPr lang="es-ES" sz="1000" i="1" dirty="0" smtClean="0">
                <a:latin typeface="Arial" pitchFamily="34" charset="0"/>
                <a:cs typeface="Arial" pitchFamily="34" charset="0"/>
              </a:rPr>
              <a:t>tcu1-1</a:t>
            </a:r>
            <a:endParaRPr lang="es-ES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83 CuadroTexto"/>
          <p:cNvSpPr txBox="1">
            <a:spLocks noChangeAspect="1"/>
          </p:cNvSpPr>
          <p:nvPr/>
        </p:nvSpPr>
        <p:spPr>
          <a:xfrm>
            <a:off x="1678538" y="4036929"/>
            <a:ext cx="205818" cy="143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rmAutofit lnSpcReduction="10000"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L</a:t>
            </a:r>
            <a:r>
              <a:rPr lang="es-ES" sz="1000" i="1" dirty="0" err="1" smtClean="0">
                <a:latin typeface="Arial" pitchFamily="34" charset="0"/>
                <a:cs typeface="Arial" pitchFamily="34" charset="0"/>
              </a:rPr>
              <a:t>er</a:t>
            </a:r>
            <a:endParaRPr lang="es-ES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84 CuadroTexto"/>
          <p:cNvSpPr txBox="1">
            <a:spLocks noChangeAspect="1"/>
          </p:cNvSpPr>
          <p:nvPr/>
        </p:nvSpPr>
        <p:spPr>
          <a:xfrm>
            <a:off x="1678538" y="5297007"/>
            <a:ext cx="205818" cy="143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rmAutofit lnSpcReduction="10000"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L</a:t>
            </a:r>
            <a:r>
              <a:rPr lang="es-ES" sz="1000" i="1" dirty="0" err="1" smtClean="0">
                <a:latin typeface="Arial" pitchFamily="34" charset="0"/>
                <a:cs typeface="Arial" pitchFamily="34" charset="0"/>
              </a:rPr>
              <a:t>er</a:t>
            </a:r>
            <a:endParaRPr lang="es-ES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85 CuadroTexto"/>
          <p:cNvSpPr txBox="1">
            <a:spLocks noChangeAspect="1"/>
          </p:cNvSpPr>
          <p:nvPr/>
        </p:nvSpPr>
        <p:spPr>
          <a:xfrm>
            <a:off x="3068359" y="4026051"/>
            <a:ext cx="366391" cy="1548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rmAutofit/>
          </a:bodyPr>
          <a:lstStyle/>
          <a:p>
            <a:r>
              <a:rPr lang="es-ES" sz="1000" i="1" dirty="0" smtClean="0">
                <a:latin typeface="Arial" pitchFamily="34" charset="0"/>
                <a:cs typeface="Arial" pitchFamily="34" charset="0"/>
              </a:rPr>
              <a:t>tcu1-1</a:t>
            </a:r>
            <a:endParaRPr lang="es-ES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86 CuadroTexto"/>
          <p:cNvSpPr txBox="1">
            <a:spLocks noChangeAspect="1"/>
          </p:cNvSpPr>
          <p:nvPr/>
        </p:nvSpPr>
        <p:spPr>
          <a:xfrm>
            <a:off x="3068359" y="5286129"/>
            <a:ext cx="366391" cy="1548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rmAutofit/>
          </a:bodyPr>
          <a:lstStyle/>
          <a:p>
            <a:r>
              <a:rPr lang="es-ES" sz="1000" i="1" dirty="0" smtClean="0">
                <a:latin typeface="Arial" pitchFamily="34" charset="0"/>
                <a:cs typeface="Arial" pitchFamily="34" charset="0"/>
              </a:rPr>
              <a:t>tcu1-1</a:t>
            </a:r>
            <a:endParaRPr lang="es-ES" sz="1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89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40</Words>
  <Application>Microsoft Office PowerPoint</Application>
  <PresentationFormat>A4 (210 x 297 mm)</PresentationFormat>
  <Paragraphs>33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Sanchez Garcia, Ana Belen</dc:creator>
  <cp:lastModifiedBy>Micol Molina, Jose Luis</cp:lastModifiedBy>
  <cp:revision>39</cp:revision>
  <cp:lastPrinted>2012-06-18T17:07:55Z</cp:lastPrinted>
  <dcterms:created xsi:type="dcterms:W3CDTF">2012-05-31T18:01:55Z</dcterms:created>
  <dcterms:modified xsi:type="dcterms:W3CDTF">2013-06-04T09:22:58Z</dcterms:modified>
</cp:coreProperties>
</file>