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906000" type="A4"/>
  <p:notesSz cx="6797675" cy="9928225"/>
  <p:embeddedFontLst>
    <p:embeddedFont>
      <p:font typeface="Calibri" panose="020F0502020204030204" pitchFamily="34" charset="0"/>
      <p:regular r:id="rId4"/>
      <p:bold r:id="rId5"/>
      <p:italic r:id="rId6"/>
      <p:boldItalic r:id="rId7"/>
    </p:embeddedFont>
  </p:embeddedFontLst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13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pos="255">
          <p15:clr>
            <a:srgbClr val="A4A3A4"/>
          </p15:clr>
        </p15:guide>
        <p15:guide id="4" pos="406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2" d="100"/>
          <a:sy n="62" d="100"/>
        </p:scale>
        <p:origin x="2598" y="96"/>
      </p:cViewPr>
      <p:guideLst>
        <p:guide orient="horz" pos="2213"/>
        <p:guide orient="horz" pos="4027"/>
        <p:guide pos="255"/>
        <p:guide pos="406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notesMaster" Target="notesMasters/notesMaster1.xml"/><Relationship Id="rId7" Type="http://schemas.openxmlformats.org/officeDocument/2006/relationships/font" Target="fonts/font4.fntdata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3.fntdata"/><Relationship Id="rId11" Type="http://schemas.openxmlformats.org/officeDocument/2006/relationships/tableStyles" Target="tableStyles.xml"/><Relationship Id="rId5" Type="http://schemas.openxmlformats.org/officeDocument/2006/relationships/font" Target="fonts/font2.fntdata"/><Relationship Id="rId10" Type="http://schemas.openxmlformats.org/officeDocument/2006/relationships/theme" Target="theme/theme1.xml"/><Relationship Id="rId4" Type="http://schemas.openxmlformats.org/officeDocument/2006/relationships/font" Target="fonts/font1.fntdata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4152FF-F54F-47A1-BC98-B77AE34C4A0C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2109788" y="744538"/>
            <a:ext cx="25781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716FB9-92A4-42CF-984C-C92B3726978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1282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716FB9-92A4-42CF-984C-C92B3726978E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98345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428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227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5386387" y="396701"/>
            <a:ext cx="1671638" cy="845220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71475" y="396701"/>
            <a:ext cx="4900613" cy="845220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5667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89154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2452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71475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771900" y="2311402"/>
            <a:ext cx="3286125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4832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2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2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922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016877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64177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2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06955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4951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FED80-65FD-421B-AD60-9F76F6D59872}" type="datetimeFigureOut">
              <a:rPr lang="es-ES" smtClean="0"/>
              <a:t>04/06/2013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6B2E-86DD-4D07-9D80-468BB054527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5600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11 Grupo"/>
          <p:cNvGrpSpPr>
            <a:grpSpLocks noChangeAspect="1"/>
          </p:cNvGrpSpPr>
          <p:nvPr/>
        </p:nvGrpSpPr>
        <p:grpSpPr>
          <a:xfrm>
            <a:off x="621755" y="3840594"/>
            <a:ext cx="5543549" cy="2167254"/>
            <a:chOff x="26669" y="160278"/>
            <a:chExt cx="5598148" cy="2188778"/>
          </a:xfrm>
        </p:grpSpPr>
        <p:pic>
          <p:nvPicPr>
            <p:cNvPr id="17" name="4 Imagen" descr="Ler_hoja1(1)_21d1 copia.jpg"/>
            <p:cNvPicPr>
              <a:picLocks noChangeAspect="1"/>
            </p:cNvPicPr>
            <p:nvPr/>
          </p:nvPicPr>
          <p:blipFill rotWithShape="1">
            <a:blip r:embed="rId3" cstate="print"/>
            <a:srcRect l="9170" r="8424"/>
            <a:stretch/>
          </p:blipFill>
          <p:spPr>
            <a:xfrm>
              <a:off x="72007" y="504056"/>
              <a:ext cx="1216325" cy="1845000"/>
            </a:xfrm>
            <a:prstGeom prst="rect">
              <a:avLst/>
            </a:prstGeom>
          </p:spPr>
        </p:pic>
        <p:pic>
          <p:nvPicPr>
            <p:cNvPr id="18" name="14 Imagen" descr="tcu1-1_hoja1(1)_21d1 copia.jpg"/>
            <p:cNvPicPr>
              <a:picLocks noChangeAspect="1"/>
            </p:cNvPicPr>
            <p:nvPr/>
          </p:nvPicPr>
          <p:blipFill rotWithShape="1">
            <a:blip r:embed="rId4" cstate="print"/>
            <a:srcRect l="16368" r="7524"/>
            <a:stretch/>
          </p:blipFill>
          <p:spPr>
            <a:xfrm>
              <a:off x="1349845" y="515935"/>
              <a:ext cx="1104181" cy="1813500"/>
            </a:xfrm>
            <a:prstGeom prst="rect">
              <a:avLst/>
            </a:prstGeom>
          </p:spPr>
        </p:pic>
        <p:pic>
          <p:nvPicPr>
            <p:cNvPr id="19" name="15 Imagen" descr="Ler_hoja3(4)_21d3 copia.jpg"/>
            <p:cNvPicPr>
              <a:picLocks noChangeAspect="1"/>
            </p:cNvPicPr>
            <p:nvPr/>
          </p:nvPicPr>
          <p:blipFill rotWithShape="1">
            <a:blip r:embed="rId5" cstate="print"/>
            <a:srcRect l="24505" r="21181"/>
            <a:stretch/>
          </p:blipFill>
          <p:spPr>
            <a:xfrm>
              <a:off x="2669040" y="162678"/>
              <a:ext cx="1466490" cy="2160000"/>
            </a:xfrm>
            <a:prstGeom prst="rect">
              <a:avLst/>
            </a:prstGeom>
          </p:spPr>
        </p:pic>
        <p:pic>
          <p:nvPicPr>
            <p:cNvPr id="33" name="16 Imagen" descr="tcu1-1_hoja3(5)_21d1 copia.jpg"/>
            <p:cNvPicPr>
              <a:picLocks noChangeAspect="1"/>
            </p:cNvPicPr>
            <p:nvPr/>
          </p:nvPicPr>
          <p:blipFill rotWithShape="1">
            <a:blip r:embed="rId6" cstate="print"/>
            <a:srcRect l="32566" r="16634"/>
            <a:stretch/>
          </p:blipFill>
          <p:spPr>
            <a:xfrm>
              <a:off x="4253216" y="160278"/>
              <a:ext cx="1371601" cy="2160000"/>
            </a:xfrm>
            <a:prstGeom prst="rect">
              <a:avLst/>
            </a:prstGeom>
          </p:spPr>
        </p:pic>
        <p:cxnSp>
          <p:nvCxnSpPr>
            <p:cNvPr id="34" name="2 Conector recto"/>
            <p:cNvCxnSpPr/>
            <p:nvPr/>
          </p:nvCxnSpPr>
          <p:spPr>
            <a:xfrm rot="10800000">
              <a:off x="47625" y="2256647"/>
              <a:ext cx="331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5 Rectángulo"/>
            <p:cNvSpPr/>
            <p:nvPr/>
          </p:nvSpPr>
          <p:spPr>
            <a:xfrm>
              <a:off x="26669" y="651882"/>
              <a:ext cx="72008" cy="3790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ts val="2000"/>
                </a:lnSpc>
                <a:spcAft>
                  <a:spcPts val="0"/>
                </a:spcAft>
              </a:pPr>
              <a:r>
                <a:rPr lang="es-ES_tradnl" sz="1100">
                  <a:solidFill>
                    <a:srgbClr val="000000"/>
                  </a:solidFill>
                  <a:effectLst/>
                  <a:latin typeface="Arial"/>
                  <a:ea typeface="Times New Roman"/>
                </a:rPr>
                <a:t> </a:t>
              </a:r>
              <a:endParaRPr lang="es-ES" sz="1100">
                <a:solidFill>
                  <a:srgbClr val="000000"/>
                </a:solidFill>
                <a:effectLst/>
                <a:latin typeface="Arial"/>
                <a:ea typeface="Times New Roman"/>
              </a:endParaRPr>
            </a:p>
          </p:txBody>
        </p:sp>
      </p:grpSp>
      <p:grpSp>
        <p:nvGrpSpPr>
          <p:cNvPr id="20" name="19 Grupo"/>
          <p:cNvGrpSpPr/>
          <p:nvPr/>
        </p:nvGrpSpPr>
        <p:grpSpPr>
          <a:xfrm>
            <a:off x="505107" y="3642617"/>
            <a:ext cx="6320460" cy="2373857"/>
            <a:chOff x="2062612" y="1268760"/>
            <a:chExt cx="6320460" cy="2373857"/>
          </a:xfrm>
        </p:grpSpPr>
        <p:sp>
          <p:nvSpPr>
            <p:cNvPr id="21" name="20 CuadroTexto"/>
            <p:cNvSpPr txBox="1"/>
            <p:nvPr/>
          </p:nvSpPr>
          <p:spPr>
            <a:xfrm>
              <a:off x="2771800" y="1268760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s-ES" sz="12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1</a:t>
              </a:r>
              <a:r>
                <a:rPr lang="es-ES" sz="1200" kern="0" baseline="3000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st</a:t>
              </a:r>
              <a:r>
                <a:rPr lang="es-ES" sz="12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1200" kern="0" dirty="0" err="1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leaves</a:t>
              </a:r>
              <a:endParaRPr kumimoji="0" lang="es-E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4136321" y="3356992"/>
              <a:ext cx="11525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tcu1-1</a:t>
              </a:r>
              <a:endParaRPr kumimoji="0" lang="es-E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7" name="Text Box 21"/>
            <p:cNvSpPr txBox="1">
              <a:spLocks noChangeArrowheads="1"/>
            </p:cNvSpPr>
            <p:nvPr/>
          </p:nvSpPr>
          <p:spPr bwMode="auto">
            <a:xfrm>
              <a:off x="2801559" y="3365618"/>
              <a:ext cx="76232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L</a:t>
              </a:r>
              <a:r>
                <a:rPr kumimoji="0" lang="es-ES" sz="12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er</a:t>
              </a:r>
              <a:endParaRPr kumimoji="0" lang="es-E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7230485" y="3356992"/>
              <a:ext cx="115258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1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tcu1-1</a:t>
              </a:r>
              <a:endParaRPr kumimoji="0" lang="es-E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29" name="Text Box 21"/>
            <p:cNvSpPr txBox="1">
              <a:spLocks noChangeArrowheads="1"/>
            </p:cNvSpPr>
            <p:nvPr/>
          </p:nvSpPr>
          <p:spPr bwMode="auto">
            <a:xfrm>
              <a:off x="5666530" y="3362618"/>
              <a:ext cx="762329" cy="2769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0" i="0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L</a:t>
              </a:r>
              <a:r>
                <a:rPr kumimoji="0" lang="es-ES" sz="1200" b="0" i="1" u="none" strike="noStrike" kern="0" cap="none" spc="0" normalizeH="0" baseline="0" noProof="0" dirty="0" err="1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 charset="0"/>
                </a:rPr>
                <a:t>er</a:t>
              </a:r>
              <a:endParaRPr kumimoji="0" lang="es-ES" sz="1200" b="0" i="1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31" name="30 CuadroTexto"/>
            <p:cNvSpPr txBox="1"/>
            <p:nvPr/>
          </p:nvSpPr>
          <p:spPr>
            <a:xfrm>
              <a:off x="5724128" y="1268760"/>
              <a:ext cx="122413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s-ES" sz="12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3</a:t>
              </a:r>
              <a:r>
                <a:rPr lang="es-ES" sz="1200" kern="0" baseline="3000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rd</a:t>
              </a:r>
              <a:r>
                <a:rPr lang="es-ES" sz="1200" kern="0" dirty="0" smtClean="0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es-ES" sz="1200" kern="0" dirty="0" err="1">
                  <a:solidFill>
                    <a:sysClr val="windowText" lastClr="000000"/>
                  </a:solidFill>
                  <a:latin typeface="Arial" pitchFamily="34" charset="0"/>
                  <a:cs typeface="Arial" pitchFamily="34" charset="0"/>
                </a:rPr>
                <a:t>leaves</a:t>
              </a:r>
              <a:endParaRPr lang="es-E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" name="31 Rectángulo"/>
            <p:cNvSpPr/>
            <p:nvPr/>
          </p:nvSpPr>
          <p:spPr>
            <a:xfrm>
              <a:off x="2062612" y="1947938"/>
              <a:ext cx="156282" cy="360040"/>
            </a:xfrm>
            <a:prstGeom prst="rect">
              <a:avLst/>
            </a:prstGeom>
            <a:solidFill>
              <a:sysClr val="window" lastClr="FFFFF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4048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704</TotalTime>
  <Words>9</Words>
  <Application>Microsoft Office PowerPoint</Application>
  <PresentationFormat>A4 (210 x 297 mm)</PresentationFormat>
  <Paragraphs>8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Calibri</vt:lpstr>
      <vt:lpstr>Times New Roman</vt:lpstr>
      <vt:lpstr>Arial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rmicol</dc:creator>
  <cp:lastModifiedBy>Micol Molina, Jose Luis</cp:lastModifiedBy>
  <cp:revision>34</cp:revision>
  <cp:lastPrinted>2012-07-13T13:46:34Z</cp:lastPrinted>
  <dcterms:created xsi:type="dcterms:W3CDTF">2012-05-24T14:07:59Z</dcterms:created>
  <dcterms:modified xsi:type="dcterms:W3CDTF">2013-06-04T09:23:09Z</dcterms:modified>
</cp:coreProperties>
</file>