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3">
          <p15:clr>
            <a:srgbClr val="A4A3A4"/>
          </p15:clr>
        </p15:guide>
        <p15:guide id="2" orient="horz" pos="4209">
          <p15:clr>
            <a:srgbClr val="A4A3A4"/>
          </p15:clr>
        </p15:guide>
        <p15:guide id="3" pos="346">
          <p15:clr>
            <a:srgbClr val="A4A3A4"/>
          </p15:clr>
        </p15:guide>
        <p15:guide id="4" pos="397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3144" y="78"/>
      </p:cViewPr>
      <p:guideLst>
        <p:guide orient="horz" pos="2213"/>
        <p:guide orient="horz" pos="4209"/>
        <p:guide pos="346"/>
        <p:guide pos="397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428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2279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566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154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45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832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22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168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641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955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95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56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128" y="3656856"/>
            <a:ext cx="3767138" cy="263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Line 7"/>
          <p:cNvSpPr>
            <a:spLocks noChangeShapeType="1"/>
          </p:cNvSpPr>
          <p:nvPr/>
        </p:nvSpPr>
        <p:spPr bwMode="auto">
          <a:xfrm>
            <a:off x="1806173" y="6179393"/>
            <a:ext cx="64452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24" name="Text Box 21"/>
          <p:cNvSpPr txBox="1">
            <a:spLocks noChangeArrowheads="1"/>
          </p:cNvSpPr>
          <p:nvPr/>
        </p:nvSpPr>
        <p:spPr bwMode="auto">
          <a:xfrm>
            <a:off x="2087453" y="3946363"/>
            <a:ext cx="1176053" cy="33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s-ES" sz="1200" i="1" dirty="0" smtClean="0">
                <a:solidFill>
                  <a:schemeClr val="bg1"/>
                </a:solidFill>
                <a:cs typeface="Arial" pitchFamily="34" charset="0"/>
              </a:rPr>
              <a:t>pGreen0179</a:t>
            </a:r>
            <a:endParaRPr lang="es-ES" sz="1200" i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5" name="Text Box 22"/>
          <p:cNvSpPr txBox="1">
            <a:spLocks noChangeArrowheads="1"/>
          </p:cNvSpPr>
          <p:nvPr/>
        </p:nvSpPr>
        <p:spPr bwMode="auto">
          <a:xfrm>
            <a:off x="3713730" y="3941080"/>
            <a:ext cx="1470067" cy="29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s-ES" sz="1200" i="1" dirty="0" smtClean="0">
                <a:solidFill>
                  <a:schemeClr val="bg1"/>
                </a:solidFill>
                <a:cs typeface="Arial" pitchFamily="34" charset="0"/>
              </a:rPr>
              <a:t>TCU1</a:t>
            </a:r>
            <a:r>
              <a:rPr lang="es-ES" sz="1200" i="1" baseline="-25000" dirty="0" smtClean="0">
                <a:solidFill>
                  <a:schemeClr val="bg1"/>
                </a:solidFill>
                <a:cs typeface="Arial" pitchFamily="34" charset="0"/>
              </a:rPr>
              <a:t>pro</a:t>
            </a:r>
            <a:r>
              <a:rPr lang="es-ES" sz="1200" i="1" dirty="0" smtClean="0">
                <a:solidFill>
                  <a:schemeClr val="bg1"/>
                </a:solidFill>
                <a:cs typeface="Arial" pitchFamily="34" charset="0"/>
              </a:rPr>
              <a:t>:TCU1</a:t>
            </a:r>
            <a:endParaRPr lang="es-ES" sz="1200" i="1" dirty="0">
              <a:solidFill>
                <a:schemeClr val="bg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8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</Words>
  <Application>Microsoft Office PowerPoint</Application>
  <PresentationFormat>A4 (210 x 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rmicol</dc:creator>
  <cp:lastModifiedBy>Micol Molina, Jose Luis</cp:lastModifiedBy>
  <cp:revision>27</cp:revision>
  <cp:lastPrinted>2012-07-13T13:50:08Z</cp:lastPrinted>
  <dcterms:created xsi:type="dcterms:W3CDTF">2012-05-24T14:07:59Z</dcterms:created>
  <dcterms:modified xsi:type="dcterms:W3CDTF">2013-06-04T09:23:17Z</dcterms:modified>
</cp:coreProperties>
</file>