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orient="horz" pos="262">
          <p15:clr>
            <a:srgbClr val="A4A3A4"/>
          </p15:clr>
        </p15:guide>
        <p15:guide id="3" orient="horz" pos="4980">
          <p15:clr>
            <a:srgbClr val="A4A3A4"/>
          </p15:clr>
        </p15:guide>
        <p15:guide id="4" pos="255">
          <p15:clr>
            <a:srgbClr val="A4A3A4"/>
          </p15:clr>
        </p15:guide>
        <p15:guide id="5" pos="40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2598" y="96"/>
      </p:cViewPr>
      <p:guideLst>
        <p:guide orient="horz" pos="3120"/>
        <p:guide orient="horz" pos="262"/>
        <p:guide orient="horz" pos="4980"/>
        <p:guide pos="255"/>
        <p:guide pos="40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6418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624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470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7153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6257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980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121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289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944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915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185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52D6B-D5A0-4061-88FA-3BDA86F05B18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69DFD-D879-4F9A-BC31-DDE16867131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48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92 Rectángulo"/>
          <p:cNvSpPr/>
          <p:nvPr/>
        </p:nvSpPr>
        <p:spPr>
          <a:xfrm>
            <a:off x="310684" y="491117"/>
            <a:ext cx="6430683" cy="727019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85000"/>
              </a:lnSpc>
            </a:pP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 1 -------------MSFFPPQ----QQQTPQP-LFQTQQTSLFQPQQTNSIFSQSQPQ--------QTNSIFSQ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 1 ---------------------------------MAFSLFSSPQPQQPQQLFQPQPQP--------------QQ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 1 VVKDMLHNTEVAVRSFMMLRPRFLRQSAPAA-ASATAPFQIPGQQQSSPFQTPGQQQ---SSPFSQITPFSQQ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Pb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 1 ---------------------------------MAFS-FSTP-PQQTPSLFQPQPQPFQQSSPLFPQQQQQQQ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Os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 1 -----------MAFSFASP-------------------------APQNPFQTP----------------AQAP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Zm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 1 -----------MAFSFASPPNPFQTPAASNPFQTPAASNPFQTPAAPNPFQTPTPAT------------SQAP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48 SQPQQTNSIFS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FF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TSLFQP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QFQ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QQQQL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QQQQVQ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KA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TKW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LH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SQK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27 PFQQP-NPFLQ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FF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QQQLQQ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---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QQQFQ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FQQQQQ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KA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TKW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LH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SQK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70 PQQQQQLQFQQ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FF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QQQHQL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LQL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QQQLQ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QSQQQQ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KT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TKW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LH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SQK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Pb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39 PQQHS-SSFRQ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FF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QQQQQQ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---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QQQQQ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QQQQQQ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KA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TKW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LH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SQK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Os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22 SLSPSPFQFNL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FF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QQPPPQ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---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AAPAA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Q-----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GK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TKW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LH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SQK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Zm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51 SLSPSPFQFSF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FF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Q---PQ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---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VAPAA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QPQPQH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MK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TKW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LH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SQK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122 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LQIE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EKI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SESQ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RLDQC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DSS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SSEG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DAS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RIV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QELGG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IVAK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97 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LQIE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ERI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DESQ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RLDQC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DSS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SNDA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DAS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RIV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QELGG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AVVK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143 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LQIE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ERI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DKSQ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RLDQC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DSS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ANDG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DAS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RSI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QELGG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VVVK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Pb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109 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LQIE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ERI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DESK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RLDQC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DSS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SNEG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DAS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QII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QELGG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TNVK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Os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87 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LQIE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DKI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DESE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RLDQC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DSS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STVN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DAS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EIA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QELGG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TVVN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Zm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119 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LQIE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DKV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DECE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RLDQC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DSS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SNVN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DAS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RIV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QELGG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NVVN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W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194 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PRF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WKQGGGVVSVGSQ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QGQ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TNPAPASSGQQQAVTTTVQVS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DFY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170 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PRF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PGSG--AVSSAPA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QAP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ATVVPSAS-SQLTVTSMAPVF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DFY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RK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216 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PRF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QSAP--AAASATA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QAS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ATVAQTAS-TQAHSTPNAPVF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DFY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Pb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182 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PRF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SNAGG-GASNATA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QPP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TTGIPGST-SQPASSSIVPVF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DFY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Os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160 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YM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PRF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PGAG--ANGGGSN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GPA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AQSNQPVA--------LAPTI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DFY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Zm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192 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ML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PRF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TGAGV-ANGGSSN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APPNQ-------------PVL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DFY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267 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W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ELEQ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LD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YSRH--ASL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SLPKVMSNVHD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VA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KVE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HQY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MR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241 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W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ELEQ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ID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FD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NSSNGSSSL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SLPKVMSNVHD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VA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KVE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HQY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MK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MA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286 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W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ELEQ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LD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NSMNSSSSL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SLPKVMSNVHD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VA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KVE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HQY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MK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Pb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259 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W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ELEQ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LD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NSSHPGSSL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SLPKVMSNVHD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VA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KVE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HQY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MK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Os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223 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CK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W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ELEQ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ME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RQSAS----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SLPKVMSNVHD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VA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KVE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HQY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Zm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249 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RFE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C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EC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CK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W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ELEQ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ISSDS----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SLPKVMSNVHD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F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VA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KVE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HQY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MK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YL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338 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QRR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ECHD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PFLEA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RRE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EAA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HPTLHLPA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STTSTQ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LIA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SATPGGSNPP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TSVPTS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314 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QRR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DGND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PFLEA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RRE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EAA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WV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HPTLHLPA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VS---P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LFA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SSTTGALTAP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QTFASA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359 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QRR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DGSD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PFLEA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RRE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EAA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HPTLHLPA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IS---Q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LIS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SAAPGASSAP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TSSAVP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Pb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332 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QRR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DGND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PFLEA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RRE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EAA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HPTLHLPA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NS---Q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LFA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SATSSASTAP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ASTATA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Os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292 H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QRR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L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NAND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PFLEA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RRE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EAA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HPTLHLPA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PV---Q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TVT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-------QPQ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SLIPSG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Zm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318 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E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QRR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NGSN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PFLEA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RRE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K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EAA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R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RV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HPTLHLPA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PA---Q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MP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I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PAT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-------QPQ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Q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PSFPSA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411 --NPSSGA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FSFLN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ASGP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----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SSLF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SSTAPTSSLFGPSPTPT----------------QTPLFGS-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384 ----SSGS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FSLFG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SSAP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ATTT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SSLF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TTSAPVPSLFGTSGASPQTSLFNSSSSLFGSSSTPSLFGST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429 --SALPGS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G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SSLFA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SVAA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---S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SSLF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-----------------------------------------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Pb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402 PAPASSGN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FSLFN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-SVP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SSMS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SSLF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TTSAPVSTLFG-SAATP---------SLFG--SATQAFGAS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Os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355 ---ATSSS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FPSFS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ASAP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---S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SSLF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TTPTLSSNLFGTSGSAQ----------------LSTPFGTV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Zm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381 ---ATSSS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A9A9A9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FSTFS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ASAP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---S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SSLF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</a:t>
            </a:r>
            <a:r>
              <a:rPr lang="es-ES_tradnl" sz="980" b="1" dirty="0">
                <a:solidFill>
                  <a:srgbClr val="FFFFFF"/>
                </a:solidFill>
                <a:highlight>
                  <a:srgbClr val="000000"/>
                </a:highlight>
                <a:latin typeface="Courier New"/>
                <a:ea typeface="Times New Roman"/>
              </a:rPr>
              <a:t>TP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TTPAPSANLFGASGSAQ----------------LTTPFGTA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/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At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451 SPASTFG--STQSLFG------QTTPSLTMPSQFGGATP---------GSGASFGSMTKSSRPKSRTTRR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Vv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454 STPSLFGSAATPSLFG------GAAPSFGNTPAGSSLFTTPFASGAATGSGASFGAASKSSKPKTRTARR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Nt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    ----------------------------------------------------------------------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Pb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462 SSAPALGSASTPSLFG------STTPAFGTISAGGSLFS-------------------------------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Os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406 STP-TLGSTPAPSGFGNTTPSFASTPALGGTSLFSTPFG-----GGATASGSSFGGTSKV-RSKPRGRR-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r>
              <a:rPr lang="es-ES_tradnl" sz="980" b="1" i="1" dirty="0" err="1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Zm</a:t>
            </a:r>
            <a: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  <a:t>  432 STP-TLASTPAP-GFG------TSTTSLGGTSLFSTPFG-----GGATASGSSFGGASKG-RSKPRGRR-</a:t>
            </a:r>
            <a:br>
              <a:rPr lang="es-ES_tradnl" sz="980" b="1" dirty="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Times New Roman"/>
              </a:rPr>
            </a:br>
            <a:endParaRPr lang="es-ES" sz="980" dirty="0"/>
          </a:p>
        </p:txBody>
      </p:sp>
    </p:spTree>
    <p:extLst>
      <p:ext uri="{BB962C8B-B14F-4D97-AF65-F5344CB8AC3E}">
        <p14:creationId xmlns:p14="http://schemas.microsoft.com/office/powerpoint/2010/main" val="365089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</Words>
  <Application>Microsoft Office PowerPoint</Application>
  <PresentationFormat>A4 (210 x 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Sanchez Garcia, Ana Belen</dc:creator>
  <cp:lastModifiedBy>Micol Molina, Jose Luis</cp:lastModifiedBy>
  <cp:revision>20</cp:revision>
  <cp:lastPrinted>2012-06-05T15:06:05Z</cp:lastPrinted>
  <dcterms:created xsi:type="dcterms:W3CDTF">2012-05-31T18:01:55Z</dcterms:created>
  <dcterms:modified xsi:type="dcterms:W3CDTF">2013-06-04T09:23:28Z</dcterms:modified>
</cp:coreProperties>
</file>