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6858000" cy="9144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942" y="7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 smtClean="0"/>
            </a:lvl1pPr>
          </a:lstStyle>
          <a:p>
            <a:pPr>
              <a:defRPr/>
            </a:pPr>
            <a:fld id="{A24CDA02-6965-4837-B4FF-998730DD6500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95EFCF73-9ADD-4830-8C3C-A54A7C5A5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8E646D-996D-4667-95E6-38C4E9A96CCF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CB92D9-C53E-4C1F-B362-BACA58750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DDB327-D21B-4E0E-864F-82F3CC0CF18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5D960-0E21-4471-95B5-C59A020F7465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13807-C59D-420B-BE57-FE82735128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C3A89-BDB1-43E3-B68D-E527FA04B0F2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B09A4-9271-4029-963E-44BEBD4FE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03E3E-E496-4FD8-8C03-0CB40E3DBBAE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FF043-73EF-48A3-B615-5134D9BD7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475FA-9D7C-433D-AE23-3B80D816A69A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A8E46-AC3D-4A88-BD05-86DD589D1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C9CA9-0185-4F0C-BECF-8D674FCFC1DF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08947-5871-4F45-A6C1-573F78C35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4DF54-8EE0-4A1E-B30E-7D8968D6AAC3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8D7EC-078A-42EF-9C3C-84A9D7069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1A414-DCDD-44EC-AAAD-7282A8F1C281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6C008-D7DF-46CC-AD3D-7DDF0FDDF1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97FFC-AFF6-4EC2-ADC4-8F8D70D5831E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31AD5-AA56-4837-A37D-CD6B6E5BD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F660-1184-4985-8FB7-998B38D04892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0BD42-35A0-48E1-B7BB-F43C79B18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4420A-99DB-44AE-B47B-294A2188CDC4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7AE6D-5A29-48D9-B6BD-943E44EC3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E1BFC-64EA-4881-890B-DAB67FD93E5C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E38E2-FA7D-49EC-848F-783D7E30D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6F0C5F-81C4-4F23-BBF3-C8508921AA66}" type="datetimeFigureOut">
              <a:rPr lang="en-US"/>
              <a:pPr>
                <a:defRPr/>
              </a:pPr>
              <a:t>12/19/2012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112560-3905-4B41-A72D-011B6791B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8"/>
          <p:cNvSpPr txBox="1">
            <a:spLocks noChangeArrowheads="1"/>
          </p:cNvSpPr>
          <p:nvPr/>
        </p:nvSpPr>
        <p:spPr bwMode="auto">
          <a:xfrm>
            <a:off x="1379538" y="593725"/>
            <a:ext cx="12234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smtClean="0">
                <a:cs typeface="Arial" charset="0"/>
              </a:rPr>
              <a:t>Molecular layer</a:t>
            </a:r>
            <a:endParaRPr lang="en-US" sz="1200" dirty="0">
              <a:cs typeface="Arial" charset="0"/>
            </a:endParaRPr>
          </a:p>
        </p:txBody>
      </p:sp>
      <p:sp>
        <p:nvSpPr>
          <p:cNvPr id="2051" name="TextBox 19"/>
          <p:cNvSpPr txBox="1">
            <a:spLocks noChangeArrowheads="1"/>
          </p:cNvSpPr>
          <p:nvPr/>
        </p:nvSpPr>
        <p:spPr bwMode="auto">
          <a:xfrm>
            <a:off x="3419475" y="593725"/>
            <a:ext cx="4064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DN</a:t>
            </a:r>
          </a:p>
        </p:txBody>
      </p:sp>
      <p:sp>
        <p:nvSpPr>
          <p:cNvPr id="2052" name="TextBox 20"/>
          <p:cNvSpPr txBox="1">
            <a:spLocks noChangeArrowheads="1"/>
          </p:cNvSpPr>
          <p:nvPr/>
        </p:nvSpPr>
        <p:spPr bwMode="auto">
          <a:xfrm>
            <a:off x="4981575" y="593725"/>
            <a:ext cx="45878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14400" y="938554"/>
            <a:ext cx="369332" cy="1137491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Calbindin-D28k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14400" y="2512906"/>
            <a:ext cx="369332" cy="408125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NSE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10828" y="3699914"/>
            <a:ext cx="369332" cy="425758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GAD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4400" y="4796529"/>
            <a:ext cx="369332" cy="613309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VGluT1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14400" y="5943600"/>
            <a:ext cx="369332" cy="613309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VGluT2</a:t>
            </a:r>
          </a:p>
        </p:txBody>
      </p:sp>
      <p:pic>
        <p:nvPicPr>
          <p:cNvPr id="2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9525" y="914400"/>
            <a:ext cx="16002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112963"/>
            <a:ext cx="1600200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3319463"/>
            <a:ext cx="1600200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4495800"/>
            <a:ext cx="16002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79725" y="914400"/>
            <a:ext cx="16002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79725" y="2112963"/>
            <a:ext cx="1600200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79725" y="4495800"/>
            <a:ext cx="16002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79725" y="3319463"/>
            <a:ext cx="1600200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79725" y="5715000"/>
            <a:ext cx="16002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479925" y="914400"/>
            <a:ext cx="16002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5800" y="2112264"/>
            <a:ext cx="1600200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479925" y="5715000"/>
            <a:ext cx="160020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1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495800" y="3319463"/>
            <a:ext cx="1600200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6" name="Straight Connector 95"/>
          <p:cNvCxnSpPr/>
          <p:nvPr/>
        </p:nvCxnSpPr>
        <p:spPr>
          <a:xfrm>
            <a:off x="1280160" y="909638"/>
            <a:ext cx="479583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279525" y="2112963"/>
            <a:ext cx="4797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279525" y="3310128"/>
            <a:ext cx="4797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1279525" y="4508500"/>
            <a:ext cx="4797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1279525" y="5705475"/>
            <a:ext cx="4797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1279525" y="6917686"/>
            <a:ext cx="4797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4479925" y="914400"/>
            <a:ext cx="0" cy="59896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289050" y="914400"/>
            <a:ext cx="0" cy="59896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2" name="TextBox 44"/>
          <p:cNvSpPr txBox="1">
            <a:spLocks noChangeArrowheads="1"/>
          </p:cNvSpPr>
          <p:nvPr/>
        </p:nvSpPr>
        <p:spPr bwMode="auto">
          <a:xfrm>
            <a:off x="1280160" y="1838325"/>
            <a:ext cx="269875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83" name="TextBox 45"/>
          <p:cNvSpPr txBox="1">
            <a:spLocks noChangeArrowheads="1"/>
          </p:cNvSpPr>
          <p:nvPr/>
        </p:nvSpPr>
        <p:spPr bwMode="auto">
          <a:xfrm>
            <a:off x="1281113" y="3035808"/>
            <a:ext cx="268287" cy="277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84" name="TextBox 46"/>
          <p:cNvSpPr txBox="1">
            <a:spLocks noChangeArrowheads="1"/>
          </p:cNvSpPr>
          <p:nvPr/>
        </p:nvSpPr>
        <p:spPr bwMode="auto">
          <a:xfrm>
            <a:off x="4480560" y="1839913"/>
            <a:ext cx="268288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85" name="TextBox 47"/>
          <p:cNvSpPr txBox="1">
            <a:spLocks noChangeArrowheads="1"/>
          </p:cNvSpPr>
          <p:nvPr/>
        </p:nvSpPr>
        <p:spPr bwMode="auto">
          <a:xfrm>
            <a:off x="2880360" y="1838325"/>
            <a:ext cx="269875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86" name="TextBox 48"/>
          <p:cNvSpPr txBox="1">
            <a:spLocks noChangeArrowheads="1"/>
          </p:cNvSpPr>
          <p:nvPr/>
        </p:nvSpPr>
        <p:spPr bwMode="auto">
          <a:xfrm>
            <a:off x="2880360" y="4220024"/>
            <a:ext cx="268287" cy="277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87" name="TextBox 49"/>
          <p:cNvSpPr txBox="1">
            <a:spLocks noChangeArrowheads="1"/>
          </p:cNvSpPr>
          <p:nvPr/>
        </p:nvSpPr>
        <p:spPr bwMode="auto">
          <a:xfrm>
            <a:off x="1281113" y="4220024"/>
            <a:ext cx="268287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88" name="TextBox 50"/>
          <p:cNvSpPr txBox="1">
            <a:spLocks noChangeArrowheads="1"/>
          </p:cNvSpPr>
          <p:nvPr/>
        </p:nvSpPr>
        <p:spPr bwMode="auto">
          <a:xfrm>
            <a:off x="4480560" y="3035300"/>
            <a:ext cx="268288" cy="277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89" name="TextBox 51"/>
          <p:cNvSpPr txBox="1">
            <a:spLocks noChangeArrowheads="1"/>
          </p:cNvSpPr>
          <p:nvPr/>
        </p:nvSpPr>
        <p:spPr bwMode="auto">
          <a:xfrm>
            <a:off x="2880360" y="3035808"/>
            <a:ext cx="268287" cy="277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90" name="TextBox 52"/>
          <p:cNvSpPr txBox="1">
            <a:spLocks noChangeArrowheads="1"/>
          </p:cNvSpPr>
          <p:nvPr/>
        </p:nvSpPr>
        <p:spPr bwMode="auto">
          <a:xfrm>
            <a:off x="2880360" y="5429250"/>
            <a:ext cx="268287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91" name="TextBox 53"/>
          <p:cNvSpPr txBox="1">
            <a:spLocks noChangeArrowheads="1"/>
          </p:cNvSpPr>
          <p:nvPr/>
        </p:nvSpPr>
        <p:spPr bwMode="auto">
          <a:xfrm>
            <a:off x="1280160" y="5432425"/>
            <a:ext cx="269875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92" name="TextBox 54"/>
          <p:cNvSpPr txBox="1">
            <a:spLocks noChangeArrowheads="1"/>
          </p:cNvSpPr>
          <p:nvPr/>
        </p:nvSpPr>
        <p:spPr bwMode="auto">
          <a:xfrm>
            <a:off x="4480560" y="4220024"/>
            <a:ext cx="268288" cy="277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93" name="TextBox 55"/>
          <p:cNvSpPr txBox="1">
            <a:spLocks noChangeArrowheads="1"/>
          </p:cNvSpPr>
          <p:nvPr/>
        </p:nvSpPr>
        <p:spPr bwMode="auto">
          <a:xfrm>
            <a:off x="4480560" y="6643048"/>
            <a:ext cx="268288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sp>
        <p:nvSpPr>
          <p:cNvPr id="2094" name="TextBox 56"/>
          <p:cNvSpPr txBox="1">
            <a:spLocks noChangeArrowheads="1"/>
          </p:cNvSpPr>
          <p:nvPr/>
        </p:nvSpPr>
        <p:spPr bwMode="auto">
          <a:xfrm>
            <a:off x="2880360" y="6643048"/>
            <a:ext cx="268287" cy="277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cxnSp>
        <p:nvCxnSpPr>
          <p:cNvPr id="120" name="Straight Connector 119"/>
          <p:cNvCxnSpPr/>
          <p:nvPr/>
        </p:nvCxnSpPr>
        <p:spPr>
          <a:xfrm>
            <a:off x="2603500" y="2009775"/>
            <a:ext cx="1841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206875" y="2011363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5807075" y="2011363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2606675" y="3209925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5807075" y="3209925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2606675" y="4406900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4206875" y="4406900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5807075" y="4406900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206875" y="3209925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2606675" y="5605463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4206875" y="5605463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4206875" y="6803136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5807075" y="6803136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0" name="TextBox 133"/>
          <p:cNvSpPr txBox="1">
            <a:spLocks noChangeArrowheads="1"/>
          </p:cNvSpPr>
          <p:nvPr/>
        </p:nvSpPr>
        <p:spPr bwMode="auto">
          <a:xfrm>
            <a:off x="3479800" y="3903663"/>
            <a:ext cx="2778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N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6082352" y="914400"/>
            <a:ext cx="0" cy="359359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6082352" y="5701352"/>
            <a:ext cx="0" cy="11978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1"/>
          <p:cNvSpPr txBox="1"/>
          <p:nvPr/>
        </p:nvSpPr>
        <p:spPr>
          <a:xfrm>
            <a:off x="1779896" y="914400"/>
            <a:ext cx="109728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FRDA carrier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295400" y="5715000"/>
            <a:ext cx="1600200" cy="119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6" name="Straight Connector 65"/>
          <p:cNvCxnSpPr/>
          <p:nvPr/>
        </p:nvCxnSpPr>
        <p:spPr>
          <a:xfrm>
            <a:off x="2880360" y="914400"/>
            <a:ext cx="0" cy="59896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57"/>
          <p:cNvSpPr txBox="1">
            <a:spLocks noChangeArrowheads="1"/>
          </p:cNvSpPr>
          <p:nvPr/>
        </p:nvSpPr>
        <p:spPr bwMode="auto">
          <a:xfrm>
            <a:off x="1280160" y="6647688"/>
            <a:ext cx="269875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0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2606040" y="6803136"/>
            <a:ext cx="1825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27</Words>
  <Application>Microsoft Office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Department of Veterans Affairs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Arnulf H Koeppen</dc:creator>
  <cp:lastModifiedBy>Arnulf H Koeppen</cp:lastModifiedBy>
  <cp:revision>19</cp:revision>
  <dcterms:created xsi:type="dcterms:W3CDTF">2012-09-12T18:59:11Z</dcterms:created>
  <dcterms:modified xsi:type="dcterms:W3CDTF">2012-12-19T14:53:45Z</dcterms:modified>
</cp:coreProperties>
</file>