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906000" cy="6858000" type="A4"/>
  <p:notesSz cx="9144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88" y="-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96ACB-975F-461C-987A-AD5D913D106D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1BCE6-BD96-4D8C-A737-DB78EACB56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4519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85BC3-CD00-43EC-A7B7-8E4A348BB567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D33D0-21F7-4D1F-A664-DF71A108D5E0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58 CuadroTexto"/>
          <p:cNvSpPr txBox="1"/>
          <p:nvPr/>
        </p:nvSpPr>
        <p:spPr>
          <a:xfrm rot="16200000">
            <a:off x="225660" y="5707244"/>
            <a:ext cx="1551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Additional File 4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83309" y="-6681"/>
            <a:ext cx="6407876" cy="716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A4 (210 x 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Paulino</dc:creator>
  <cp:lastModifiedBy>Francesc Piferrer</cp:lastModifiedBy>
  <cp:revision>4</cp:revision>
  <dcterms:created xsi:type="dcterms:W3CDTF">2012-12-21T17:48:35Z</dcterms:created>
  <dcterms:modified xsi:type="dcterms:W3CDTF">2013-02-21T18:36:33Z</dcterms:modified>
</cp:coreProperties>
</file>