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28" r:id="rId2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8000"/>
    <a:srgbClr val="FF7C80"/>
    <a:srgbClr val="00CC66"/>
    <a:srgbClr val="FF6600"/>
    <a:srgbClr val="3399FF"/>
    <a:srgbClr val="FF9900"/>
    <a:srgbClr val="6600FF"/>
    <a:srgbClr val="66FFCC"/>
    <a:srgbClr val="66FFFF"/>
    <a:srgbClr val="66FF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18" autoAdjust="0"/>
    <p:restoredTop sz="84570" autoAdjust="0"/>
  </p:normalViewPr>
  <p:slideViewPr>
    <p:cSldViewPr>
      <p:cViewPr>
        <p:scale>
          <a:sx n="100" d="100"/>
          <a:sy n="100" d="100"/>
        </p:scale>
        <p:origin x="-1530" y="-276"/>
      </p:cViewPr>
      <p:guideLst>
        <p:guide orient="horz" pos="4009"/>
        <p:guide orient="horz" pos="3483"/>
        <p:guide orient="horz" pos="2499"/>
        <p:guide orient="horz" pos="2950"/>
        <p:guide orient="horz" pos="3552"/>
        <p:guide orient="horz" pos="3035"/>
        <p:guide pos="313"/>
        <p:guide pos="365"/>
        <p:guide pos="4202"/>
        <p:guide pos="4054"/>
        <p:guide pos="4740"/>
        <p:guide pos="3506"/>
        <p:guide pos="2894"/>
        <p:guide pos="3347"/>
        <p:guide pos="68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1944" y="-102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79482-E1DB-40D8-9BCC-96E36A8D41C8}" type="datetimeFigureOut">
              <a:rPr lang="fr-CH" smtClean="0"/>
              <a:pPr/>
              <a:t>13.05.2013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BD1D8B-A891-4053-91D2-997344C7EEB8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="" xmlns:p14="http://schemas.microsoft.com/office/powerpoint/2010/main" val="12033065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2D080D-7405-4136-AA98-F53C28D2E88F}" type="datetimeFigureOut">
              <a:rPr lang="fr-CH" smtClean="0"/>
              <a:pPr/>
              <a:t>13.05.2013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3B8D3-2904-492A-9C30-94DE4CCC0DD5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="" xmlns:p14="http://schemas.microsoft.com/office/powerpoint/2010/main" val="1221047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3D19-4162-42BD-AECB-EC0369B8ACBB}" type="datetimeFigureOut">
              <a:rPr lang="fr-CH" smtClean="0"/>
              <a:pPr/>
              <a:t>13.05.2013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A06E-4570-48C7-827B-E6878AF9318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3D19-4162-42BD-AECB-EC0369B8ACBB}" type="datetimeFigureOut">
              <a:rPr lang="fr-CH" smtClean="0"/>
              <a:pPr/>
              <a:t>13.05.2013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A06E-4570-48C7-827B-E6878AF9318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3D19-4162-42BD-AECB-EC0369B8ACBB}" type="datetimeFigureOut">
              <a:rPr lang="fr-CH" smtClean="0"/>
              <a:pPr/>
              <a:t>13.05.2013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A06E-4570-48C7-827B-E6878AF9318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3D19-4162-42BD-AECB-EC0369B8ACBB}" type="datetimeFigureOut">
              <a:rPr lang="fr-CH" smtClean="0"/>
              <a:pPr/>
              <a:t>13.05.2013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A06E-4570-48C7-827B-E6878AF9318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3D19-4162-42BD-AECB-EC0369B8ACBB}" type="datetimeFigureOut">
              <a:rPr lang="fr-CH" smtClean="0"/>
              <a:pPr/>
              <a:t>13.05.2013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A06E-4570-48C7-827B-E6878AF9318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3D19-4162-42BD-AECB-EC0369B8ACBB}" type="datetimeFigureOut">
              <a:rPr lang="fr-CH" smtClean="0"/>
              <a:pPr/>
              <a:t>13.05.2013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A06E-4570-48C7-827B-E6878AF9318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3D19-4162-42BD-AECB-EC0369B8ACBB}" type="datetimeFigureOut">
              <a:rPr lang="fr-CH" smtClean="0"/>
              <a:pPr/>
              <a:t>13.05.2013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A06E-4570-48C7-827B-E6878AF9318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3D19-4162-42BD-AECB-EC0369B8ACBB}" type="datetimeFigureOut">
              <a:rPr lang="fr-CH" smtClean="0"/>
              <a:pPr/>
              <a:t>13.05.2013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A06E-4570-48C7-827B-E6878AF9318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3D19-4162-42BD-AECB-EC0369B8ACBB}" type="datetimeFigureOut">
              <a:rPr lang="fr-CH" smtClean="0"/>
              <a:pPr/>
              <a:t>13.05.2013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A06E-4570-48C7-827B-E6878AF9318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3D19-4162-42BD-AECB-EC0369B8ACBB}" type="datetimeFigureOut">
              <a:rPr lang="fr-CH" smtClean="0"/>
              <a:pPr/>
              <a:t>13.05.2013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A06E-4570-48C7-827B-E6878AF9318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3D19-4162-42BD-AECB-EC0369B8ACBB}" type="datetimeFigureOut">
              <a:rPr lang="fr-CH" smtClean="0"/>
              <a:pPr/>
              <a:t>13.05.2013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A06E-4570-48C7-827B-E6878AF9318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D3D19-4162-42BD-AECB-EC0369B8ACBB}" type="datetimeFigureOut">
              <a:rPr lang="fr-CH" smtClean="0"/>
              <a:pPr/>
              <a:t>13.05.2013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7A06E-4570-48C7-827B-E6878AF9318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31651" y="507650"/>
            <a:ext cx="30442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sz="1100" b="1" dirty="0" smtClean="0">
                <a:latin typeface="Arial" pitchFamily="34" charset="0"/>
                <a:cs typeface="Arial" pitchFamily="34" charset="0"/>
              </a:rPr>
              <a:t>Table S2: HIV-</a:t>
            </a:r>
            <a:r>
              <a:rPr lang="fr-CH" sz="1100" b="1" dirty="0" err="1" smtClean="0">
                <a:latin typeface="Arial" pitchFamily="34" charset="0"/>
                <a:cs typeface="Arial" pitchFamily="34" charset="0"/>
              </a:rPr>
              <a:t>derived</a:t>
            </a:r>
            <a:r>
              <a:rPr lang="fr-CH" sz="1100" b="1" dirty="0" smtClean="0">
                <a:latin typeface="Arial" pitchFamily="34" charset="0"/>
                <a:cs typeface="Arial" pitchFamily="34" charset="0"/>
              </a:rPr>
              <a:t> peptide-MHC class I </a:t>
            </a:r>
            <a:r>
              <a:rPr lang="fr-CH" sz="1100" b="1" dirty="0" err="1" smtClean="0">
                <a:latin typeface="Arial" pitchFamily="34" charset="0"/>
                <a:cs typeface="Arial" pitchFamily="34" charset="0"/>
              </a:rPr>
              <a:t>multimer</a:t>
            </a:r>
            <a:r>
              <a:rPr lang="fr-CH" sz="1100" b="1" dirty="0" smtClean="0">
                <a:latin typeface="Arial" pitchFamily="34" charset="0"/>
                <a:cs typeface="Arial" pitchFamily="34" charset="0"/>
              </a:rPr>
              <a:t> complexes </a:t>
            </a:r>
            <a:r>
              <a:rPr lang="fr-CH" sz="1100" b="1" dirty="0" err="1" smtClean="0">
                <a:latin typeface="Arial" pitchFamily="34" charset="0"/>
                <a:cs typeface="Arial" pitchFamily="34" charset="0"/>
              </a:rPr>
              <a:t>used</a:t>
            </a:r>
            <a:r>
              <a:rPr lang="fr-CH" sz="1100" b="1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fr-CH" sz="1100" b="1" dirty="0" err="1" smtClean="0">
                <a:latin typeface="Arial" pitchFamily="34" charset="0"/>
                <a:cs typeface="Arial" pitchFamily="34" charset="0"/>
              </a:rPr>
              <a:t>this</a:t>
            </a:r>
            <a:r>
              <a:rPr lang="fr-CH" sz="1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100" b="1" dirty="0" err="1" smtClean="0">
                <a:latin typeface="Arial" pitchFamily="34" charset="0"/>
                <a:cs typeface="Arial" pitchFamily="34" charset="0"/>
              </a:rPr>
              <a:t>study</a:t>
            </a:r>
            <a:endParaRPr lang="fr-CH" sz="11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756" y="998968"/>
            <a:ext cx="2959100" cy="250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17674</TotalTime>
  <Words>13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CHUV | Centre hospitalier universitaire vaudois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svigano</dc:creator>
  <cp:lastModifiedBy>Informatique</cp:lastModifiedBy>
  <cp:revision>3803</cp:revision>
  <dcterms:created xsi:type="dcterms:W3CDTF">2010-12-07T17:02:01Z</dcterms:created>
  <dcterms:modified xsi:type="dcterms:W3CDTF">2013-05-13T07:58:25Z</dcterms:modified>
</cp:coreProperties>
</file>