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930" autoAdjust="0"/>
  </p:normalViewPr>
  <p:slideViewPr>
    <p:cSldViewPr>
      <p:cViewPr>
        <p:scale>
          <a:sx n="86" d="100"/>
          <a:sy n="86" d="100"/>
        </p:scale>
        <p:origin x="-5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3C8A1-FFC4-4C59-BFA0-EDB86EE1AEE9}" type="datetimeFigureOut">
              <a:rPr lang="de-DE" smtClean="0"/>
              <a:pPr/>
              <a:t>29.03.2013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20357-9218-4D50-9997-CC7882C243D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B20357-9218-4D50-9997-CC7882C243DF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DF1F0-BD62-4545-AF83-7F42C2877D37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558F9-B433-4F3F-82EB-BE38281BCC0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F3574-2FEF-4375-BD71-49857D2F512E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5D0C6-DCE1-4EEB-B7DA-6793F98E9DD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2642F-D3DD-4CE5-AB97-ED5BA781E318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7BF9B-6F4D-43C2-A1FF-6002564D2D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2448-2CF1-4B0D-B505-E30E782C1C82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0AE9F-A1B2-4047-85D2-B44BB8739A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12330-6487-48EA-BE09-6197A81323D7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F62B-630D-48AC-A167-BBAC82AA44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2F840-652F-40CB-AD75-6BDF88D991CB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B340C-BF44-40EF-B437-BB05E478C08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EF95F-D77C-4CBE-92C0-0546EF9A5FEA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C2C98-4055-4771-80DE-CA7AA1C2658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8B701-32DA-4A6D-8FE7-2290F51565AB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5340-F4BC-457A-A480-91B688C4DA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57E9-45F1-4527-9321-08C999F96FCE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92707-79F3-4EB9-9B76-930B8F5DDB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9E9F5-031C-4A40-A03F-31065786F6AE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A640F-CD30-41D0-8FA6-7E7CFFF255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863F5-D39F-4B4C-A3E3-EC11A99CB6D8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ED986-73C7-43E1-9537-EEF13B4093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9D2808-CD72-407D-BD6B-06ABC7099A0A}" type="datetimeFigureOut">
              <a:rPr lang="de-DE"/>
              <a:pPr>
                <a:defRPr/>
              </a:pPr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115BA3-C193-4ABE-A8A2-7A486B713B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Data for revision\Data 1.e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195" y="1032123"/>
            <a:ext cx="3046245" cy="1907356"/>
          </a:xfrm>
          <a:prstGeom prst="rect">
            <a:avLst/>
          </a:prstGeom>
          <a:noFill/>
        </p:spPr>
      </p:pic>
      <p:sp>
        <p:nvSpPr>
          <p:cNvPr id="13313" name="Textfeld 3"/>
          <p:cNvSpPr txBox="1">
            <a:spLocks noChangeArrowheads="1"/>
          </p:cNvSpPr>
          <p:nvPr/>
        </p:nvSpPr>
        <p:spPr bwMode="auto">
          <a:xfrm>
            <a:off x="321562" y="1359446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b="1">
                <a:cs typeface="Arial" charset="0"/>
              </a:rPr>
              <a:t>(A)</a:t>
            </a:r>
            <a:endParaRPr lang="de-DE" sz="1600" b="1">
              <a:cs typeface="Arial" charset="0"/>
            </a:endParaRPr>
          </a:p>
        </p:txBody>
      </p:sp>
      <p:pic>
        <p:nvPicPr>
          <p:cNvPr id="13314" name="Picture 2" descr="hs day1 aaa ctr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1649" y="1430883"/>
            <a:ext cx="129540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hs day 2 ctrl aa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1987" y="1430883"/>
            <a:ext cx="1368425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hs day 3 ctrlaa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74399" y="1411833"/>
            <a:ext cx="13684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72499" y="1502321"/>
            <a:ext cx="738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1400" b="1">
                <a:latin typeface="Calibri" pitchFamily="34" charset="0"/>
              </a:rPr>
              <a:t>d</a:t>
            </a:r>
            <a:r>
              <a:rPr lang="pl-PL" sz="1400" b="1">
                <a:latin typeface="Calibri" pitchFamily="34" charset="0"/>
              </a:rPr>
              <a:t>ay 1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812349" y="1502321"/>
            <a:ext cx="738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1400" b="1">
                <a:latin typeface="Calibri" pitchFamily="34" charset="0"/>
              </a:rPr>
              <a:t>d</a:t>
            </a:r>
            <a:r>
              <a:rPr lang="pl-PL" sz="1400" b="1">
                <a:latin typeface="Calibri" pitchFamily="34" charset="0"/>
              </a:rPr>
              <a:t>ay 2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4329999" y="1502321"/>
            <a:ext cx="7381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1400" b="1">
                <a:latin typeface="Calibri" pitchFamily="34" charset="0"/>
              </a:rPr>
              <a:t>d</a:t>
            </a:r>
            <a:r>
              <a:rPr lang="pl-PL" sz="1400" b="1">
                <a:latin typeface="Calibri" pitchFamily="34" charset="0"/>
              </a:rPr>
              <a:t>ay 3</a:t>
            </a:r>
          </a:p>
        </p:txBody>
      </p:sp>
      <p:sp>
        <p:nvSpPr>
          <p:cNvPr id="13321" name="Textfeld 12"/>
          <p:cNvSpPr txBox="1">
            <a:spLocks noChangeArrowheads="1"/>
          </p:cNvSpPr>
          <p:nvPr/>
        </p:nvSpPr>
        <p:spPr bwMode="auto">
          <a:xfrm rot="-5400000">
            <a:off x="648587" y="1856333"/>
            <a:ext cx="600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counts</a:t>
            </a:r>
            <a:endParaRPr lang="de-DE" sz="1000" b="1">
              <a:cs typeface="Arial" charset="0"/>
            </a:endParaRPr>
          </a:p>
        </p:txBody>
      </p:sp>
      <p:sp>
        <p:nvSpPr>
          <p:cNvPr id="13322" name="Textfeld 13"/>
          <p:cNvSpPr txBox="1">
            <a:spLocks noChangeArrowheads="1"/>
          </p:cNvSpPr>
          <p:nvPr/>
        </p:nvSpPr>
        <p:spPr bwMode="auto">
          <a:xfrm rot="-5400000">
            <a:off x="2142424" y="1889671"/>
            <a:ext cx="600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counts</a:t>
            </a:r>
            <a:endParaRPr lang="de-DE" sz="1000" b="1">
              <a:cs typeface="Arial" charset="0"/>
            </a:endParaRPr>
          </a:p>
        </p:txBody>
      </p:sp>
      <p:sp>
        <p:nvSpPr>
          <p:cNvPr id="13323" name="Textfeld 14"/>
          <p:cNvSpPr txBox="1">
            <a:spLocks noChangeArrowheads="1"/>
          </p:cNvSpPr>
          <p:nvPr/>
        </p:nvSpPr>
        <p:spPr bwMode="auto">
          <a:xfrm rot="-5400000">
            <a:off x="3610862" y="1880146"/>
            <a:ext cx="60007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counts</a:t>
            </a:r>
            <a:endParaRPr lang="de-DE" sz="1000" b="1">
              <a:cs typeface="Arial" charset="0"/>
            </a:endParaRPr>
          </a:p>
        </p:txBody>
      </p:sp>
      <p:sp>
        <p:nvSpPr>
          <p:cNvPr id="13324" name="Textfeld 15"/>
          <p:cNvSpPr txBox="1">
            <a:spLocks noChangeArrowheads="1"/>
          </p:cNvSpPr>
          <p:nvPr/>
        </p:nvSpPr>
        <p:spPr bwMode="auto">
          <a:xfrm>
            <a:off x="1315337" y="2545308"/>
            <a:ext cx="84772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EpCAM-PE</a:t>
            </a:r>
            <a:endParaRPr lang="de-DE" sz="1000" b="1">
              <a:cs typeface="Arial" charset="0"/>
            </a:endParaRPr>
          </a:p>
        </p:txBody>
      </p:sp>
      <p:sp>
        <p:nvSpPr>
          <p:cNvPr id="13325" name="Textfeld 16"/>
          <p:cNvSpPr txBox="1">
            <a:spLocks noChangeArrowheads="1"/>
          </p:cNvSpPr>
          <p:nvPr/>
        </p:nvSpPr>
        <p:spPr bwMode="auto">
          <a:xfrm>
            <a:off x="2769487" y="2548483"/>
            <a:ext cx="84772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EpCAM-PE</a:t>
            </a:r>
            <a:endParaRPr lang="de-DE" sz="1000" b="1">
              <a:cs typeface="Arial" charset="0"/>
            </a:endParaRPr>
          </a:p>
        </p:txBody>
      </p:sp>
      <p:sp>
        <p:nvSpPr>
          <p:cNvPr id="13326" name="Textfeld 17"/>
          <p:cNvSpPr txBox="1">
            <a:spLocks noChangeArrowheads="1"/>
          </p:cNvSpPr>
          <p:nvPr/>
        </p:nvSpPr>
        <p:spPr bwMode="auto">
          <a:xfrm>
            <a:off x="4306187" y="2578646"/>
            <a:ext cx="847725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EpCAM-PE</a:t>
            </a:r>
            <a:endParaRPr lang="de-DE" sz="1000" b="1">
              <a:cs typeface="Arial" charset="0"/>
            </a:endParaRPr>
          </a:p>
        </p:txBody>
      </p:sp>
      <p:sp>
        <p:nvSpPr>
          <p:cNvPr id="13327" name="Textfeld 23"/>
          <p:cNvSpPr txBox="1">
            <a:spLocks noChangeArrowheads="1"/>
          </p:cNvSpPr>
          <p:nvPr/>
        </p:nvSpPr>
        <p:spPr bwMode="auto">
          <a:xfrm>
            <a:off x="332674" y="316602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b="1">
                <a:cs typeface="Arial" charset="0"/>
              </a:rPr>
              <a:t>(B)</a:t>
            </a:r>
            <a:endParaRPr lang="de-DE" sz="1600" b="1">
              <a:cs typeface="Arial" charset="0"/>
            </a:endParaRPr>
          </a:p>
        </p:txBody>
      </p:sp>
      <p:pic>
        <p:nvPicPr>
          <p:cNvPr id="13328" name="Picture 2" descr="Hs578 EpCAM"/>
          <p:cNvPicPr>
            <a:picLocks noChangeAspect="1" noChangeArrowheads="1"/>
          </p:cNvPicPr>
          <p:nvPr/>
        </p:nvPicPr>
        <p:blipFill>
          <a:blip r:embed="rId7" cstate="print"/>
          <a:srcRect t="8336" r="9346"/>
          <a:stretch>
            <a:fillRect/>
          </a:stretch>
        </p:blipFill>
        <p:spPr bwMode="auto">
          <a:xfrm>
            <a:off x="3006024" y="3281908"/>
            <a:ext cx="17272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3" descr="Hs578 EpCAM"/>
          <p:cNvPicPr>
            <a:picLocks noChangeAspect="1" noChangeArrowheads="1"/>
          </p:cNvPicPr>
          <p:nvPr/>
        </p:nvPicPr>
        <p:blipFill>
          <a:blip r:embed="rId8" cstate="print"/>
          <a:srcRect t="8299" r="9296"/>
          <a:stretch>
            <a:fillRect/>
          </a:stretch>
        </p:blipFill>
        <p:spPr bwMode="auto">
          <a:xfrm>
            <a:off x="1032762" y="3381921"/>
            <a:ext cx="15827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0" name="Text Box 7"/>
          <p:cNvSpPr txBox="1">
            <a:spLocks noChangeArrowheads="1"/>
          </p:cNvSpPr>
          <p:nvPr/>
        </p:nvSpPr>
        <p:spPr bwMode="auto">
          <a:xfrm>
            <a:off x="1932874" y="3454946"/>
            <a:ext cx="5699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84%</a:t>
            </a:r>
          </a:p>
        </p:txBody>
      </p:sp>
      <p:sp>
        <p:nvSpPr>
          <p:cNvPr id="13331" name="Text Box 8"/>
          <p:cNvSpPr txBox="1">
            <a:spLocks noChangeArrowheads="1"/>
          </p:cNvSpPr>
          <p:nvPr/>
        </p:nvSpPr>
        <p:spPr bwMode="auto">
          <a:xfrm>
            <a:off x="4201412" y="3454946"/>
            <a:ext cx="5699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85%</a:t>
            </a:r>
          </a:p>
        </p:txBody>
      </p:sp>
      <p:sp>
        <p:nvSpPr>
          <p:cNvPr id="13332" name="Text Box 9"/>
          <p:cNvSpPr txBox="1">
            <a:spLocks noChangeArrowheads="1"/>
          </p:cNvSpPr>
          <p:nvPr/>
        </p:nvSpPr>
        <p:spPr bwMode="auto">
          <a:xfrm>
            <a:off x="1936049" y="3258096"/>
            <a:ext cx="5699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5%</a:t>
            </a:r>
          </a:p>
        </p:txBody>
      </p:sp>
      <p:sp>
        <p:nvSpPr>
          <p:cNvPr id="13333" name="Text Box 10"/>
          <p:cNvSpPr txBox="1">
            <a:spLocks noChangeArrowheads="1"/>
          </p:cNvSpPr>
          <p:nvPr/>
        </p:nvSpPr>
        <p:spPr bwMode="auto">
          <a:xfrm>
            <a:off x="4215699" y="3267621"/>
            <a:ext cx="5699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4%</a:t>
            </a:r>
          </a:p>
        </p:txBody>
      </p:sp>
      <p:sp>
        <p:nvSpPr>
          <p:cNvPr id="13334" name="Text Box 11"/>
          <p:cNvSpPr txBox="1">
            <a:spLocks noChangeArrowheads="1"/>
          </p:cNvSpPr>
          <p:nvPr/>
        </p:nvSpPr>
        <p:spPr bwMode="auto">
          <a:xfrm>
            <a:off x="2204337" y="3258096"/>
            <a:ext cx="5699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8%</a:t>
            </a:r>
          </a:p>
        </p:txBody>
      </p:sp>
      <p:sp>
        <p:nvSpPr>
          <p:cNvPr id="13335" name="Text Box 12"/>
          <p:cNvSpPr txBox="1">
            <a:spLocks noChangeArrowheads="1"/>
          </p:cNvSpPr>
          <p:nvPr/>
        </p:nvSpPr>
        <p:spPr bwMode="auto">
          <a:xfrm>
            <a:off x="4498274" y="3258096"/>
            <a:ext cx="5699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8%</a:t>
            </a:r>
          </a:p>
        </p:txBody>
      </p:sp>
      <p:sp>
        <p:nvSpPr>
          <p:cNvPr id="13336" name="Text Box 13"/>
          <p:cNvSpPr txBox="1">
            <a:spLocks noChangeArrowheads="1"/>
          </p:cNvSpPr>
          <p:nvPr/>
        </p:nvSpPr>
        <p:spPr bwMode="auto">
          <a:xfrm>
            <a:off x="2204337" y="3454946"/>
            <a:ext cx="5699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3%</a:t>
            </a:r>
          </a:p>
        </p:txBody>
      </p:sp>
      <p:sp>
        <p:nvSpPr>
          <p:cNvPr id="13337" name="Text Box 14"/>
          <p:cNvSpPr txBox="1">
            <a:spLocks noChangeArrowheads="1"/>
          </p:cNvSpPr>
          <p:nvPr/>
        </p:nvSpPr>
        <p:spPr bwMode="auto">
          <a:xfrm>
            <a:off x="4488749" y="3445421"/>
            <a:ext cx="5699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AT" sz="800" b="1">
                <a:cs typeface="Arial" charset="0"/>
              </a:rPr>
              <a:t>3%</a:t>
            </a:r>
          </a:p>
        </p:txBody>
      </p:sp>
      <p:sp>
        <p:nvSpPr>
          <p:cNvPr id="13338" name="Textfeld 35"/>
          <p:cNvSpPr txBox="1">
            <a:spLocks noChangeArrowheads="1"/>
          </p:cNvSpPr>
          <p:nvPr/>
        </p:nvSpPr>
        <p:spPr bwMode="auto">
          <a:xfrm>
            <a:off x="3182237" y="3310483"/>
            <a:ext cx="6365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EpCAM</a:t>
            </a:r>
            <a:endParaRPr lang="de-DE" sz="1000" b="1">
              <a:cs typeface="Arial" charset="0"/>
            </a:endParaRPr>
          </a:p>
        </p:txBody>
      </p:sp>
      <p:sp>
        <p:nvSpPr>
          <p:cNvPr id="13339" name="Textfeld 36"/>
          <p:cNvSpPr txBox="1">
            <a:spLocks noChangeArrowheads="1"/>
          </p:cNvSpPr>
          <p:nvPr/>
        </p:nvSpPr>
        <p:spPr bwMode="auto">
          <a:xfrm>
            <a:off x="1177224" y="3310483"/>
            <a:ext cx="444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000" b="1">
                <a:cs typeface="Arial" charset="0"/>
              </a:rPr>
              <a:t>GFP</a:t>
            </a:r>
            <a:endParaRPr lang="de-DE" sz="1000" b="1">
              <a:cs typeface="Arial" charset="0"/>
            </a:endParaRPr>
          </a:p>
        </p:txBody>
      </p:sp>
      <p:cxnSp>
        <p:nvCxnSpPr>
          <p:cNvPr id="43" name="Gerade Verbindung 42"/>
          <p:cNvCxnSpPr/>
          <p:nvPr/>
        </p:nvCxnSpPr>
        <p:spPr>
          <a:xfrm>
            <a:off x="2251962" y="3310483"/>
            <a:ext cx="0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>
            <a:off x="1964624" y="3454946"/>
            <a:ext cx="576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2" name="Textfeld 45"/>
          <p:cNvSpPr txBox="1">
            <a:spLocks noChangeArrowheads="1"/>
          </p:cNvSpPr>
          <p:nvPr/>
        </p:nvSpPr>
        <p:spPr bwMode="auto">
          <a:xfrm>
            <a:off x="1469324" y="4894808"/>
            <a:ext cx="10223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900" b="1">
                <a:cs typeface="Arial" charset="0"/>
              </a:rPr>
              <a:t>Annexin V-APC</a:t>
            </a:r>
            <a:endParaRPr lang="de-DE" sz="900" b="1">
              <a:cs typeface="Arial" charset="0"/>
            </a:endParaRPr>
          </a:p>
        </p:txBody>
      </p:sp>
      <p:sp>
        <p:nvSpPr>
          <p:cNvPr id="13343" name="Textfeld 46"/>
          <p:cNvSpPr txBox="1">
            <a:spLocks noChangeArrowheads="1"/>
          </p:cNvSpPr>
          <p:nvPr/>
        </p:nvSpPr>
        <p:spPr bwMode="auto">
          <a:xfrm>
            <a:off x="3571174" y="4923383"/>
            <a:ext cx="10160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900" b="1">
                <a:cs typeface="Arial" charset="0"/>
              </a:rPr>
              <a:t>Annexin V APC</a:t>
            </a:r>
            <a:endParaRPr lang="de-DE" sz="900" b="1">
              <a:cs typeface="Arial" charset="0"/>
            </a:endParaRPr>
          </a:p>
        </p:txBody>
      </p:sp>
      <p:sp>
        <p:nvSpPr>
          <p:cNvPr id="13344" name="Textfeld 47"/>
          <p:cNvSpPr txBox="1">
            <a:spLocks noChangeArrowheads="1"/>
          </p:cNvSpPr>
          <p:nvPr/>
        </p:nvSpPr>
        <p:spPr bwMode="auto">
          <a:xfrm rot="-5400000">
            <a:off x="840674" y="4008983"/>
            <a:ext cx="2921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900" b="1">
                <a:cs typeface="Arial" charset="0"/>
              </a:rPr>
              <a:t>PI</a:t>
            </a:r>
            <a:endParaRPr lang="de-DE" sz="900" b="1">
              <a:cs typeface="Arial" charset="0"/>
            </a:endParaRPr>
          </a:p>
        </p:txBody>
      </p:sp>
      <p:sp>
        <p:nvSpPr>
          <p:cNvPr id="13345" name="Textfeld 48"/>
          <p:cNvSpPr txBox="1">
            <a:spLocks noChangeArrowheads="1"/>
          </p:cNvSpPr>
          <p:nvPr/>
        </p:nvSpPr>
        <p:spPr bwMode="auto">
          <a:xfrm rot="-5400000">
            <a:off x="2790124" y="3878808"/>
            <a:ext cx="2921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900" b="1">
                <a:cs typeface="Arial" charset="0"/>
              </a:rPr>
              <a:t>PI</a:t>
            </a:r>
            <a:endParaRPr lang="de-DE" sz="900" b="1">
              <a:cs typeface="Arial" charset="0"/>
            </a:endParaRPr>
          </a:p>
        </p:txBody>
      </p:sp>
      <p:cxnSp>
        <p:nvCxnSpPr>
          <p:cNvPr id="50" name="Gerade Verbindung 49"/>
          <p:cNvCxnSpPr/>
          <p:nvPr/>
        </p:nvCxnSpPr>
        <p:spPr>
          <a:xfrm>
            <a:off x="4550662" y="3310483"/>
            <a:ext cx="0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>
            <a:off x="4263324" y="3454946"/>
            <a:ext cx="5762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8" name="Textfeld 60"/>
          <p:cNvSpPr txBox="1">
            <a:spLocks noChangeArrowheads="1"/>
          </p:cNvSpPr>
          <p:nvPr/>
        </p:nvSpPr>
        <p:spPr bwMode="auto">
          <a:xfrm>
            <a:off x="6516341" y="1126165"/>
            <a:ext cx="2984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dirty="0">
                <a:latin typeface="Calibri" pitchFamily="34" charset="0"/>
              </a:rPr>
              <a:t>*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13349" name="Textfeld 61"/>
          <p:cNvSpPr txBox="1">
            <a:spLocks noChangeArrowheads="1"/>
          </p:cNvSpPr>
          <p:nvPr/>
        </p:nvSpPr>
        <p:spPr bwMode="auto">
          <a:xfrm>
            <a:off x="6954295" y="1137182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dirty="0">
                <a:latin typeface="Calibri" pitchFamily="34" charset="0"/>
              </a:rPr>
              <a:t>*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13350" name="Textfeld 62"/>
          <p:cNvSpPr txBox="1">
            <a:spLocks noChangeArrowheads="1"/>
          </p:cNvSpPr>
          <p:nvPr/>
        </p:nvSpPr>
        <p:spPr bwMode="auto">
          <a:xfrm>
            <a:off x="7386343" y="119817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dirty="0">
                <a:latin typeface="Calibri" pitchFamily="34" charset="0"/>
              </a:rPr>
              <a:t>*</a:t>
            </a:r>
            <a:endParaRPr lang="de-DE" dirty="0">
              <a:latin typeface="Calibri" pitchFamily="34" charset="0"/>
            </a:endParaRPr>
          </a:p>
        </p:txBody>
      </p:sp>
      <p:pic>
        <p:nvPicPr>
          <p:cNvPr id="13352" name="Picture 4" descr="\\srvcl04dfs\DAT\USER06\molzyt01\Desktop\HMECs - genes regulation.e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23799" y="3096171"/>
            <a:ext cx="2665413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3" name="Textfeld 23"/>
          <p:cNvSpPr txBox="1">
            <a:spLocks noChangeArrowheads="1"/>
          </p:cNvSpPr>
          <p:nvPr/>
        </p:nvSpPr>
        <p:spPr bwMode="auto">
          <a:xfrm>
            <a:off x="5234874" y="3159671"/>
            <a:ext cx="466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b="1">
                <a:cs typeface="Arial" charset="0"/>
              </a:rPr>
              <a:t>(C)</a:t>
            </a:r>
            <a:endParaRPr lang="de-DE" sz="1600" b="1">
              <a:cs typeface="Arial" charset="0"/>
            </a:endParaRPr>
          </a:p>
        </p:txBody>
      </p:sp>
      <p:sp>
        <p:nvSpPr>
          <p:cNvPr id="13355" name="Text Box 43"/>
          <p:cNvSpPr txBox="1">
            <a:spLocks noChangeArrowheads="1"/>
          </p:cNvSpPr>
          <p:nvPr/>
        </p:nvSpPr>
        <p:spPr bwMode="auto">
          <a:xfrm>
            <a:off x="250825" y="188913"/>
            <a:ext cx="8642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400" b="1" dirty="0"/>
              <a:t>Supplemental </a:t>
            </a:r>
            <a:r>
              <a:rPr lang="en-US" sz="1400" b="1" dirty="0" smtClean="0"/>
              <a:t>Figure </a:t>
            </a:r>
            <a:r>
              <a:rPr lang="en-US" sz="1400" b="1" dirty="0"/>
              <a:t>2</a:t>
            </a:r>
            <a:endParaRPr lang="de-AT" sz="1400" b="1" dirty="0"/>
          </a:p>
          <a:p>
            <a:pPr algn="just"/>
            <a:r>
              <a:rPr lang="en-US" sz="1400" b="1" dirty="0"/>
              <a:t>			</a:t>
            </a:r>
            <a:endParaRPr lang="de-AT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Bildschirmpräsentation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tilak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molzyt01</dc:creator>
  <cp:lastModifiedBy>molzyt01</cp:lastModifiedBy>
  <cp:revision>13</cp:revision>
  <dcterms:created xsi:type="dcterms:W3CDTF">2013-03-21T07:43:26Z</dcterms:created>
  <dcterms:modified xsi:type="dcterms:W3CDTF">2013-03-29T09:54:55Z</dcterms:modified>
</cp:coreProperties>
</file>