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5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7B0F14-F8CF-4209-8381-B7FC31567615}" type="datetimeFigureOut">
              <a:rPr lang="en-GB" smtClean="0"/>
              <a:t>09/04/2013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91704D-5973-4A08-BB4B-BB16538CC516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2" descr="Figure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836712"/>
            <a:ext cx="5943600" cy="4991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Springer-SBM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youn08</dc:creator>
  <cp:lastModifiedBy>youn08</cp:lastModifiedBy>
  <cp:revision>5</cp:revision>
  <dcterms:created xsi:type="dcterms:W3CDTF">2013-04-09T11:06:08Z</dcterms:created>
  <dcterms:modified xsi:type="dcterms:W3CDTF">2013-04-09T11:07:26Z</dcterms:modified>
</cp:coreProperties>
</file>