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82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384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24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14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54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52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64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604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033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30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077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2FE88-1962-4AE7-B52B-ED70FC705E5E}" type="datetimeFigureOut">
              <a:rPr lang="en-GB" smtClean="0"/>
              <a:t>24/04/2013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F2DDA-79AC-4841-92BB-7B9DE3954F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80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8640" y="251520"/>
            <a:ext cx="5785098" cy="5709455"/>
            <a:chOff x="188640" y="251520"/>
            <a:chExt cx="5785098" cy="5709455"/>
          </a:xfrm>
        </p:grpSpPr>
        <p:sp>
          <p:nvSpPr>
            <p:cNvPr id="5" name="TextBox 4"/>
            <p:cNvSpPr txBox="1"/>
            <p:nvPr/>
          </p:nvSpPr>
          <p:spPr>
            <a:xfrm>
              <a:off x="188640" y="251520"/>
              <a:ext cx="8499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Figure 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S1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620688" y="1547664"/>
              <a:ext cx="5353050" cy="4413311"/>
              <a:chOff x="620688" y="1547664"/>
              <a:chExt cx="5353050" cy="4413311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78867939"/>
                  </p:ext>
                </p:extLst>
              </p:nvPr>
            </p:nvGraphicFramePr>
            <p:xfrm>
              <a:off x="620688" y="1547664"/>
              <a:ext cx="5353050" cy="39560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3" name="SPW 11.0 Graph" r:id="rId3" imgW="5364720" imgH="3961800" progId="SigmaPlotGraphicObject.10">
                      <p:embed/>
                    </p:oleObj>
                  </mc:Choice>
                  <mc:Fallback>
                    <p:oleObj name="SPW 11.0 Graph" r:id="rId3" imgW="5364720" imgH="3961800" progId="SigmaPlotGraphicObject.10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620688" y="1547664"/>
                            <a:ext cx="5353050" cy="39560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7" name="Straight Connector 6"/>
              <p:cNvCxnSpPr/>
              <p:nvPr/>
            </p:nvCxnSpPr>
            <p:spPr>
              <a:xfrm>
                <a:off x="1222610" y="5091554"/>
                <a:ext cx="4387776" cy="0"/>
              </a:xfrm>
              <a:prstGeom prst="line">
                <a:avLst/>
              </a:prstGeom>
              <a:ln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" name="TextBox 1"/>
              <p:cNvSpPr txBox="1"/>
              <p:nvPr/>
            </p:nvSpPr>
            <p:spPr>
              <a:xfrm>
                <a:off x="1562414" y="5255907"/>
                <a:ext cx="55015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Arial" pitchFamily="34" charset="0"/>
                    <a:cs typeface="Arial" pitchFamily="34" charset="0"/>
                  </a:rPr>
                  <a:t>naive</a:t>
                </a:r>
                <a:endParaRPr lang="en-GB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291167" y="5499310"/>
                <a:ext cx="8739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GB" sz="1200" dirty="0" err="1" smtClean="0">
                    <a:latin typeface="Arial" pitchFamily="34" charset="0"/>
                    <a:cs typeface="Arial" pitchFamily="34" charset="0"/>
                  </a:rPr>
                  <a:t>ox</a:t>
                </a:r>
                <a:endParaRPr lang="en-GB" sz="1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GB" sz="1200" dirty="0" smtClean="0">
                    <a:latin typeface="Arial" pitchFamily="34" charset="0"/>
                    <a:cs typeface="Arial" pitchFamily="34" charset="0"/>
                  </a:rPr>
                  <a:t>withdrawn</a:t>
                </a:r>
                <a:endParaRPr lang="en-GB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3112153" y="5499310"/>
                <a:ext cx="9332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GB" sz="1200" dirty="0" err="1" smtClean="0">
                    <a:latin typeface="Arial" pitchFamily="34" charset="0"/>
                    <a:cs typeface="Arial" pitchFamily="34" charset="0"/>
                  </a:rPr>
                  <a:t>ox</a:t>
                </a:r>
                <a:endParaRPr lang="en-GB" sz="1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GB" sz="1200" dirty="0" smtClean="0">
                    <a:latin typeface="Arial" pitchFamily="34" charset="0"/>
                    <a:cs typeface="Arial" pitchFamily="34" charset="0"/>
                  </a:rPr>
                  <a:t>maintained</a:t>
                </a:r>
                <a:endParaRPr lang="en-GB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829397" y="5255907"/>
                <a:ext cx="71641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Arial" pitchFamily="34" charset="0"/>
                    <a:cs typeface="Arial" pitchFamily="34" charset="0"/>
                  </a:rPr>
                  <a:t>SIV-WT</a:t>
                </a:r>
                <a:endParaRPr lang="en-GB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952434" y="5255907"/>
                <a:ext cx="74892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latin typeface="Arial" pitchFamily="34" charset="0"/>
                    <a:cs typeface="Arial" pitchFamily="34" charset="0"/>
                  </a:rPr>
                  <a:t>SIV</a:t>
                </a:r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GB" sz="1200" i="1" dirty="0" err="1" smtClean="0">
                    <a:latin typeface="Arial" pitchFamily="34" charset="0"/>
                    <a:cs typeface="Arial" pitchFamily="34" charset="0"/>
                  </a:rPr>
                  <a:t>nef</a:t>
                </a:r>
                <a:endParaRPr lang="en-GB" sz="12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573165" y="5255907"/>
                <a:ext cx="10235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 smtClean="0">
                    <a:latin typeface="Arial" pitchFamily="34" charset="0"/>
                    <a:cs typeface="Arial" pitchFamily="34" charset="0"/>
                  </a:rPr>
                  <a:t>SIVrtTA</a:t>
                </a:r>
                <a:r>
                  <a:rPr lang="el-GR" sz="1200" dirty="0" smtClean="0">
                    <a:latin typeface="Arial" pitchFamily="34" charset="0"/>
                    <a:cs typeface="Arial" pitchFamily="34" charset="0"/>
                  </a:rPr>
                  <a:t>Δ</a:t>
                </a:r>
                <a:r>
                  <a:rPr lang="en-GB" sz="1200" i="1" dirty="0" err="1" smtClean="0">
                    <a:latin typeface="Arial" pitchFamily="34" charset="0"/>
                    <a:cs typeface="Arial" pitchFamily="34" charset="0"/>
                  </a:rPr>
                  <a:t>nef</a:t>
                </a:r>
                <a:endParaRPr lang="en-GB" sz="1200" i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2355743" y="5548409"/>
                <a:ext cx="158082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92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SPW 11.0 Graph</vt:lpstr>
      <vt:lpstr>PowerPoint Presentation</vt:lpstr>
    </vt:vector>
  </TitlesOfParts>
  <Company>SGUL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Licenced User</dc:creator>
  <cp:lastModifiedBy>Licenced User</cp:lastModifiedBy>
  <cp:revision>8</cp:revision>
  <dcterms:created xsi:type="dcterms:W3CDTF">2012-09-10T22:10:51Z</dcterms:created>
  <dcterms:modified xsi:type="dcterms:W3CDTF">2013-04-24T15:30:07Z</dcterms:modified>
</cp:coreProperties>
</file>