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9144000" cy="6858000" type="screen4x3"/>
  <p:notesSz cx="6797675" cy="9926638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241" autoAdjust="0"/>
  </p:normalViewPr>
  <p:slideViewPr>
    <p:cSldViewPr>
      <p:cViewPr>
        <p:scale>
          <a:sx n="80" d="100"/>
          <a:sy n="80" d="100"/>
        </p:scale>
        <p:origin x="-690" y="-3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92717B-643F-49D8-905C-1BCB4107F053}" type="datetimeFigureOut">
              <a:rPr lang="sv-SE" smtClean="0"/>
              <a:t>2013-06-19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A4C521-C260-414A-A2C0-AB68654C215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940569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2219B9-06CF-413C-A0C7-EBC5AA87A9ED}" type="datetimeFigureOut">
              <a:rPr lang="sv-SE" smtClean="0"/>
              <a:t>2013-06-19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EF5CA1-5874-4AC4-9126-3D39ADFBB62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958544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 smtClean="0"/>
              <a:t>Supplementary Figure</a:t>
            </a:r>
            <a:r>
              <a:rPr lang="en-US" baseline="0" noProof="0" dirty="0" smtClean="0"/>
              <a:t> 1.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Extraction of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anthocyanins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anthocyanidins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from blackcurrants and blackberries.</a:t>
            </a:r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F5CA1-5874-4AC4-9126-3D39ADFBB629}" type="slidenum">
              <a:rPr lang="sv-SE" smtClean="0"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834504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 err="1" smtClean="0"/>
              <a:t>Supplemetary</a:t>
            </a:r>
            <a:r>
              <a:rPr lang="en-US" noProof="0" dirty="0" smtClean="0"/>
              <a:t> Figure</a:t>
            </a:r>
            <a:r>
              <a:rPr lang="en-US" baseline="0" noProof="0" dirty="0" smtClean="0"/>
              <a:t> 2.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Extraction of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anthocyanins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anthocyanidins</a:t>
            </a:r>
            <a:r>
              <a:rPr lang="en-GB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from raspberries.</a:t>
            </a:r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F5CA1-5874-4AC4-9126-3D39ADFBB629}" type="slidenum">
              <a:rPr lang="sv-SE" smtClean="0"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246890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40EF8-F42A-4559-8377-7F7E9D1604E3}" type="datetimeFigureOut">
              <a:rPr lang="sv-SE" smtClean="0"/>
              <a:t>2013-06-19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F7ACF-8013-4819-9D55-A5B048F16FF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70801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40EF8-F42A-4559-8377-7F7E9D1604E3}" type="datetimeFigureOut">
              <a:rPr lang="sv-SE" smtClean="0"/>
              <a:t>2013-06-19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F7ACF-8013-4819-9D55-A5B048F16FF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77182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40EF8-F42A-4559-8377-7F7E9D1604E3}" type="datetimeFigureOut">
              <a:rPr lang="sv-SE" smtClean="0"/>
              <a:t>2013-06-19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F7ACF-8013-4819-9D55-A5B048F16FF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04630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40EF8-F42A-4559-8377-7F7E9D1604E3}" type="datetimeFigureOut">
              <a:rPr lang="sv-SE" smtClean="0"/>
              <a:t>2013-06-19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F7ACF-8013-4819-9D55-A5B048F16FF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28562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40EF8-F42A-4559-8377-7F7E9D1604E3}" type="datetimeFigureOut">
              <a:rPr lang="sv-SE" smtClean="0"/>
              <a:t>2013-06-19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F7ACF-8013-4819-9D55-A5B048F16FF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2901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40EF8-F42A-4559-8377-7F7E9D1604E3}" type="datetimeFigureOut">
              <a:rPr lang="sv-SE" smtClean="0"/>
              <a:t>2013-06-19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F7ACF-8013-4819-9D55-A5B048F16FF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24866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40EF8-F42A-4559-8377-7F7E9D1604E3}" type="datetimeFigureOut">
              <a:rPr lang="sv-SE" smtClean="0"/>
              <a:t>2013-06-19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F7ACF-8013-4819-9D55-A5B048F16FF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57741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40EF8-F42A-4559-8377-7F7E9D1604E3}" type="datetimeFigureOut">
              <a:rPr lang="sv-SE" smtClean="0"/>
              <a:t>2013-06-19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F7ACF-8013-4819-9D55-A5B048F16FF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82860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40EF8-F42A-4559-8377-7F7E9D1604E3}" type="datetimeFigureOut">
              <a:rPr lang="sv-SE" smtClean="0"/>
              <a:t>2013-06-19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F7ACF-8013-4819-9D55-A5B048F16FF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32354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40EF8-F42A-4559-8377-7F7E9D1604E3}" type="datetimeFigureOut">
              <a:rPr lang="sv-SE" smtClean="0"/>
              <a:t>2013-06-19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F7ACF-8013-4819-9D55-A5B048F16FF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06554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40EF8-F42A-4559-8377-7F7E9D1604E3}" type="datetimeFigureOut">
              <a:rPr lang="sv-SE" smtClean="0"/>
              <a:t>2013-06-19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F7ACF-8013-4819-9D55-A5B048F16FF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88781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840EF8-F42A-4559-8377-7F7E9D1604E3}" type="datetimeFigureOut">
              <a:rPr lang="sv-SE" smtClean="0"/>
              <a:t>2013-06-19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F7ACF-8013-4819-9D55-A5B048F16FF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31258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29645" y="205968"/>
            <a:ext cx="2016224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dirty="0" smtClean="0"/>
              <a:t>Berry homogenate</a:t>
            </a:r>
          </a:p>
          <a:p>
            <a:pPr algn="ctr"/>
            <a:r>
              <a:rPr lang="sv-SE" dirty="0" smtClean="0"/>
              <a:t>3.5 g</a:t>
            </a:r>
            <a:endParaRPr lang="sv-SE" dirty="0"/>
          </a:p>
        </p:txBody>
      </p:sp>
      <p:sp>
        <p:nvSpPr>
          <p:cNvPr id="6" name="TextBox 5"/>
          <p:cNvSpPr txBox="1"/>
          <p:nvPr/>
        </p:nvSpPr>
        <p:spPr>
          <a:xfrm>
            <a:off x="1619672" y="1547499"/>
            <a:ext cx="230425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dirty="0" err="1" smtClean="0"/>
              <a:t>Ethyl</a:t>
            </a:r>
            <a:r>
              <a:rPr lang="sv-SE" dirty="0" smtClean="0"/>
              <a:t> </a:t>
            </a:r>
            <a:r>
              <a:rPr lang="sv-SE" dirty="0" err="1" smtClean="0"/>
              <a:t>Acetate</a:t>
            </a:r>
            <a:r>
              <a:rPr lang="sv-SE" dirty="0" smtClean="0"/>
              <a:t> </a:t>
            </a:r>
            <a:r>
              <a:rPr lang="sv-SE" dirty="0" err="1" smtClean="0"/>
              <a:t>Extract</a:t>
            </a:r>
            <a:endParaRPr lang="sv-SE" dirty="0"/>
          </a:p>
        </p:txBody>
      </p:sp>
      <p:sp>
        <p:nvSpPr>
          <p:cNvPr id="7" name="TextBox 6"/>
          <p:cNvSpPr txBox="1"/>
          <p:nvPr/>
        </p:nvSpPr>
        <p:spPr>
          <a:xfrm>
            <a:off x="4716016" y="1547499"/>
            <a:ext cx="1368152" cy="36933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dirty="0" err="1" smtClean="0"/>
              <a:t>Residue</a:t>
            </a:r>
            <a:endParaRPr lang="sv-SE" dirty="0"/>
          </a:p>
        </p:txBody>
      </p:sp>
      <p:sp>
        <p:nvSpPr>
          <p:cNvPr id="8" name="TextBox 7"/>
          <p:cNvSpPr txBox="1"/>
          <p:nvPr/>
        </p:nvSpPr>
        <p:spPr>
          <a:xfrm>
            <a:off x="4487960" y="944632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err="1" smtClean="0"/>
              <a:t>Extraction</a:t>
            </a:r>
            <a:r>
              <a:rPr lang="sv-SE" dirty="0" smtClean="0"/>
              <a:t> </a:t>
            </a:r>
            <a:r>
              <a:rPr lang="sv-SE" dirty="0" err="1" smtClean="0"/>
              <a:t>with</a:t>
            </a:r>
            <a:r>
              <a:rPr lang="sv-SE" dirty="0" smtClean="0"/>
              <a:t> </a:t>
            </a:r>
            <a:r>
              <a:rPr lang="sv-SE" dirty="0" err="1" smtClean="0"/>
              <a:t>Ethyl</a:t>
            </a:r>
            <a:r>
              <a:rPr lang="sv-SE" dirty="0" smtClean="0"/>
              <a:t> </a:t>
            </a:r>
            <a:r>
              <a:rPr lang="sv-SE" dirty="0" err="1" smtClean="0"/>
              <a:t>Acetate</a:t>
            </a:r>
            <a:r>
              <a:rPr lang="sv-SE" dirty="0" smtClean="0"/>
              <a:t> (4 x 10 ml)</a:t>
            </a:r>
            <a:endParaRPr lang="sv-SE" dirty="0"/>
          </a:p>
        </p:txBody>
      </p:sp>
      <p:sp>
        <p:nvSpPr>
          <p:cNvPr id="9" name="TextBox 8"/>
          <p:cNvSpPr txBox="1"/>
          <p:nvPr/>
        </p:nvSpPr>
        <p:spPr>
          <a:xfrm>
            <a:off x="1427712" y="2062589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err="1" smtClean="0"/>
              <a:t>Acidification</a:t>
            </a:r>
            <a:r>
              <a:rPr lang="sv-SE" dirty="0" smtClean="0"/>
              <a:t> (2 M, 2 ml </a:t>
            </a:r>
            <a:r>
              <a:rPr lang="sv-SE" dirty="0" err="1" smtClean="0"/>
              <a:t>HCl</a:t>
            </a:r>
            <a:r>
              <a:rPr lang="sv-SE" dirty="0" smtClean="0"/>
              <a:t>) and </a:t>
            </a:r>
          </a:p>
          <a:p>
            <a:r>
              <a:rPr lang="sv-SE" dirty="0" err="1" smtClean="0"/>
              <a:t>extraction</a:t>
            </a:r>
            <a:r>
              <a:rPr lang="sv-SE" dirty="0" smtClean="0"/>
              <a:t> (20 ml + 3 x 10 ml) </a:t>
            </a:r>
            <a:r>
              <a:rPr lang="sv-SE" dirty="0" err="1" smtClean="0"/>
              <a:t>with</a:t>
            </a:r>
            <a:r>
              <a:rPr lang="sv-SE" dirty="0" smtClean="0"/>
              <a:t> </a:t>
            </a:r>
            <a:r>
              <a:rPr lang="sv-SE" dirty="0" err="1" smtClean="0"/>
              <a:t>MeOH</a:t>
            </a:r>
            <a:endParaRPr lang="sv-SE" dirty="0"/>
          </a:p>
        </p:txBody>
      </p:sp>
      <p:sp>
        <p:nvSpPr>
          <p:cNvPr id="10" name="TextBox 9"/>
          <p:cNvSpPr txBox="1"/>
          <p:nvPr/>
        </p:nvSpPr>
        <p:spPr>
          <a:xfrm>
            <a:off x="2916184" y="2814026"/>
            <a:ext cx="2016224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dirty="0" err="1" smtClean="0"/>
              <a:t>Methanol</a:t>
            </a:r>
            <a:r>
              <a:rPr lang="sv-SE" dirty="0" smtClean="0"/>
              <a:t> </a:t>
            </a:r>
            <a:r>
              <a:rPr lang="sv-SE" dirty="0" err="1" smtClean="0"/>
              <a:t>extracted</a:t>
            </a:r>
            <a:r>
              <a:rPr lang="sv-SE" dirty="0" smtClean="0"/>
              <a:t> </a:t>
            </a:r>
            <a:r>
              <a:rPr lang="sv-SE" dirty="0" err="1" smtClean="0"/>
              <a:t>anthocyanins</a:t>
            </a:r>
            <a:endParaRPr lang="sv-SE" dirty="0"/>
          </a:p>
        </p:txBody>
      </p:sp>
      <p:cxnSp>
        <p:nvCxnSpPr>
          <p:cNvPr id="13" name="Straight Connector 12"/>
          <p:cNvCxnSpPr>
            <a:stCxn id="4" idx="2"/>
          </p:cNvCxnSpPr>
          <p:nvPr/>
        </p:nvCxnSpPr>
        <p:spPr>
          <a:xfrm>
            <a:off x="4237757" y="852299"/>
            <a:ext cx="0" cy="89719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6" idx="3"/>
            <a:endCxn id="7" idx="1"/>
          </p:cNvCxnSpPr>
          <p:nvPr/>
        </p:nvCxnSpPr>
        <p:spPr>
          <a:xfrm>
            <a:off x="3923928" y="1732165"/>
            <a:ext cx="79208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388336" y="1916832"/>
            <a:ext cx="11756" cy="135885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804248" y="4680227"/>
            <a:ext cx="201622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dirty="0" err="1" smtClean="0"/>
              <a:t>Residue</a:t>
            </a:r>
            <a:endParaRPr lang="sv-SE" dirty="0"/>
          </a:p>
        </p:txBody>
      </p:sp>
      <p:sp>
        <p:nvSpPr>
          <p:cNvPr id="18" name="TextBox 17"/>
          <p:cNvSpPr txBox="1"/>
          <p:nvPr/>
        </p:nvSpPr>
        <p:spPr>
          <a:xfrm>
            <a:off x="5796136" y="3088727"/>
            <a:ext cx="1368152" cy="36933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dirty="0" err="1" smtClean="0"/>
              <a:t>Residue</a:t>
            </a:r>
            <a:endParaRPr lang="sv-SE" dirty="0"/>
          </a:p>
        </p:txBody>
      </p:sp>
      <p:cxnSp>
        <p:nvCxnSpPr>
          <p:cNvPr id="34" name="Straight Connector 33"/>
          <p:cNvCxnSpPr>
            <a:stCxn id="10" idx="3"/>
            <a:endCxn id="18" idx="1"/>
          </p:cNvCxnSpPr>
          <p:nvPr/>
        </p:nvCxnSpPr>
        <p:spPr>
          <a:xfrm flipV="1">
            <a:off x="4932408" y="3273393"/>
            <a:ext cx="863728" cy="229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249854" y="4300759"/>
            <a:ext cx="2016224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dirty="0" err="1" smtClean="0"/>
              <a:t>Methanol</a:t>
            </a:r>
            <a:r>
              <a:rPr lang="sv-SE" dirty="0" smtClean="0"/>
              <a:t> </a:t>
            </a:r>
            <a:r>
              <a:rPr lang="sv-SE" dirty="0" err="1" smtClean="0"/>
              <a:t>Hydrolyzate</a:t>
            </a:r>
            <a:r>
              <a:rPr lang="sv-SE" dirty="0" smtClean="0"/>
              <a:t> </a:t>
            </a:r>
            <a:r>
              <a:rPr lang="sv-SE" dirty="0" err="1" smtClean="0"/>
              <a:t>anthocyanidins</a:t>
            </a:r>
            <a:endParaRPr lang="sv-SE" dirty="0"/>
          </a:p>
        </p:txBody>
      </p:sp>
      <p:sp>
        <p:nvSpPr>
          <p:cNvPr id="19" name="TextBox 18"/>
          <p:cNvSpPr txBox="1"/>
          <p:nvPr/>
        </p:nvSpPr>
        <p:spPr>
          <a:xfrm>
            <a:off x="6662270" y="3717032"/>
            <a:ext cx="18701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err="1" smtClean="0"/>
              <a:t>HCl</a:t>
            </a:r>
            <a:r>
              <a:rPr lang="sv-SE" dirty="0" smtClean="0"/>
              <a:t> (0.6 M),</a:t>
            </a:r>
          </a:p>
          <a:p>
            <a:r>
              <a:rPr lang="sv-SE" dirty="0" err="1" smtClean="0"/>
              <a:t>MeOH</a:t>
            </a:r>
            <a:r>
              <a:rPr lang="sv-SE" dirty="0" smtClean="0"/>
              <a:t>, 60</a:t>
            </a:r>
            <a:r>
              <a:rPr lang="sv-SE" dirty="0">
                <a:latin typeface="Times New Roman"/>
                <a:cs typeface="Times New Roman"/>
              </a:rPr>
              <a:t>º</a:t>
            </a:r>
            <a:r>
              <a:rPr lang="sv-SE" dirty="0" smtClean="0">
                <a:cs typeface="Times New Roman"/>
              </a:rPr>
              <a:t>C, 2 h</a:t>
            </a:r>
            <a:endParaRPr lang="sv-SE" dirty="0"/>
          </a:p>
        </p:txBody>
      </p:sp>
      <p:cxnSp>
        <p:nvCxnSpPr>
          <p:cNvPr id="20" name="Straight Connector 19"/>
          <p:cNvCxnSpPr>
            <a:stCxn id="18" idx="2"/>
          </p:cNvCxnSpPr>
          <p:nvPr/>
        </p:nvCxnSpPr>
        <p:spPr>
          <a:xfrm>
            <a:off x="6480212" y="3458059"/>
            <a:ext cx="0" cy="140180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266078" y="4859867"/>
            <a:ext cx="53817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851920" y="3717032"/>
            <a:ext cx="0" cy="18002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419872" y="5517232"/>
            <a:ext cx="1368152" cy="36933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dirty="0" smtClean="0"/>
              <a:t>HPLC</a:t>
            </a:r>
            <a:endParaRPr lang="sv-SE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3864174" y="4725144"/>
            <a:ext cx="39604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472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75856" y="188640"/>
            <a:ext cx="2016224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dirty="0" smtClean="0"/>
              <a:t>Berry homogenate</a:t>
            </a:r>
          </a:p>
          <a:p>
            <a:pPr algn="ctr"/>
            <a:r>
              <a:rPr lang="sv-SE" dirty="0" smtClean="0"/>
              <a:t>3.5 g</a:t>
            </a:r>
            <a:endParaRPr lang="sv-SE" dirty="0"/>
          </a:p>
        </p:txBody>
      </p:sp>
      <p:sp>
        <p:nvSpPr>
          <p:cNvPr id="6" name="TextBox 5"/>
          <p:cNvSpPr txBox="1"/>
          <p:nvPr/>
        </p:nvSpPr>
        <p:spPr>
          <a:xfrm>
            <a:off x="1619672" y="1547499"/>
            <a:ext cx="230425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dirty="0" err="1" smtClean="0"/>
              <a:t>Ethyl</a:t>
            </a:r>
            <a:r>
              <a:rPr lang="sv-SE" dirty="0" smtClean="0"/>
              <a:t> </a:t>
            </a:r>
            <a:r>
              <a:rPr lang="sv-SE" dirty="0" err="1" smtClean="0"/>
              <a:t>Acetate</a:t>
            </a:r>
            <a:r>
              <a:rPr lang="sv-SE" dirty="0" smtClean="0"/>
              <a:t> </a:t>
            </a:r>
            <a:r>
              <a:rPr lang="sv-SE" dirty="0" err="1" smtClean="0"/>
              <a:t>Extract</a:t>
            </a:r>
            <a:endParaRPr lang="sv-SE" dirty="0"/>
          </a:p>
        </p:txBody>
      </p:sp>
      <p:sp>
        <p:nvSpPr>
          <p:cNvPr id="7" name="TextBox 6"/>
          <p:cNvSpPr txBox="1"/>
          <p:nvPr/>
        </p:nvSpPr>
        <p:spPr>
          <a:xfrm>
            <a:off x="4716016" y="1547499"/>
            <a:ext cx="1368152" cy="36933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dirty="0" err="1" smtClean="0"/>
              <a:t>Residue</a:t>
            </a:r>
            <a:endParaRPr lang="sv-SE" dirty="0"/>
          </a:p>
        </p:txBody>
      </p:sp>
      <p:sp>
        <p:nvSpPr>
          <p:cNvPr id="8" name="TextBox 7"/>
          <p:cNvSpPr txBox="1"/>
          <p:nvPr/>
        </p:nvSpPr>
        <p:spPr>
          <a:xfrm>
            <a:off x="4487960" y="944632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err="1" smtClean="0"/>
              <a:t>Extraction</a:t>
            </a:r>
            <a:r>
              <a:rPr lang="sv-SE" dirty="0" smtClean="0"/>
              <a:t> </a:t>
            </a:r>
            <a:r>
              <a:rPr lang="sv-SE" dirty="0" err="1" smtClean="0"/>
              <a:t>with</a:t>
            </a:r>
            <a:r>
              <a:rPr lang="sv-SE" dirty="0" smtClean="0"/>
              <a:t> </a:t>
            </a:r>
            <a:r>
              <a:rPr lang="sv-SE" dirty="0" err="1" smtClean="0"/>
              <a:t>Ethyl</a:t>
            </a:r>
            <a:r>
              <a:rPr lang="sv-SE" dirty="0" smtClean="0"/>
              <a:t> </a:t>
            </a:r>
            <a:r>
              <a:rPr lang="sv-SE" dirty="0" err="1" smtClean="0"/>
              <a:t>Acetate</a:t>
            </a:r>
            <a:r>
              <a:rPr lang="sv-SE" dirty="0" smtClean="0"/>
              <a:t> (4 x 10 ml)</a:t>
            </a:r>
            <a:endParaRPr lang="sv-SE" dirty="0"/>
          </a:p>
        </p:txBody>
      </p:sp>
      <p:sp>
        <p:nvSpPr>
          <p:cNvPr id="9" name="TextBox 8"/>
          <p:cNvSpPr txBox="1"/>
          <p:nvPr/>
        </p:nvSpPr>
        <p:spPr>
          <a:xfrm>
            <a:off x="1427712" y="2062589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err="1" smtClean="0"/>
              <a:t>Acidification</a:t>
            </a:r>
            <a:r>
              <a:rPr lang="sv-SE" dirty="0" smtClean="0"/>
              <a:t> (0.5 ml TFA) and </a:t>
            </a:r>
            <a:r>
              <a:rPr lang="sv-SE" dirty="0" err="1" smtClean="0"/>
              <a:t>extraction</a:t>
            </a:r>
            <a:r>
              <a:rPr lang="sv-SE" dirty="0" smtClean="0"/>
              <a:t> (30 ml </a:t>
            </a:r>
            <a:r>
              <a:rPr lang="sv-SE" dirty="0" err="1" smtClean="0"/>
              <a:t>MeOH</a:t>
            </a:r>
            <a:r>
              <a:rPr lang="sv-SE" dirty="0" smtClean="0"/>
              <a:t>), </a:t>
            </a:r>
            <a:r>
              <a:rPr lang="sv-SE" dirty="0" err="1" smtClean="0"/>
              <a:t>room</a:t>
            </a:r>
            <a:r>
              <a:rPr lang="sv-SE" dirty="0" smtClean="0"/>
              <a:t> temp 30 min</a:t>
            </a:r>
            <a:endParaRPr lang="sv-SE" dirty="0"/>
          </a:p>
        </p:txBody>
      </p:sp>
      <p:sp>
        <p:nvSpPr>
          <p:cNvPr id="10" name="TextBox 9"/>
          <p:cNvSpPr txBox="1"/>
          <p:nvPr/>
        </p:nvSpPr>
        <p:spPr>
          <a:xfrm>
            <a:off x="2916184" y="2814026"/>
            <a:ext cx="2016224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dirty="0" err="1" smtClean="0"/>
              <a:t>Methanol</a:t>
            </a:r>
            <a:r>
              <a:rPr lang="sv-SE" dirty="0" smtClean="0"/>
              <a:t> </a:t>
            </a:r>
            <a:r>
              <a:rPr lang="sv-SE" dirty="0" err="1" smtClean="0"/>
              <a:t>extracted</a:t>
            </a:r>
            <a:r>
              <a:rPr lang="sv-SE" dirty="0" smtClean="0"/>
              <a:t> </a:t>
            </a:r>
            <a:r>
              <a:rPr lang="sv-SE" dirty="0" err="1" smtClean="0"/>
              <a:t>anthocyanins</a:t>
            </a:r>
            <a:r>
              <a:rPr lang="sv-SE" dirty="0" smtClean="0"/>
              <a:t> and </a:t>
            </a:r>
            <a:r>
              <a:rPr lang="sv-SE" dirty="0" err="1" smtClean="0"/>
              <a:t>anthocyanidins</a:t>
            </a:r>
            <a:endParaRPr lang="sv-SE" dirty="0"/>
          </a:p>
        </p:txBody>
      </p:sp>
      <p:cxnSp>
        <p:nvCxnSpPr>
          <p:cNvPr id="13" name="Straight Connector 12"/>
          <p:cNvCxnSpPr>
            <a:stCxn id="4" idx="2"/>
          </p:cNvCxnSpPr>
          <p:nvPr/>
        </p:nvCxnSpPr>
        <p:spPr>
          <a:xfrm>
            <a:off x="4283968" y="834971"/>
            <a:ext cx="0" cy="89719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6" idx="3"/>
            <a:endCxn id="7" idx="1"/>
          </p:cNvCxnSpPr>
          <p:nvPr/>
        </p:nvCxnSpPr>
        <p:spPr>
          <a:xfrm>
            <a:off x="3923928" y="1732165"/>
            <a:ext cx="79208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388336" y="1916832"/>
            <a:ext cx="11756" cy="149735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796136" y="3229524"/>
            <a:ext cx="1368152" cy="36933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dirty="0" err="1" smtClean="0"/>
              <a:t>Residue</a:t>
            </a:r>
            <a:endParaRPr lang="sv-SE" dirty="0"/>
          </a:p>
        </p:txBody>
      </p:sp>
      <p:cxnSp>
        <p:nvCxnSpPr>
          <p:cNvPr id="34" name="Straight Connector 33"/>
          <p:cNvCxnSpPr>
            <a:stCxn id="10" idx="3"/>
            <a:endCxn id="18" idx="1"/>
          </p:cNvCxnSpPr>
          <p:nvPr/>
        </p:nvCxnSpPr>
        <p:spPr>
          <a:xfrm flipV="1">
            <a:off x="4932408" y="3414190"/>
            <a:ext cx="863728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endCxn id="23" idx="0"/>
          </p:cNvCxnSpPr>
          <p:nvPr/>
        </p:nvCxnSpPr>
        <p:spPr>
          <a:xfrm flipH="1">
            <a:off x="3851541" y="4014355"/>
            <a:ext cx="379" cy="71078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167465" y="4725144"/>
            <a:ext cx="1368152" cy="36933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dirty="0" smtClean="0"/>
              <a:t>HPLC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5201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130</Words>
  <Application>Microsoft Office PowerPoint</Application>
  <PresentationFormat>On-screen Show (4:3)</PresentationFormat>
  <Paragraphs>27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Greta</dc:creator>
  <cp:lastModifiedBy>Greta</cp:lastModifiedBy>
  <cp:revision>14</cp:revision>
  <cp:lastPrinted>2012-10-09T08:38:57Z</cp:lastPrinted>
  <dcterms:created xsi:type="dcterms:W3CDTF">2012-06-11T14:08:02Z</dcterms:created>
  <dcterms:modified xsi:type="dcterms:W3CDTF">2013-06-19T08:29:56Z</dcterms:modified>
</cp:coreProperties>
</file>