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897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78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34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24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9581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191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553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708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074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151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76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3D117-B824-484D-9D0C-F17C5632D63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969F8-D7BF-0C4A-BDE5-A3EDFE56C73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197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x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552"/>
          <a:stretch>
            <a:fillRect/>
          </a:stretch>
        </p:blipFill>
        <p:spPr>
          <a:xfrm>
            <a:off x="702094" y="682580"/>
            <a:ext cx="7521842" cy="5906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652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Stock</dc:creator>
  <cp:lastModifiedBy>Alexandra</cp:lastModifiedBy>
  <cp:revision>5</cp:revision>
  <dcterms:created xsi:type="dcterms:W3CDTF">2012-08-28T09:37:52Z</dcterms:created>
  <dcterms:modified xsi:type="dcterms:W3CDTF">2012-09-18T06:36:57Z</dcterms:modified>
</cp:coreProperties>
</file>