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256" r:id="rId3"/>
    <p:sldId id="257" r:id="rId4"/>
    <p:sldId id="258" r:id="rId5"/>
    <p:sldId id="259" r:id="rId6"/>
    <p:sldId id="260" r:id="rId7"/>
    <p:sldId id="270" r:id="rId8"/>
    <p:sldId id="261" r:id="rId9"/>
    <p:sldId id="265" r:id="rId10"/>
    <p:sldId id="266" r:id="rId11"/>
    <p:sldId id="267" r:id="rId12"/>
    <p:sldId id="268" r:id="rId13"/>
    <p:sldId id="269" r:id="rId14"/>
    <p:sldId id="315" r:id="rId15"/>
    <p:sldId id="316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318" r:id="rId24"/>
    <p:sldId id="319" r:id="rId25"/>
    <p:sldId id="320" r:id="rId26"/>
    <p:sldId id="32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149" autoAdjust="0"/>
    <p:restoredTop sz="9466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822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30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520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02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685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07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99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08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617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257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4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23D72-6F8C-40AF-A836-03F39F92D97F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C4A60-A466-4035-8C52-38BF1BEEBB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888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1340768"/>
            <a:ext cx="727280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Supplemental Fig. S1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Icelogo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plots of HLA-A2,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HLA-B7 and HLA-B44 binding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peptides of 8-14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length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Icelogo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plots of HLA-C binding peptides of 8-11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length.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Peptides of different length clearly display a similar binding motif.</a:t>
            </a:r>
          </a:p>
        </p:txBody>
      </p:sp>
    </p:spTree>
    <p:extLst>
      <p:ext uri="{BB962C8B-B14F-4D97-AF65-F5344CB8AC3E}">
        <p14:creationId xmlns:p14="http://schemas.microsoft.com/office/powerpoint/2010/main" val="25467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06" y="332656"/>
            <a:ext cx="8834517" cy="6093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1556792"/>
            <a:ext cx="1520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HLA-B7</a:t>
            </a:r>
            <a:endParaRPr lang="nl-NL" dirty="0"/>
          </a:p>
          <a:p>
            <a:r>
              <a:rPr lang="nl-NL" dirty="0" smtClean="0"/>
              <a:t>1964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559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39" y="260648"/>
            <a:ext cx="8847197" cy="636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54137" y="548680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HLA-B7</a:t>
            </a:r>
            <a:endParaRPr lang="nl-NL" dirty="0"/>
          </a:p>
          <a:p>
            <a:r>
              <a:rPr lang="nl-NL" dirty="0" smtClean="0"/>
              <a:t>630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399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728898" cy="606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1196752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HLA-B7</a:t>
            </a:r>
            <a:endParaRPr lang="nl-NL" dirty="0"/>
          </a:p>
          <a:p>
            <a:r>
              <a:rPr lang="nl-NL" dirty="0" smtClean="0"/>
              <a:t>449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186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275612" cy="5741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4008" y="1052736"/>
            <a:ext cx="128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HLA-B7</a:t>
            </a:r>
            <a:endParaRPr lang="nl-NL" dirty="0"/>
          </a:p>
          <a:p>
            <a:r>
              <a:rPr lang="nl-NL" dirty="0" smtClean="0"/>
              <a:t>86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842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3"/>
            <a:ext cx="8752680" cy="606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1196752"/>
            <a:ext cx="128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HLA-B7</a:t>
            </a:r>
            <a:endParaRPr lang="nl-NL" dirty="0"/>
          </a:p>
          <a:p>
            <a:r>
              <a:rPr lang="nl-NL" dirty="0" smtClean="0"/>
              <a:t>58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43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32268" cy="6400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64088" y="980728"/>
            <a:ext cx="128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HLA-B7</a:t>
            </a:r>
            <a:endParaRPr lang="nl-NL" dirty="0"/>
          </a:p>
          <a:p>
            <a:r>
              <a:rPr lang="nl-NL" dirty="0" smtClean="0"/>
              <a:t>27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73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892480" cy="618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908720"/>
            <a:ext cx="128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HLA-B44</a:t>
            </a:r>
            <a:endParaRPr lang="nl-NL" dirty="0"/>
          </a:p>
          <a:p>
            <a:r>
              <a:rPr lang="nl-NL" dirty="0" smtClean="0"/>
              <a:t>29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842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824688" cy="634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692696"/>
            <a:ext cx="1520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HLA-B44</a:t>
            </a:r>
            <a:endParaRPr lang="nl-NL" dirty="0"/>
          </a:p>
          <a:p>
            <a:r>
              <a:rPr lang="nl-NL" dirty="0" smtClean="0"/>
              <a:t>1180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037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96114" cy="635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032" y="1052736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HLA-B44</a:t>
            </a:r>
            <a:endParaRPr lang="nl-NL" dirty="0"/>
          </a:p>
          <a:p>
            <a:r>
              <a:rPr lang="nl-NL" dirty="0" smtClean="0"/>
              <a:t>937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5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9" y="260648"/>
            <a:ext cx="9074621" cy="6556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692696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HLA-B44</a:t>
            </a:r>
            <a:endParaRPr lang="nl-NL" dirty="0"/>
          </a:p>
          <a:p>
            <a:r>
              <a:rPr lang="nl-NL" dirty="0" smtClean="0"/>
              <a:t>576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53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24854" cy="630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92080" y="980728"/>
            <a:ext cx="128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HLA-A2</a:t>
            </a:r>
            <a:endParaRPr lang="nl-NL" dirty="0" smtClean="0"/>
          </a:p>
          <a:p>
            <a:r>
              <a:rPr lang="nl-NL" dirty="0" smtClean="0"/>
              <a:t>61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7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94955" cy="6094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1124744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HLA-B44</a:t>
            </a:r>
            <a:endParaRPr lang="nl-NL" dirty="0"/>
          </a:p>
          <a:p>
            <a:r>
              <a:rPr lang="nl-NL" dirty="0" smtClean="0"/>
              <a:t>244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022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628346" cy="62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1196752"/>
            <a:ext cx="128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HLA-B44</a:t>
            </a:r>
            <a:endParaRPr lang="nl-NL" dirty="0"/>
          </a:p>
          <a:p>
            <a:r>
              <a:rPr lang="nl-NL" dirty="0" smtClean="0"/>
              <a:t>81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186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352928" cy="6029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032" y="76470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HLA-B44</a:t>
            </a:r>
            <a:endParaRPr lang="nl-NL" dirty="0"/>
          </a:p>
          <a:p>
            <a:r>
              <a:rPr lang="nl-NL" dirty="0" smtClean="0"/>
              <a:t>14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6067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715311" cy="4706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64088" y="1484784"/>
            <a:ext cx="128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HLA-C</a:t>
            </a:r>
          </a:p>
          <a:p>
            <a:r>
              <a:rPr lang="en-US" dirty="0" smtClean="0"/>
              <a:t>45 peptides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9760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271588"/>
            <a:ext cx="79057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4048" y="1916832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HLA-C</a:t>
            </a:r>
          </a:p>
          <a:p>
            <a:r>
              <a:rPr lang="en-US" dirty="0" smtClean="0"/>
              <a:t>721 peptides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31462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323975"/>
            <a:ext cx="8001000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1412776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HLA-C</a:t>
            </a:r>
          </a:p>
          <a:p>
            <a:r>
              <a:rPr lang="en-US" dirty="0" smtClean="0"/>
              <a:t>168 peptides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5936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1281113"/>
            <a:ext cx="7915275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1772816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HLA-C</a:t>
            </a:r>
          </a:p>
          <a:p>
            <a:r>
              <a:rPr lang="en-US" dirty="0" smtClean="0"/>
              <a:t>101 peptides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0761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3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24128" y="836712"/>
            <a:ext cx="1520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HLA-A2</a:t>
            </a:r>
            <a:endParaRPr lang="nl-NL" dirty="0" smtClean="0"/>
          </a:p>
          <a:p>
            <a:r>
              <a:rPr lang="nl-NL" dirty="0" smtClean="0"/>
              <a:t>3302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4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3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64088" y="1124744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HLA-A2</a:t>
            </a:r>
            <a:endParaRPr lang="nl-NL" dirty="0" smtClean="0"/>
          </a:p>
          <a:p>
            <a:r>
              <a:rPr lang="nl-NL" dirty="0" smtClean="0"/>
              <a:t>712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50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33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096" y="1340768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HLA-A2</a:t>
            </a:r>
            <a:endParaRPr lang="nl-NL" dirty="0" smtClean="0"/>
          </a:p>
          <a:p>
            <a:r>
              <a:rPr lang="nl-NL" dirty="0" smtClean="0"/>
              <a:t>621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0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13" y="188640"/>
            <a:ext cx="8869995" cy="633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692696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HLA-A2</a:t>
            </a:r>
            <a:endParaRPr lang="nl-NL" dirty="0" smtClean="0"/>
          </a:p>
          <a:p>
            <a:r>
              <a:rPr lang="nl-NL" dirty="0" smtClean="0"/>
              <a:t>137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369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11" y="161592"/>
            <a:ext cx="8968705" cy="62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764704"/>
            <a:ext cx="128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HLA-A2</a:t>
            </a:r>
            <a:endParaRPr lang="nl-NL" dirty="0" smtClean="0"/>
          </a:p>
          <a:p>
            <a:r>
              <a:rPr lang="nl-NL" dirty="0" smtClean="0"/>
              <a:t>83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633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2" y="188640"/>
            <a:ext cx="9011824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692696"/>
            <a:ext cx="128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HLA-A2</a:t>
            </a:r>
            <a:endParaRPr lang="nl-NL" dirty="0" smtClean="0"/>
          </a:p>
          <a:p>
            <a:r>
              <a:rPr lang="nl-NL" dirty="0" smtClean="0"/>
              <a:t>17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816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427425" cy="5805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92080" y="908720"/>
            <a:ext cx="140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HLA-B7</a:t>
            </a:r>
            <a:endParaRPr lang="nl-NL" dirty="0" smtClean="0"/>
          </a:p>
          <a:p>
            <a:r>
              <a:rPr lang="nl-NL" dirty="0" smtClean="0"/>
              <a:t>219 </a:t>
            </a:r>
            <a:r>
              <a:rPr lang="nl-NL" dirty="0" smtClean="0"/>
              <a:t>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62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116</Words>
  <Application>Microsoft Office PowerPoint</Application>
  <PresentationFormat>On-screen Show (4:3)</PresentationFormat>
  <Paragraphs>51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LUMC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Veelen, P.A. van (IHB)</dc:creator>
  <cp:lastModifiedBy>Ru, A.H. de (IHB)</cp:lastModifiedBy>
  <cp:revision>24</cp:revision>
  <dcterms:created xsi:type="dcterms:W3CDTF">2012-03-26T08:27:35Z</dcterms:created>
  <dcterms:modified xsi:type="dcterms:W3CDTF">2013-01-09T12:13:11Z</dcterms:modified>
</cp:coreProperties>
</file>