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62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0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33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2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75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9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456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2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2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59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425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74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675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76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8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CF07F-35B9-494B-B00A-26B7CE600669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18ACA-EA14-4297-AA78-FD2CC37FB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627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" t="4570" r="1299" b="3889"/>
          <a:stretch/>
        </p:blipFill>
        <p:spPr>
          <a:xfrm>
            <a:off x="1291767" y="743907"/>
            <a:ext cx="7368844" cy="5330303"/>
          </a:xfrm>
          <a:prstGeom prst="rect">
            <a:avLst/>
          </a:prstGeom>
          <a:ln>
            <a:noFill/>
          </a:ln>
        </p:spPr>
      </p:pic>
      <p:grpSp>
        <p:nvGrpSpPr>
          <p:cNvPr id="7" name="Group 6"/>
          <p:cNvGrpSpPr/>
          <p:nvPr/>
        </p:nvGrpSpPr>
        <p:grpSpPr>
          <a:xfrm>
            <a:off x="1371600" y="147919"/>
            <a:ext cx="5213952" cy="5094635"/>
            <a:chOff x="1371600" y="147919"/>
            <a:chExt cx="5213952" cy="5094635"/>
          </a:xfrm>
        </p:grpSpPr>
        <p:sp>
          <p:nvSpPr>
            <p:cNvPr id="6" name="5-Point Star 5"/>
            <p:cNvSpPr/>
            <p:nvPr/>
          </p:nvSpPr>
          <p:spPr>
            <a:xfrm>
              <a:off x="2362200" y="1418894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3" name="5-Point Star 12"/>
            <p:cNvSpPr/>
            <p:nvPr/>
          </p:nvSpPr>
          <p:spPr>
            <a:xfrm>
              <a:off x="6520421" y="4495800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" name="5-Point Star 13"/>
            <p:cNvSpPr/>
            <p:nvPr/>
          </p:nvSpPr>
          <p:spPr>
            <a:xfrm>
              <a:off x="2556648" y="1265853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" name="5-Point Star 14"/>
            <p:cNvSpPr/>
            <p:nvPr/>
          </p:nvSpPr>
          <p:spPr>
            <a:xfrm>
              <a:off x="3614178" y="1411359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2" name="5-Point Star 21"/>
            <p:cNvSpPr/>
            <p:nvPr/>
          </p:nvSpPr>
          <p:spPr>
            <a:xfrm>
              <a:off x="4419600" y="2743200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3" name="5-Point Star 22"/>
            <p:cNvSpPr/>
            <p:nvPr/>
          </p:nvSpPr>
          <p:spPr>
            <a:xfrm>
              <a:off x="1371600" y="765793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" name="5-Point Star 23"/>
            <p:cNvSpPr/>
            <p:nvPr/>
          </p:nvSpPr>
          <p:spPr>
            <a:xfrm>
              <a:off x="3922202" y="1600200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1" name="5-Point Star 30"/>
            <p:cNvSpPr/>
            <p:nvPr/>
          </p:nvSpPr>
          <p:spPr>
            <a:xfrm>
              <a:off x="6477000" y="1439993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" name="5-Point Star 31"/>
            <p:cNvSpPr/>
            <p:nvPr/>
          </p:nvSpPr>
          <p:spPr>
            <a:xfrm>
              <a:off x="3614177" y="1600200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7" name="5-Point Star 36"/>
            <p:cNvSpPr/>
            <p:nvPr/>
          </p:nvSpPr>
          <p:spPr>
            <a:xfrm>
              <a:off x="6542131" y="5200356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8" name="5-Point Star 37"/>
            <p:cNvSpPr/>
            <p:nvPr/>
          </p:nvSpPr>
          <p:spPr>
            <a:xfrm>
              <a:off x="3746933" y="1828800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9" name="5-Point Star 38"/>
            <p:cNvSpPr/>
            <p:nvPr/>
          </p:nvSpPr>
          <p:spPr>
            <a:xfrm>
              <a:off x="4572000" y="1849899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0" name="5-Point Star 39"/>
            <p:cNvSpPr/>
            <p:nvPr/>
          </p:nvSpPr>
          <p:spPr>
            <a:xfrm>
              <a:off x="3922202" y="1418894"/>
              <a:ext cx="43421" cy="42198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191173" y="147919"/>
              <a:ext cx="1847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7400" y="1789733"/>
            <a:ext cx="4308738" cy="3429379"/>
            <a:chOff x="2057400" y="1789733"/>
            <a:chExt cx="4308738" cy="3429379"/>
          </a:xfrm>
        </p:grpSpPr>
        <p:sp>
          <p:nvSpPr>
            <p:cNvPr id="5" name="5-Point Star 4"/>
            <p:cNvSpPr/>
            <p:nvPr/>
          </p:nvSpPr>
          <p:spPr>
            <a:xfrm>
              <a:off x="2582987" y="3026835"/>
              <a:ext cx="41538" cy="37512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" name="5-Point Star 10"/>
            <p:cNvSpPr/>
            <p:nvPr/>
          </p:nvSpPr>
          <p:spPr>
            <a:xfrm>
              <a:off x="4724400" y="4953000"/>
              <a:ext cx="41538" cy="37512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" name="5-Point Star 11"/>
            <p:cNvSpPr/>
            <p:nvPr/>
          </p:nvSpPr>
          <p:spPr>
            <a:xfrm>
              <a:off x="3594350" y="3026835"/>
              <a:ext cx="41538" cy="37512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9" name="5-Point Star 18"/>
            <p:cNvSpPr/>
            <p:nvPr/>
          </p:nvSpPr>
          <p:spPr>
            <a:xfrm>
              <a:off x="6324600" y="1789733"/>
              <a:ext cx="41538" cy="37512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0" name="5-Point Star 19"/>
            <p:cNvSpPr/>
            <p:nvPr/>
          </p:nvSpPr>
          <p:spPr>
            <a:xfrm>
              <a:off x="2819400" y="4724400"/>
              <a:ext cx="41538" cy="37512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1" name="5-Point Star 20"/>
            <p:cNvSpPr/>
            <p:nvPr/>
          </p:nvSpPr>
          <p:spPr>
            <a:xfrm>
              <a:off x="2860938" y="5181600"/>
              <a:ext cx="41538" cy="37512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" name="5-Point Star 27"/>
            <p:cNvSpPr/>
            <p:nvPr/>
          </p:nvSpPr>
          <p:spPr>
            <a:xfrm>
              <a:off x="5442812" y="4800600"/>
              <a:ext cx="41538" cy="37512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9" name="5-Point Star 28"/>
            <p:cNvSpPr/>
            <p:nvPr/>
          </p:nvSpPr>
          <p:spPr>
            <a:xfrm>
              <a:off x="4551231" y="4800600"/>
              <a:ext cx="41538" cy="37512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0" name="5-Point Star 29"/>
            <p:cNvSpPr/>
            <p:nvPr/>
          </p:nvSpPr>
          <p:spPr>
            <a:xfrm>
              <a:off x="2057400" y="4191000"/>
              <a:ext cx="41538" cy="37512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3" name="5-Point Star 112"/>
            <p:cNvSpPr/>
            <p:nvPr/>
          </p:nvSpPr>
          <p:spPr>
            <a:xfrm>
              <a:off x="5833689" y="1870998"/>
              <a:ext cx="41538" cy="37512"/>
            </a:xfrm>
            <a:prstGeom prst="star5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262188" y="152959"/>
            <a:ext cx="850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Figure S3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9569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Lexy</dc:creator>
  <cp:lastModifiedBy>Lexy</cp:lastModifiedBy>
  <cp:revision>12</cp:revision>
  <dcterms:created xsi:type="dcterms:W3CDTF">2013-01-26T15:19:46Z</dcterms:created>
  <dcterms:modified xsi:type="dcterms:W3CDTF">2013-04-01T23:22:41Z</dcterms:modified>
</cp:coreProperties>
</file>