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83" autoAdjust="0"/>
  </p:normalViewPr>
  <p:slideViewPr>
    <p:cSldViewPr>
      <p:cViewPr>
        <p:scale>
          <a:sx n="100" d="100"/>
          <a:sy n="100" d="100"/>
        </p:scale>
        <p:origin x="-168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1D059-59B6-40D8-8593-7AC7CCA7AB60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A58A77-72D7-4AF4-B69D-0D01CD52EA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9155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0559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4738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1588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230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619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3719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4691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108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351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3041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4267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D134F-D14C-40B8-B957-3D80783F4C2D}" type="datetimeFigureOut">
              <a:rPr lang="en-US" smtClean="0"/>
              <a:pPr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8D840-F407-4219-ADF1-FE67A8EF87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699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6172200" cy="381000"/>
          </a:xfrm>
        </p:spPr>
        <p:txBody>
          <a:bodyPr>
            <a:norm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Table S8. GO pathways up-regulated in early acute and late acute phases (HG-U133plus2 platform)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85444868"/>
              </p:ext>
            </p:extLst>
          </p:nvPr>
        </p:nvGraphicFramePr>
        <p:xfrm>
          <a:off x="838200" y="1143000"/>
          <a:ext cx="5346700" cy="4023360"/>
        </p:xfrm>
        <a:graphic>
          <a:graphicData uri="http://schemas.openxmlformats.org/drawingml/2006/table">
            <a:tbl>
              <a:tblPr/>
              <a:tblGrid>
                <a:gridCol w="4267200"/>
                <a:gridCol w="1079500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pathways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Phase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cytokine-mediated signaling pathway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Early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I interferon-mediated signaling pathway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Early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immune response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Early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innate immune response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Early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response to virus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Early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antigen binding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Early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interferon-gamma-mediated signaling pathway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Early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defense response to virus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Early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chemotaxis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Early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regulation of transcription involved in G1/S phase of mitotic cell cycle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Early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mitotic cell cycle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cell division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 phase of mitotic cell cycle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DNA replication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mitotic prometaphase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chromosome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mitosis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cell cycle checkpoint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DNA strand elongation involved in DNA replication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G1/S transition of mitotic cell cycle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Late acute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5462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129</Words>
  <Application>Microsoft Office PowerPoint</Application>
  <PresentationFormat>On-screen Show (4:3)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Table S8. GO pathways up-regulated in early acute and late acute phases (HG-U133plus2 platform)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Lexy</dc:creator>
  <cp:lastModifiedBy>peifang.sun</cp:lastModifiedBy>
  <cp:revision>20</cp:revision>
  <dcterms:created xsi:type="dcterms:W3CDTF">2013-01-27T16:06:18Z</dcterms:created>
  <dcterms:modified xsi:type="dcterms:W3CDTF">2013-06-04T16:05:26Z</dcterms:modified>
</cp:coreProperties>
</file>