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77" d="100"/>
          <a:sy n="77" d="100"/>
        </p:scale>
        <p:origin x="-1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27D1B-9B18-1F4D-AC06-B79907E76561}" type="datetimeFigureOut">
              <a:rPr lang="en-US" smtClean="0"/>
              <a:t>14/06/13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5EE97-3822-0548-8229-E203E93C1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60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27D1B-9B18-1F4D-AC06-B79907E76561}" type="datetimeFigureOut">
              <a:rPr lang="en-US" smtClean="0"/>
              <a:t>14/06/13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5EE97-3822-0548-8229-E203E93C1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100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27D1B-9B18-1F4D-AC06-B79907E76561}" type="datetimeFigureOut">
              <a:rPr lang="en-US" smtClean="0"/>
              <a:t>14/06/13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5EE97-3822-0548-8229-E203E93C1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110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27D1B-9B18-1F4D-AC06-B79907E76561}" type="datetimeFigureOut">
              <a:rPr lang="en-US" smtClean="0"/>
              <a:t>14/06/13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5EE97-3822-0548-8229-E203E93C1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756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27D1B-9B18-1F4D-AC06-B79907E76561}" type="datetimeFigureOut">
              <a:rPr lang="en-US" smtClean="0"/>
              <a:t>14/06/13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5EE97-3822-0548-8229-E203E93C1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688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27D1B-9B18-1F4D-AC06-B79907E76561}" type="datetimeFigureOut">
              <a:rPr lang="en-US" smtClean="0"/>
              <a:t>14/06/13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5EE97-3822-0548-8229-E203E93C1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111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27D1B-9B18-1F4D-AC06-B79907E76561}" type="datetimeFigureOut">
              <a:rPr lang="en-US" smtClean="0"/>
              <a:t>14/06/13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5EE97-3822-0548-8229-E203E93C1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494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27D1B-9B18-1F4D-AC06-B79907E76561}" type="datetimeFigureOut">
              <a:rPr lang="en-US" smtClean="0"/>
              <a:t>14/06/13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5EE97-3822-0548-8229-E203E93C1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13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27D1B-9B18-1F4D-AC06-B79907E76561}" type="datetimeFigureOut">
              <a:rPr lang="en-US" smtClean="0"/>
              <a:t>14/06/13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5EE97-3822-0548-8229-E203E93C1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510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27D1B-9B18-1F4D-AC06-B79907E76561}" type="datetimeFigureOut">
              <a:rPr lang="en-US" smtClean="0"/>
              <a:t>14/06/13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5EE97-3822-0548-8229-E203E93C1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420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27D1B-9B18-1F4D-AC06-B79907E76561}" type="datetimeFigureOut">
              <a:rPr lang="en-US" smtClean="0"/>
              <a:t>14/06/13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5EE97-3822-0548-8229-E203E93C1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841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27D1B-9B18-1F4D-AC06-B79907E76561}" type="datetimeFigureOut">
              <a:rPr lang="en-US" smtClean="0"/>
              <a:t>14/06/13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15EE97-3822-0548-8229-E203E93C1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280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963289"/>
              </p:ext>
            </p:extLst>
          </p:nvPr>
        </p:nvGraphicFramePr>
        <p:xfrm>
          <a:off x="1024273" y="2101062"/>
          <a:ext cx="7095453" cy="2655876"/>
        </p:xfrm>
        <a:graphic>
          <a:graphicData uri="http://schemas.openxmlformats.org/drawingml/2006/table">
            <a:tbl>
              <a:tblPr/>
              <a:tblGrid>
                <a:gridCol w="1688031"/>
                <a:gridCol w="1430535"/>
                <a:gridCol w="1659420"/>
                <a:gridCol w="1473451"/>
                <a:gridCol w="844016"/>
              </a:tblGrid>
              <a:tr h="26353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Response type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380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Cell type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Fast depolarization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Fast hyperpolarization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Slow depolarization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Oscillation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53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Rod ON bipolar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53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Cone ON bipolar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53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Cone OFF bipolar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53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ON strat amacrine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53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OFF strat amacrine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53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Multi-strat amacrine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80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Narrow strat amacrine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53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89001" y="1631665"/>
            <a:ext cx="3950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latin typeface="Arial"/>
                <a:cs typeface="Arial"/>
              </a:rPr>
              <a:t>Table </a:t>
            </a:r>
            <a:r>
              <a:rPr lang="en-US" smtClean="0">
                <a:latin typeface="Arial"/>
                <a:cs typeface="Arial"/>
              </a:rPr>
              <a:t>S1 </a:t>
            </a:r>
            <a:r>
              <a:rPr lang="en-US" dirty="0" smtClean="0">
                <a:latin typeface="Arial"/>
                <a:cs typeface="Arial"/>
              </a:rPr>
              <a:t>Wild-type response types.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716274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64</Words>
  <Application>Microsoft Macintosh PowerPoint</Application>
  <PresentationFormat>On-screen Show (4:3)</PresentationFormat>
  <Paragraphs>48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Manager/>
  <Company>UWS School of Medicine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Morven Cameron</dc:creator>
  <cp:keywords/>
  <dc:description/>
  <cp:lastModifiedBy>Morven Cameron</cp:lastModifiedBy>
  <cp:revision>2</cp:revision>
  <dcterms:created xsi:type="dcterms:W3CDTF">2013-06-14T11:35:44Z</dcterms:created>
  <dcterms:modified xsi:type="dcterms:W3CDTF">2013-06-14T11:39:54Z</dcterms:modified>
  <cp:category/>
</cp:coreProperties>
</file>