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162020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5" d="100"/>
          <a:sy n="45" d="100"/>
        </p:scale>
        <p:origin x="-3330" y="-126"/>
      </p:cViewPr>
      <p:guideLst>
        <p:guide orient="horz" pos="5103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5033132"/>
            <a:ext cx="5829300" cy="3472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9181147"/>
            <a:ext cx="4800600" cy="41405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866360"/>
            <a:ext cx="1157288" cy="184298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866360"/>
            <a:ext cx="3357563" cy="184298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10411301"/>
            <a:ext cx="5829300" cy="321790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6867111"/>
            <a:ext cx="5829300" cy="354419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5040632"/>
            <a:ext cx="2257425" cy="142555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5040632"/>
            <a:ext cx="2257425" cy="142555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48832"/>
            <a:ext cx="6172200" cy="27003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3626704"/>
            <a:ext cx="3030141" cy="1511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5138142"/>
            <a:ext cx="3030141" cy="93349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3626704"/>
            <a:ext cx="3031331" cy="1511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5138142"/>
            <a:ext cx="3031331" cy="93349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645082"/>
            <a:ext cx="2256235" cy="27453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645082"/>
            <a:ext cx="3833813" cy="138279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3390425"/>
            <a:ext cx="2256235" cy="11082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11341419"/>
            <a:ext cx="4114800" cy="13389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1447680"/>
            <a:ext cx="4114800" cy="972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12680338"/>
            <a:ext cx="4114800" cy="19014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648832"/>
            <a:ext cx="6172200" cy="2700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3780475"/>
            <a:ext cx="6172200" cy="10692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15016879"/>
            <a:ext cx="1600200" cy="862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6F1AB-2604-401A-8C79-A70EAA41DA15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15016879"/>
            <a:ext cx="2171700" cy="862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15016879"/>
            <a:ext cx="1600200" cy="862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7FDC3-A569-4A3F-8B89-B660E529B70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UROLOGY 2012 494914 - Figure e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633" y="1800225"/>
            <a:ext cx="5860733" cy="14401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9488" y="0"/>
            <a:ext cx="65390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Figure e-1. Further Meta-analysis of previously reported PD and mtDNA haplogroup associations and the data from this study.</a:t>
            </a:r>
            <a:endParaRPr lang="en-GB" sz="1200" dirty="0" smtClean="0"/>
          </a:p>
          <a:p>
            <a:r>
              <a:rPr lang="en-GB" sz="1200" b="1" dirty="0" smtClean="0"/>
              <a:t> </a:t>
            </a:r>
            <a:endParaRPr lang="en-GB" sz="1200" dirty="0" smtClean="0"/>
          </a:p>
          <a:p>
            <a:r>
              <a:rPr lang="en-GB" sz="1200" dirty="0" smtClean="0"/>
              <a:t>Meta-analysis of published European mtDNA haplogroup and PD associations combined with the results of this study; discovery=Hudson et al – PD1 and replication= Hudson et al – PD2. Where: OR=odds ratio L95 = lower 95% confidence interval U95 = upper 95% confidence interval and P = statistical significance. Boxes are proportional to study size and fixed model meta-analysis is denoted by a diamond symbol.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ngh18</dc:creator>
  <cp:lastModifiedBy>ngh18</cp:lastModifiedBy>
  <cp:revision>2</cp:revision>
  <dcterms:created xsi:type="dcterms:W3CDTF">2013-01-16T09:48:26Z</dcterms:created>
  <dcterms:modified xsi:type="dcterms:W3CDTF">2013-02-04T16:04:23Z</dcterms:modified>
</cp:coreProperties>
</file>