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58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8CE3E93-C68D-45E6-923F-31FCF4BF27B3}" type="datetimeFigureOut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AD54131-1CAD-4B3D-8B0F-368622536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08023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85284A0-DB69-49D2-9212-D9E11F6976CB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CF3A3F-011F-42DD-9918-64C1DC7DC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232E2-F9EF-46D7-AACE-66F3763015BD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E1E77-08B1-40A7-84D4-426865DFE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BFE01-419F-4A6D-8973-EA34F1E88F6F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B50A8-3C8B-4218-BB47-05BC8AE4A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35130-1733-4E2E-AB0B-BEE590D56E47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6075E-ADAE-436D-9A52-A80231112A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4AD10-3960-4E5A-B2C8-91512E4A91C8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8A64C-465E-45ED-BF88-ED3233030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89ED4-6507-468E-BCD0-9BA0820EC1B7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C3158-B335-45FA-B5F8-5FEA439D8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42583-C2AF-49F1-92DB-DDDDD08C218C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BB178-A1B0-4FD1-9C3A-A4171FB4E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B4DEB-91F5-4EAC-AF54-596F6BCA1AB4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47294-1C0C-40C4-90E4-F848D65B2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8DFBA-F736-4CDD-9AD7-B587CDA54EFE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DF42E-9E22-499A-A4F5-BC69857D6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6DB83-DFE3-4B15-9F0B-309FF0ED6792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75076-9589-4541-BBD1-EA4EAA897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3A951-0D1F-4F06-858B-DD32659CBB65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581F2-F824-4CAF-9287-991814A78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A117EA-D20A-4037-823B-CA3498556352}" type="datetime1">
              <a:rPr lang="en-US"/>
              <a:pPr>
                <a:defRPr/>
              </a:pPr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ED3FA4-BC4A-48A3-9EB5-95885FF33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122" y="4085844"/>
            <a:ext cx="2681478" cy="268147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122" y="4100322"/>
            <a:ext cx="2681478" cy="268147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085844"/>
            <a:ext cx="2681478" cy="268147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128522"/>
            <a:ext cx="2681478" cy="268147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322" y="1128522"/>
            <a:ext cx="2681478" cy="268147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22" y="1128522"/>
            <a:ext cx="2681478" cy="26814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2406" y="91159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1A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71806" y="89992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1B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89992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1C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387172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1D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35182" y="388339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1E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78382" y="387172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1F</a:t>
            </a:r>
            <a:endParaRPr lang="en-US" dirty="0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1143000"/>
          </a:xfrm>
        </p:spPr>
        <p:txBody>
          <a:bodyPr/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Pre and Post Vorinostat Values of Other Gene Expression using the Onco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DX® 21-gene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Assay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Pre and Post Vorinostat Values of Other Gene Expression using the Oncotype DX® 21-gene Assay</vt:lpstr>
    </vt:vector>
  </TitlesOfParts>
  <Company>Johns Hopkins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foxbi</dc:creator>
  <cp:lastModifiedBy>Oncology</cp:lastModifiedBy>
  <cp:revision>116</cp:revision>
  <dcterms:created xsi:type="dcterms:W3CDTF">2010-09-20T00:41:37Z</dcterms:created>
  <dcterms:modified xsi:type="dcterms:W3CDTF">2013-04-12T15:17:20Z</dcterms:modified>
</cp:coreProperties>
</file>