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822DBF-C727-46D7-858A-0FB74E1CEFA0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F1C833E-72C9-4597-8F9D-2FBCE092BB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842CF-A721-4D83-BFA5-50F7FC5AE3D6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7E0DB-3CCA-4C16-AE8C-D7F98260D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29852-621F-4725-961C-3FC7B4B1E56E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02D22-151D-4B90-A8E4-E5C308FD3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50D84-AD34-41A3-9F62-4970C710642C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5C651-D1DF-4B16-B7CA-F39C4EECC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BD67C-6836-420B-A2E7-17C89DF9714E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969E9-DF60-41F8-9F41-DE3096A5CA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8597E-5F2A-4A28-91E1-728C9DD90CAA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3A4EC-A71F-4A17-8026-2DA5BF538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8E998-A6BF-4110-BE22-CFD20D4A3365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8FDFD-86F9-4EF8-8150-4FE9D423B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7534C-546E-4D80-805E-EDEE10791B41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94A67-1AF0-4C90-A011-438D2651C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AA4A3-302A-4D33-B37E-CCE3188B0357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6173F-D771-4EB7-B18B-89A70A8BA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01C4C-41B3-4AE9-AD64-34CDD73E386E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8CB6B-43D5-43F1-91AA-ABCDDA9A8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6FB31-CCB3-450E-B3B0-61D7E2392868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9D9B7-3D08-4FB7-9DD2-125E032F2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EAAC1-C1FF-4444-A915-7B64C5FFBFCC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4BB6A-5BAA-4F56-A767-6E7A7DDD2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B717CE-2A0E-4F86-81B6-2BC4F86CBD48}" type="datetimeFigureOut">
              <a:rPr lang="en-US"/>
              <a:pPr>
                <a:defRPr/>
              </a:pPr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6B70FD-FE99-4A5E-B819-DFC99DEF1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533400"/>
          <a:ext cx="8686800" cy="4953000"/>
        </p:xfrm>
        <a:graphic>
          <a:graphicData uri="http://schemas.openxmlformats.org/drawingml/2006/table">
            <a:tbl>
              <a:tblPr/>
              <a:tblGrid>
                <a:gridCol w="638175"/>
                <a:gridCol w="776288"/>
                <a:gridCol w="601662"/>
                <a:gridCol w="890588"/>
                <a:gridCol w="977900"/>
                <a:gridCol w="4802187"/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Animal No.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Age (weeks)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Pathology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Remarks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AP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VP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DLP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5488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9.4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Hyperplasia (AP), hyperplasia (VP), desmoplastic stroma (DLP)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5492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9.4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foci of PIN1 (AP), hyperplasia (VP), Single atypical cells (DLP)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5493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9.4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Hyperplasia, cells with enlarged cytoplasm (AP), 2 small foci of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hyperplastic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cells (VP), moderate hyperplasia (DLP)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9.4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Pronounced exfoliation (DLP)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5147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19.4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5148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19.4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5152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19.4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5253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22.1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5255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22.1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5572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39.6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1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5614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40.3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AdCa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cells in lymphatic vessels (DLP)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5615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40.3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5616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40.3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5541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41.3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5234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54.1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5236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54.1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PIN3 in proximal part, exfoliation (AP), focal hyperplasia (VP)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5586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54.6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5356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56.6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5279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59.3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Early 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PIN4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AdCa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512" marR="475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198</Words>
  <Application>Microsoft Office PowerPoint</Application>
  <PresentationFormat>On-screen Show (4:3)</PresentationFormat>
  <Paragraphs>122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Helty</dc:creator>
  <cp:lastModifiedBy>Helty</cp:lastModifiedBy>
  <cp:revision>4</cp:revision>
  <dcterms:created xsi:type="dcterms:W3CDTF">2012-12-17T07:50:49Z</dcterms:created>
  <dcterms:modified xsi:type="dcterms:W3CDTF">2013-03-15T13:32:52Z</dcterms:modified>
</cp:coreProperties>
</file>