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7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7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0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8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5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9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9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9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0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B44C-5836-4FE1-92B2-6F58264FB711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1973-438E-4A4C-92F0-CAC0F932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9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70843" y="1302856"/>
            <a:ext cx="5144357" cy="1592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 CNN2		                          SDK1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  profiling study                   expression                  profiling study                    expression </a:t>
            </a:r>
            <a:endParaRPr lang="en-US" sz="1000" dirty="0">
              <a:latin typeface="Arial" pitchFamily="34" charset="0"/>
              <a:cs typeface="Arial" pitchFamily="34" charset="0"/>
            </a:endParaRP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Luo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2001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	-	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Vanaja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2003	+</a:t>
            </a: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Vanaja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2003	-	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Dhanasekaran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2005	+</a:t>
            </a: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Lapointe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2004	-	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Varambally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2005	+</a:t>
            </a: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Dhanasekaran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2005	-	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Tomlins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2007	+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Taylor et al., 2010	-	Taylor et al., 2010	+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Heemers et al., 2011	-	Heemers et al., 2011	+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70843" y="1607656"/>
            <a:ext cx="51443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70843" y="1836256"/>
            <a:ext cx="51443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0"/>
            <a:endCxn id="4" idx="2"/>
          </p:cNvCxnSpPr>
          <p:nvPr/>
        </p:nvCxnSpPr>
        <p:spPr>
          <a:xfrm>
            <a:off x="4743022" y="1302856"/>
            <a:ext cx="0" cy="1592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68338" y="5486400"/>
            <a:ext cx="2074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ea typeface="ＭＳ Ｐゴシック" pitchFamily="34" charset="-128"/>
              </a:rPr>
              <a:t>Supplemental Table </a:t>
            </a:r>
            <a:r>
              <a:rPr lang="en-US" sz="1400" b="1" dirty="0" smtClean="0">
                <a:ea typeface="ＭＳ Ｐゴシック" pitchFamily="34" charset="-128"/>
              </a:rPr>
              <a:t>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6831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Heemers, Hannelore</dc:creator>
  <cp:lastModifiedBy>Heemers, Hannelore</cp:lastModifiedBy>
  <cp:revision>6</cp:revision>
  <dcterms:created xsi:type="dcterms:W3CDTF">2012-05-22T17:36:49Z</dcterms:created>
  <dcterms:modified xsi:type="dcterms:W3CDTF">2013-01-23T20:38:30Z</dcterms:modified>
</cp:coreProperties>
</file>