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A705C-88E1-FC43-A5B7-93C90B1B0E0E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02994-C841-DF43-9254-7000BB5C9A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Supplementary information S2 (figure)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EC33B-10B7-424C-8271-6BD781E88BE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2A720-58AB-354D-AA16-B506CA191175}" type="datetimeFigureOut">
              <a:rPr lang="en-US" smtClean="0"/>
              <a:pPr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68559-35EA-ED45-B694-CCCA105D3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5"/>
          <p:cNvGrpSpPr/>
          <p:nvPr/>
        </p:nvGrpSpPr>
        <p:grpSpPr>
          <a:xfrm>
            <a:off x="408395" y="1660366"/>
            <a:ext cx="8549355" cy="1566245"/>
            <a:chOff x="-34005" y="1630732"/>
            <a:chExt cx="8549355" cy="1566245"/>
          </a:xfrm>
        </p:grpSpPr>
        <p:sp>
          <p:nvSpPr>
            <p:cNvPr id="112" name="Rectangle 4"/>
            <p:cNvSpPr>
              <a:spLocks noChangeArrowheads="1"/>
            </p:cNvSpPr>
            <p:nvPr/>
          </p:nvSpPr>
          <p:spPr bwMode="auto">
            <a:xfrm>
              <a:off x="417349" y="2341512"/>
              <a:ext cx="79970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latin typeface="Courier" pitchFamily="-96" charset="0"/>
                </a:rPr>
                <a:t>DKLGGSG-FKSSSSSTSSSTSSAAASSTKKDKKQMTEPELQQLRLKINSRERKRMHDLNIAMDGLREVM-PY--AH--G-PSVRKLSKIATLLLARNYIL</a:t>
              </a:r>
            </a:p>
          </p:txBody>
        </p:sp>
        <p:sp>
          <p:nvSpPr>
            <p:cNvPr id="113" name="Text Box 5"/>
            <p:cNvSpPr txBox="1">
              <a:spLocks noChangeArrowheads="1"/>
            </p:cNvSpPr>
            <p:nvPr/>
          </p:nvSpPr>
          <p:spPr bwMode="auto">
            <a:xfrm>
              <a:off x="-34005" y="2355053"/>
              <a:ext cx="60023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b="1">
                  <a:latin typeface="Courier"/>
                  <a:cs typeface="Courier"/>
                </a:rPr>
                <a:t>hOlig2</a:t>
              </a:r>
            </a:p>
          </p:txBody>
        </p:sp>
        <p:sp>
          <p:nvSpPr>
            <p:cNvPr id="114" name="Rectangle 6"/>
            <p:cNvSpPr>
              <a:spLocks noChangeArrowheads="1"/>
            </p:cNvSpPr>
            <p:nvPr/>
          </p:nvSpPr>
          <p:spPr bwMode="auto">
            <a:xfrm>
              <a:off x="417349" y="2239972"/>
              <a:ext cx="799708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--------------------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latin typeface="Courier" pitchFamily="-96" charset="0"/>
                </a:rPr>
                <a:t>SA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R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D</a:t>
              </a:r>
              <a:r>
                <a:rPr lang="en-US" sz="1000" b="1">
                  <a:solidFill>
                    <a:srgbClr val="0080FF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</a:t>
              </a:r>
              <a:r>
                <a:rPr lang="en-US" sz="1000" b="1">
                  <a:latin typeface="Courier" pitchFamily="-96" charset="0"/>
                </a:rPr>
                <a:t>K</a:t>
              </a:r>
              <a:r>
                <a:rPr lang="en-US" sz="1000" b="1">
                  <a:solidFill>
                    <a:srgbClr val="0080FF"/>
                  </a:solidFill>
                  <a:latin typeface="Courier" pitchFamily="-96" charset="0"/>
                </a:rPr>
                <a:t>EEQQ</a:t>
              </a:r>
              <a:r>
                <a:rPr lang="en-US" sz="1000" b="1">
                  <a:latin typeface="Courier" pitchFamily="-96" charset="0"/>
                </a:rPr>
                <a:t>Q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-------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Q</a:t>
              </a:r>
              <a:r>
                <a:rPr lang="en-US" sz="1000" b="1">
                  <a:latin typeface="Courier" pitchFamily="-96" charset="0"/>
                </a:rPr>
                <a:t>LR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R</a:t>
              </a:r>
              <a:r>
                <a:rPr lang="en-US" sz="1000" b="1">
                  <a:latin typeface="Courier" pitchFamily="-96" charset="0"/>
                </a:rPr>
                <a:t>KINSRERKRM</a:t>
              </a:r>
              <a:r>
                <a:rPr lang="en-US" sz="1000" b="1">
                  <a:solidFill>
                    <a:srgbClr val="0080FF"/>
                  </a:solidFill>
                  <a:latin typeface="Courier" pitchFamily="-96" charset="0"/>
                </a:rPr>
                <a:t>Q</a:t>
              </a:r>
              <a:r>
                <a:rPr lang="en-US" sz="1000" b="1">
                  <a:latin typeface="Courier" pitchFamily="-96" charset="0"/>
                </a:rPr>
                <a:t>DLN</a:t>
              </a:r>
              <a:r>
                <a:rPr lang="en-US" sz="1000" b="1">
                  <a:solidFill>
                    <a:srgbClr val="0099FF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latin typeface="Courier" pitchFamily="-96" charset="0"/>
                </a:rPr>
                <a:t>AMD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latin typeface="Courier" pitchFamily="-96" charset="0"/>
                </a:rPr>
                <a:t>LREV</a:t>
              </a:r>
              <a:r>
                <a:rPr lang="en-US" sz="1000" b="1">
                  <a:solidFill>
                    <a:srgbClr val="0099FF"/>
                  </a:solidFill>
                  <a:latin typeface="Courier" pitchFamily="-96" charset="0"/>
                </a:rPr>
                <a:t>I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latin typeface="Courier" pitchFamily="-96" charset="0"/>
                </a:rPr>
                <a:t>PY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SA</a:t>
              </a:r>
              <a:r>
                <a:rPr lang="en-US" sz="1000" b="1">
                  <a:latin typeface="Courier" pitchFamily="-96" charset="0"/>
                </a:rPr>
                <a:t>AH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CQ</a:t>
              </a:r>
              <a:r>
                <a:rPr lang="en-US" sz="1000" b="1"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-G</a:t>
              </a:r>
              <a:r>
                <a:rPr lang="en-US" sz="1000" b="1">
                  <a:latin typeface="Courier" pitchFamily="-96" charset="0"/>
                </a:rPr>
                <a:t>RKLSKIATLLLARNYIL</a:t>
              </a:r>
            </a:p>
          </p:txBody>
        </p:sp>
        <p:sp>
          <p:nvSpPr>
            <p:cNvPr id="115" name="Text Box 7"/>
            <p:cNvSpPr txBox="1">
              <a:spLocks noChangeArrowheads="1"/>
            </p:cNvSpPr>
            <p:nvPr/>
          </p:nvSpPr>
          <p:spPr bwMode="auto">
            <a:xfrm>
              <a:off x="-34005" y="2253009"/>
              <a:ext cx="60023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latin typeface="Courier"/>
                  <a:cs typeface="Courier"/>
                </a:rPr>
                <a:t>hOlig1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17349" y="2443052"/>
              <a:ext cx="797738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>
                  <a:latin typeface="Courier"/>
                  <a:cs typeface="Courier"/>
                </a:rPr>
                <a:t>DKLGG</a:t>
              </a:r>
              <a:r>
                <a:rPr lang="en-US" sz="1000" dirty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dirty="0">
                  <a:latin typeface="Courier"/>
                  <a:cs typeface="Courier"/>
                </a:rPr>
                <a:t>G-FKSSSSSTSSSTSSAA</a:t>
              </a:r>
              <a:r>
                <a:rPr lang="en-US" sz="1000" dirty="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 dirty="0">
                  <a:latin typeface="Courier"/>
                  <a:cs typeface="Courier"/>
                </a:rPr>
                <a:t>SSTKKDKKQMTEPELQQLRLKINSRERKRMHDLNIAMDGLREVM-PY--AH--G-PSVRKLSKIATLLLARNYIL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11543" y="2457097"/>
              <a:ext cx="2487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m</a:t>
              </a: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417349" y="2544592"/>
              <a:ext cx="799708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DKLGG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G-FKSSSSSTSSS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SSAAASSTKKDKKQMTEPELQQLRLKINSRERKRMHDLNIAMDGLREVM-PY--AH--G-PSVRKLSKIATLLLARNYIL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84754" y="2559141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dog</a:t>
              </a: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417348" y="2646132"/>
              <a:ext cx="797738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DKLGG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FKSSSSSTSSSTSSAAASSTKKDKKQMTEPELQQLRLKINSRERKRMHDLNIAMDGLREVM-PY--AH--G-PSVRKLSKIATLLLARNYIL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84754" y="2661185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arm</a:t>
              </a: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17349" y="2747672"/>
              <a:ext cx="790115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DKLG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</a:t>
              </a:r>
              <a:r>
                <a:rPr lang="en-US" sz="1000">
                  <a:latin typeface="Courier"/>
                  <a:cs typeface="Courier"/>
                </a:rPr>
                <a:t>-FKSSSS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</a:t>
              </a:r>
              <a:r>
                <a:rPr lang="en-US" sz="1000"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SSA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SSA</a:t>
              </a:r>
              <a:r>
                <a:rPr lang="en-US" sz="1000"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KKDKKQMTEPELQQLRLKINSRERKRMHDLNIAMDGLREVM-PY--AH--G-PSVRKLSKIATLLLARNYIL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44974" y="2763229"/>
              <a:ext cx="3077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ch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17349" y="2849212"/>
              <a:ext cx="799708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DKLG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V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G-FKSSSS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</a:t>
              </a:r>
              <a:r>
                <a:rPr lang="en-US" sz="1000">
                  <a:latin typeface="Courier"/>
                  <a:cs typeface="Courier"/>
                </a:rPr>
                <a:t>SS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SS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SSS</a:t>
              </a:r>
              <a:r>
                <a:rPr lang="en-US" sz="1000"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TKKDKKQMTEPELQQLRLKINSRERKRMHDLNIAMDGLREVM-PY--AH--G-PSVRKLSKIATLLLARNYIL 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18184" y="2865273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hedg</a:t>
              </a: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17347" y="2950756"/>
              <a:ext cx="799708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latin typeface="Courier"/>
                  <a:cs typeface="Courier"/>
                </a:rPr>
                <a:t>K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M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</a:t>
              </a:r>
              <a:r>
                <a:rPr lang="en-US" sz="1000">
                  <a:latin typeface="Courier"/>
                  <a:cs typeface="Courier"/>
                </a:rPr>
                <a:t>-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--------------------</a:t>
              </a:r>
              <a:r>
                <a:rPr lang="en-US" sz="1000">
                  <a:latin typeface="Courier"/>
                  <a:cs typeface="Courier"/>
                </a:rPr>
                <a:t>KKD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R</a:t>
              </a:r>
              <a:r>
                <a:rPr lang="en-US" sz="1000">
                  <a:latin typeface="Courier"/>
                  <a:cs typeface="Courier"/>
                </a:rPr>
                <a:t>K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LS</a:t>
              </a:r>
              <a:r>
                <a:rPr lang="en-US" sz="1000">
                  <a:latin typeface="Courier"/>
                  <a:cs typeface="Courier"/>
                </a:rPr>
                <a:t>E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N</a:t>
              </a:r>
              <a:r>
                <a:rPr lang="en-US" sz="1000">
                  <a:latin typeface="Courier"/>
                  <a:cs typeface="Courier"/>
                </a:rPr>
                <a:t>ELQ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M</a:t>
              </a:r>
              <a:r>
                <a:rPr lang="en-US" sz="1000">
                  <a:latin typeface="Courier"/>
                  <a:cs typeface="Courier"/>
                </a:rPr>
                <a:t>RLKINSRERKRMHDLNIAMDGLREVM-PY--AH--G-PSVRKLSKIATLLLARNYIL 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18184" y="2967318"/>
              <a:ext cx="4309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zebr</a:t>
              </a: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419135" y="2138432"/>
              <a:ext cx="7995299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--------------------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 smtClean="0"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latin typeface="Courier"/>
                  <a:cs typeface="Courier"/>
                </a:rPr>
                <a:t>K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EEQQ</a:t>
              </a:r>
              <a:r>
                <a:rPr lang="en-US" sz="1000" smtClean="0">
                  <a:latin typeface="Courier"/>
                  <a:cs typeface="Courier"/>
                </a:rPr>
                <a:t>Q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</a:t>
              </a:r>
              <a:r>
                <a:rPr lang="en-US" sz="1000" smtClean="0">
                  <a:latin typeface="Courier"/>
                  <a:cs typeface="Courier"/>
                </a:rPr>
                <a:t>QQLR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KINSRERKRM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DLN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AMD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LREV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I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PY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SA</a:t>
              </a:r>
              <a:r>
                <a:rPr lang="en-US" sz="1000" smtClean="0">
                  <a:latin typeface="Courier"/>
                  <a:cs typeface="Courier"/>
                </a:rPr>
                <a:t>AH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CQ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-G</a:t>
              </a:r>
              <a:r>
                <a:rPr lang="en-US" sz="1000" smtClean="0">
                  <a:latin typeface="Courier"/>
                  <a:cs typeface="Courier"/>
                </a:rPr>
                <a:t>RKLSKIATLLLARNYIL</a:t>
              </a:r>
              <a:endParaRPr lang="en-US" sz="100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05193" y="2150965"/>
              <a:ext cx="2487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m</a:t>
              </a: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19345" y="2036892"/>
              <a:ext cx="797539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latin typeface="Courier"/>
                  <a:cs typeface="Courier"/>
                </a:rPr>
                <a:t>-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latin typeface="Courier"/>
                  <a:cs typeface="Courier"/>
                </a:rPr>
                <a:t>SA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PD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latin typeface="Courier"/>
                  <a:cs typeface="Courier"/>
                </a:rPr>
                <a:t>K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EEQQ</a:t>
              </a:r>
              <a:r>
                <a:rPr lang="en-US" sz="1000" smtClean="0">
                  <a:latin typeface="Courier"/>
                  <a:cs typeface="Courier"/>
                </a:rPr>
                <a:t>Q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-------L</a:t>
              </a:r>
              <a:r>
                <a:rPr lang="en-US" sz="1000" smtClean="0">
                  <a:latin typeface="Courier"/>
                  <a:cs typeface="Courier"/>
                </a:rPr>
                <a:t>LR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KINSRERKRM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DLN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AMD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LREV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I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PY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SA</a:t>
              </a:r>
              <a:r>
                <a:rPr lang="en-US" sz="1000" smtClean="0">
                  <a:latin typeface="Courier"/>
                  <a:cs typeface="Courier"/>
                </a:rPr>
                <a:t>AH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CQ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-G</a:t>
              </a:r>
              <a:r>
                <a:rPr lang="en-US" sz="1000" smtClean="0">
                  <a:latin typeface="Courier"/>
                  <a:cs typeface="Courier"/>
                </a:rPr>
                <a:t>RKLSKIATLLLARNYIL</a:t>
              </a:r>
              <a:endParaRPr lang="en-US" sz="100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7965" y="2048921"/>
              <a:ext cx="50526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chimp                                                     </a:t>
              </a: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419135" y="1935352"/>
              <a:ext cx="809621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latin typeface="Courier"/>
                  <a:cs typeface="Courier"/>
                </a:rPr>
                <a:t>-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P-</a:t>
              </a:r>
              <a:r>
                <a:rPr lang="en-US" sz="1000" smtClean="0">
                  <a:latin typeface="Courier"/>
                  <a:cs typeface="Courier"/>
                </a:rPr>
                <a:t>K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EEQQ</a:t>
              </a:r>
              <a:r>
                <a:rPr lang="en-US" sz="1000" smtClean="0">
                  <a:latin typeface="Courier"/>
                  <a:cs typeface="Courier"/>
                </a:rPr>
                <a:t>Q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latin typeface="Courier"/>
                  <a:cs typeface="Courier"/>
                </a:rPr>
                <a:t>QLR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KINSRERKRM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DLN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AMD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LREV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I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PY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SA</a:t>
              </a:r>
              <a:r>
                <a:rPr lang="en-US" sz="1000" smtClean="0">
                  <a:latin typeface="Courier"/>
                  <a:cs typeface="Courier"/>
                </a:rPr>
                <a:t>AH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CQ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-G</a:t>
              </a:r>
              <a:r>
                <a:rPr lang="en-US" sz="1000" smtClean="0">
                  <a:latin typeface="Courier"/>
                  <a:cs typeface="Courier"/>
                </a:rPr>
                <a:t>RKLSKIATLLLARNYIL</a:t>
              </a:r>
              <a:endParaRPr lang="en-US" sz="100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178404" y="1946877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dog                                                     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417347" y="1833812"/>
              <a:ext cx="799708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solidFill>
                    <a:srgbClr val="00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GGP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latin typeface="Courier"/>
                  <a:cs typeface="Courier"/>
                </a:rPr>
                <a:t>K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EEQQ</a:t>
              </a:r>
              <a:r>
                <a:rPr lang="en-US" sz="1000" smtClean="0">
                  <a:latin typeface="Courier"/>
                  <a:cs typeface="Courier"/>
                </a:rPr>
                <a:t>Q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latin typeface="Courier"/>
                  <a:cs typeface="Courier"/>
                </a:rPr>
                <a:t>QLR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KINSRERKRMHDLN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AMD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LREV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I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PY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SA</a:t>
              </a:r>
              <a:r>
                <a:rPr lang="en-US" sz="1000" smtClean="0">
                  <a:latin typeface="Courier"/>
                  <a:cs typeface="Courier"/>
                </a:rPr>
                <a:t>AH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CQ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-G</a:t>
              </a:r>
              <a:r>
                <a:rPr lang="en-US" sz="1000" smtClean="0">
                  <a:latin typeface="Courier"/>
                  <a:cs typeface="Courier"/>
                </a:rPr>
                <a:t>RKLSKIATLLLARNYIL</a:t>
              </a:r>
              <a:endParaRPr lang="en-US" sz="100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178404" y="1844833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cow                                                     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095" y="1742789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galago                                                     </a:t>
              </a: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420797" y="1732272"/>
              <a:ext cx="79936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latin typeface="Courier"/>
                  <a:cs typeface="Courier"/>
                </a:rPr>
                <a:t>-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latin typeface="Courier"/>
                  <a:cs typeface="Courier"/>
                </a:rPr>
                <a:t>K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EEQQ</a:t>
              </a:r>
              <a:r>
                <a:rPr lang="en-US" sz="1000" smtClean="0">
                  <a:latin typeface="Courier"/>
                  <a:cs typeface="Courier"/>
                </a:rPr>
                <a:t>Q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latin typeface="Courier"/>
                  <a:cs typeface="Courier"/>
                </a:rPr>
                <a:t>QLR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KINSRERKRM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DLN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AMD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LREV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I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PY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SA</a:t>
              </a:r>
              <a:r>
                <a:rPr lang="en-US" sz="1000" smtClean="0">
                  <a:latin typeface="Courier"/>
                  <a:cs typeface="Courier"/>
                </a:rPr>
                <a:t>AH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CQ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-G</a:t>
              </a:r>
              <a:r>
                <a:rPr lang="en-US" sz="1000" smtClean="0">
                  <a:latin typeface="Courier"/>
                  <a:cs typeface="Courier"/>
                </a:rPr>
                <a:t>RKLSKIATLLLARNYIL</a:t>
              </a:r>
              <a:endParaRPr lang="en-US" sz="100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84754" y="1640745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arm                                                     </a:t>
              </a: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20796" y="1630732"/>
              <a:ext cx="7973939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solidFill>
                    <a:srgbClr val="00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 smtClean="0"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 smtClean="0"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latin typeface="Courier"/>
                  <a:cs typeface="Courier"/>
                </a:rPr>
                <a:t>K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EEQQ</a:t>
              </a:r>
              <a:r>
                <a:rPr lang="en-US" sz="1000" smtClean="0">
                  <a:latin typeface="Courier"/>
                  <a:cs typeface="Courier"/>
                </a:rPr>
                <a:t>Q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latin typeface="Courier"/>
                  <a:cs typeface="Courier"/>
                </a:rPr>
                <a:t>QL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LR</a:t>
              </a:r>
              <a:r>
                <a:rPr lang="en-US" sz="1000" smtClean="0">
                  <a:latin typeface="Courier"/>
                  <a:cs typeface="Courier"/>
                </a:rPr>
                <a:t>KINSRERKRM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DLN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AMD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LREV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I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PY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SA</a:t>
              </a:r>
              <a:r>
                <a:rPr lang="en-US" sz="1000" smtClean="0">
                  <a:latin typeface="Courier"/>
                  <a:cs typeface="Courier"/>
                </a:rPr>
                <a:t>AH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CQ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-G</a:t>
              </a:r>
              <a:r>
                <a:rPr lang="en-US" sz="1000" smtClean="0">
                  <a:latin typeface="Courier"/>
                  <a:cs typeface="Courier"/>
                </a:rPr>
                <a:t>RKLSKIATLLLARNYIL</a:t>
              </a:r>
              <a:endParaRPr lang="en-US" sz="1000">
                <a:latin typeface="Courier"/>
                <a:cs typeface="Courier"/>
              </a:endParaRPr>
            </a:p>
          </p:txBody>
        </p:sp>
      </p:grpSp>
      <p:grpSp>
        <p:nvGrpSpPr>
          <p:cNvPr id="3" name="Group 214"/>
          <p:cNvGrpSpPr/>
          <p:nvPr/>
        </p:nvGrpSpPr>
        <p:grpSpPr>
          <a:xfrm>
            <a:off x="403867" y="3355831"/>
            <a:ext cx="8401318" cy="1615162"/>
            <a:chOff x="-2549" y="3271161"/>
            <a:chExt cx="8401318" cy="1615162"/>
          </a:xfrm>
        </p:grpSpPr>
        <p:sp>
          <p:nvSpPr>
            <p:cNvPr id="38" name="Text Box 6"/>
            <p:cNvSpPr txBox="1">
              <a:spLocks noChangeArrowheads="1"/>
            </p:cNvSpPr>
            <p:nvPr/>
          </p:nvSpPr>
          <p:spPr bwMode="auto">
            <a:xfrm>
              <a:off x="446628" y="3997295"/>
              <a:ext cx="793177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latin typeface="Courier" pitchFamily="-96" charset="0"/>
                </a:rPr>
                <a:t>MLTNSLEEMKRLVSEIYGG----HHAGFHPSAC-GGL--AHSAPLPAATAHPAAAAHAAHHPAVHHPILPPAAAAAAAAAAAAAVSS--ASL-PGSGL</a:t>
              </a:r>
            </a:p>
          </p:txBody>
        </p:sp>
        <p:sp>
          <p:nvSpPr>
            <p:cNvPr id="39" name="Rectangle 24"/>
            <p:cNvSpPr>
              <a:spLocks noChangeArrowheads="1"/>
            </p:cNvSpPr>
            <p:nvPr/>
          </p:nvSpPr>
          <p:spPr bwMode="auto">
            <a:xfrm>
              <a:off x="446628" y="3898914"/>
              <a:ext cx="780337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99FF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latin typeface="Courier" pitchFamily="-96" charset="0"/>
                </a:rPr>
                <a:t>L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S</a:t>
              </a:r>
              <a:r>
                <a:rPr lang="en-US" sz="1000" b="1">
                  <a:latin typeface="Courier" pitchFamily="-96" charset="0"/>
                </a:rPr>
                <a:t>SL</a:t>
              </a:r>
              <a:r>
                <a:rPr lang="en-US" sz="1000" b="1">
                  <a:solidFill>
                    <a:srgbClr val="0099FF"/>
                  </a:solidFill>
                  <a:latin typeface="Courier" pitchFamily="-96" charset="0"/>
                </a:rPr>
                <a:t>Q</a:t>
              </a:r>
              <a:r>
                <a:rPr lang="en-US" sz="1000" b="1">
                  <a:latin typeface="Courier" pitchFamily="-96" charset="0"/>
                </a:rPr>
                <a:t>E</a:t>
              </a:r>
              <a:r>
                <a:rPr lang="en-US" sz="1000" b="1">
                  <a:solidFill>
                    <a:srgbClr val="0099FF"/>
                  </a:solidFill>
                  <a:latin typeface="Courier" pitchFamily="-96" charset="0"/>
                </a:rPr>
                <a:t>LR</a:t>
              </a:r>
              <a:r>
                <a:rPr lang="en-US" sz="1000" b="1">
                  <a:latin typeface="Courier" pitchFamily="-96" charset="0"/>
                </a:rPr>
                <a:t>R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0099FF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latin typeface="Courier" pitchFamily="-96" charset="0"/>
                </a:rPr>
                <a:t>E-----------G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AG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RL</a:t>
              </a:r>
              <a:r>
                <a:rPr lang="en-US" sz="1000" b="1">
                  <a:latin typeface="Courier" pitchFamily="-96" charset="0"/>
                </a:rPr>
                <a:t>L--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LA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latin typeface="Courier" pitchFamily="-96" charset="0"/>
                </a:rPr>
                <a:t>PL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AA</a:t>
              </a:r>
              <a:r>
                <a:rPr lang="en-US" sz="1000" b="1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------------</a:t>
              </a:r>
              <a:r>
                <a:rPr lang="en-US" sz="1000" b="1"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--SV</a:t>
              </a:r>
              <a:r>
                <a:rPr lang="en-US" sz="1000" b="1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latin typeface="Courier" pitchFamily="-96" charset="0"/>
                </a:rPr>
                <a:t>L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-----------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AV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GP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PD</a:t>
              </a:r>
              <a:r>
                <a:rPr lang="en-US" sz="1000" b="1"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</a:t>
              </a:r>
              <a:r>
                <a:rPr lang="en-US" sz="1000" b="1">
                  <a:latin typeface="Courier" pitchFamily="-96" charset="0"/>
                </a:rPr>
                <a:t>L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R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K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Y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L</a:t>
              </a:r>
              <a:endParaRPr lang="en-US" sz="1000" b="1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6628" y="3784942"/>
              <a:ext cx="7931603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SL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E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R</a:t>
              </a:r>
              <a:r>
                <a:rPr lang="en-US" sz="1000">
                  <a:latin typeface="Courier"/>
                  <a:cs typeface="Courier"/>
                </a:rPr>
                <a:t>R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D</a:t>
              </a:r>
              <a:r>
                <a:rPr lang="en-US" sz="1000" smtClean="0">
                  <a:latin typeface="Courier"/>
                  <a:cs typeface="Courier"/>
                </a:rPr>
                <a:t>-----------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RL</a:t>
              </a:r>
              <a:r>
                <a:rPr lang="en-US" sz="1000">
                  <a:latin typeface="Courier" pitchFamily="-96" charset="0"/>
                </a:rPr>
                <a:t>L--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LA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PL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AA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--SV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PE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T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T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Y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L</a:t>
              </a:r>
              <a:endParaRPr lang="en-US" sz="1000" smtClean="0">
                <a:latin typeface="Courier"/>
                <a:cs typeface="Courier"/>
              </a:endParaRPr>
            </a:p>
          </p:txBody>
        </p:sp>
        <p:sp>
          <p:nvSpPr>
            <p:cNvPr id="141" name="Text Box 5"/>
            <p:cNvSpPr txBox="1">
              <a:spLocks noChangeArrowheads="1"/>
            </p:cNvSpPr>
            <p:nvPr/>
          </p:nvSpPr>
          <p:spPr bwMode="auto">
            <a:xfrm>
              <a:off x="-2549" y="4017280"/>
              <a:ext cx="71560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 b="1">
                  <a:latin typeface="Courier"/>
                  <a:cs typeface="Courier"/>
                </a:rPr>
                <a:t>hOlig2</a:t>
              </a:r>
            </a:p>
          </p:txBody>
        </p:sp>
        <p:sp>
          <p:nvSpPr>
            <p:cNvPr id="142" name="Text Box 7"/>
            <p:cNvSpPr txBox="1">
              <a:spLocks noChangeArrowheads="1"/>
            </p:cNvSpPr>
            <p:nvPr/>
          </p:nvSpPr>
          <p:spPr bwMode="auto">
            <a:xfrm>
              <a:off x="-2549" y="3912794"/>
              <a:ext cx="71560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latin typeface="Courier"/>
                  <a:cs typeface="Courier"/>
                </a:rPr>
                <a:t>hOlig1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54750" y="4121766"/>
              <a:ext cx="3198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m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223065" y="4219902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dog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23065" y="4330738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arm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284018" y="4435224"/>
              <a:ext cx="3957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ch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7222" y="4539710"/>
              <a:ext cx="5672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hedg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60142" y="4656901"/>
              <a:ext cx="5540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zebr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48400" y="3808308"/>
              <a:ext cx="3198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m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97731" y="3703822"/>
              <a:ext cx="6496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chimp                                                     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16715" y="3592986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dog                                                     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10365" y="3494850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cow                                                     </a:t>
              </a: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31887" y="3384014"/>
              <a:ext cx="7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galago                                                     </a:t>
              </a: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216715" y="3285878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arm                                                     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446628" y="3678094"/>
              <a:ext cx="79356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SL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E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R</a:t>
              </a:r>
              <a:r>
                <a:rPr lang="en-US" sz="1000">
                  <a:latin typeface="Courier"/>
                  <a:cs typeface="Courier"/>
                </a:rPr>
                <a:t>R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E-----------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RL</a:t>
              </a:r>
              <a:r>
                <a:rPr lang="en-US" sz="1000">
                  <a:latin typeface="Courier" pitchFamily="-96" charset="0"/>
                </a:rPr>
                <a:t>L--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LA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PL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AA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--SV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PD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Y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L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446628" y="3473917"/>
              <a:ext cx="79338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SL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E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R</a:t>
              </a:r>
              <a:r>
                <a:rPr lang="en-US" sz="1000">
                  <a:latin typeface="Courier"/>
                  <a:cs typeface="Courier"/>
                </a:rPr>
                <a:t>R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E-----------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RL</a:t>
              </a:r>
              <a:r>
                <a:rPr lang="en-US" sz="1000">
                  <a:latin typeface="Courier" pitchFamily="-96" charset="0"/>
                </a:rPr>
                <a:t>L--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LA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PL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AA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--SV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PD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Y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L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446628" y="3579312"/>
              <a:ext cx="79355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SL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E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R</a:t>
              </a:r>
              <a:r>
                <a:rPr lang="en-US" sz="1000">
                  <a:latin typeface="Courier"/>
                  <a:cs typeface="Courier"/>
                </a:rPr>
                <a:t>R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E-----------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RL</a:t>
              </a:r>
              <a:r>
                <a:rPr lang="en-US" sz="1000">
                  <a:latin typeface="Courier" pitchFamily="-96" charset="0"/>
                </a:rPr>
                <a:t>L--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LA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PL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AA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--SV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PD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Y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L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446628" y="3373104"/>
              <a:ext cx="79521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smtClean="0">
                  <a:latin typeface="Courier"/>
                  <a:cs typeface="Courier"/>
                </a:rPr>
                <a:t>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SL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smtClean="0">
                  <a:latin typeface="Courier"/>
                  <a:cs typeface="Courier"/>
                </a:rPr>
                <a:t>E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R</a:t>
              </a:r>
              <a:r>
                <a:rPr lang="en-US" sz="1000">
                  <a:latin typeface="Courier"/>
                  <a:cs typeface="Courier"/>
                </a:rPr>
                <a:t>R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E-----------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RL</a:t>
              </a:r>
              <a:r>
                <a:rPr lang="en-US" sz="1000">
                  <a:latin typeface="Courier" pitchFamily="-96" charset="0"/>
                </a:rPr>
                <a:t>L--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LA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PL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AA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--SV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-----------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PD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R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Y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L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446628" y="3271161"/>
              <a:ext cx="7931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dirty="0" smtClean="0">
                  <a:latin typeface="Courier"/>
                  <a:cs typeface="Courier"/>
                </a:rPr>
                <a:t>L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 dirty="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dirty="0" smtClean="0">
                  <a:latin typeface="Courier"/>
                  <a:cs typeface="Courier"/>
                </a:rPr>
                <a:t>SL</a:t>
              </a:r>
              <a:r>
                <a:rPr lang="en-US" sz="1000" dirty="0" smtClean="0">
                  <a:solidFill>
                    <a:srgbClr val="3366FF"/>
                  </a:solidFill>
                  <a:latin typeface="Courier"/>
                  <a:cs typeface="Courier"/>
                </a:rPr>
                <a:t>Q</a:t>
              </a:r>
              <a:r>
                <a:rPr lang="en-US" sz="1000" dirty="0" smtClean="0">
                  <a:latin typeface="Courier"/>
                  <a:cs typeface="Courier"/>
                </a:rPr>
                <a:t>EL</a:t>
              </a:r>
              <a:r>
                <a:rPr lang="en-US" sz="1000" dirty="0">
                  <a:solidFill>
                    <a:srgbClr val="3366FF"/>
                  </a:solidFill>
                  <a:latin typeface="Courier"/>
                  <a:cs typeface="Courier"/>
                </a:rPr>
                <a:t>R</a:t>
              </a:r>
              <a:r>
                <a:rPr lang="en-US" sz="1000" dirty="0">
                  <a:latin typeface="Courier"/>
                  <a:cs typeface="Courier"/>
                </a:rPr>
                <a:t>R</a:t>
              </a:r>
              <a:r>
                <a:rPr lang="en-US" sz="1000" dirty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dirty="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 dirty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dirty="0">
                  <a:latin typeface="Courier"/>
                  <a:cs typeface="Courier"/>
                </a:rPr>
                <a:t>E-----------</a:t>
              </a:r>
              <a:r>
                <a:rPr lang="en-US" sz="1000" dirty="0">
                  <a:latin typeface="Courier" pitchFamily="-96" charset="0"/>
                </a:rPr>
                <a:t>G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TG</a:t>
              </a:r>
              <a:r>
                <a:rPr lang="en-US" sz="1000" dirty="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 dirty="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 dirty="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P</a:t>
              </a:r>
              <a:r>
                <a:rPr lang="en-US" sz="1000" dirty="0">
                  <a:latin typeface="Courier" pitchFamily="-96" charset="0"/>
                </a:rPr>
                <a:t>-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RL</a:t>
              </a:r>
              <a:r>
                <a:rPr lang="en-US" sz="1000" dirty="0">
                  <a:latin typeface="Courier" pitchFamily="-96" charset="0"/>
                </a:rPr>
                <a:t>L--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LA</a:t>
              </a:r>
              <a:r>
                <a:rPr lang="en-US" sz="1000" dirty="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 dirty="0">
                  <a:latin typeface="Courier" pitchFamily="-96" charset="0"/>
                </a:rPr>
                <a:t>PL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 dirty="0">
                  <a:solidFill>
                    <a:srgbClr val="000000"/>
                  </a:solidFill>
                  <a:latin typeface="Courier" pitchFamily="-96" charset="0"/>
                </a:rPr>
                <a:t>AA</a:t>
              </a:r>
              <a:r>
                <a:rPr lang="en-US" sz="1000" dirty="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------------</a:t>
              </a:r>
              <a:r>
                <a:rPr lang="en-US" sz="1000" dirty="0">
                  <a:latin typeface="Courier" pitchFamily="-96" charset="0"/>
                </a:rPr>
                <a:t>P</a:t>
              </a:r>
              <a:r>
                <a:rPr lang="en-US" sz="1000" dirty="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--SV</a:t>
              </a:r>
              <a:r>
                <a:rPr lang="en-US" sz="1000" dirty="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 dirty="0">
                  <a:latin typeface="Courier" pitchFamily="-96" charset="0"/>
                </a:rPr>
                <a:t>L</a:t>
              </a:r>
              <a:r>
                <a:rPr lang="en-US" sz="1000" dirty="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 dirty="0">
                  <a:latin typeface="Courier" pitchFamily="-96" charset="0"/>
                </a:rPr>
                <a:t>P</a:t>
              </a:r>
              <a:r>
                <a:rPr lang="en-US" sz="1000" dirty="0">
                  <a:solidFill>
                    <a:srgbClr val="66FF66"/>
                  </a:solidFill>
                  <a:latin typeface="Courier" pitchFamily="-96" charset="0"/>
                </a:rPr>
                <a:t>G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-----------</a:t>
              </a:r>
              <a:r>
                <a:rPr lang="en-US" sz="1000" dirty="0">
                  <a:solidFill>
                    <a:srgbClr val="000000"/>
                  </a:solidFill>
                  <a:latin typeface="Courier" pitchFamily="-96" charset="0"/>
                </a:rPr>
                <a:t>AV</a:t>
              </a:r>
              <a:r>
                <a:rPr lang="en-US" sz="1000" dirty="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 dirty="0">
                  <a:solidFill>
                    <a:srgbClr val="66FF66"/>
                  </a:solidFill>
                  <a:latin typeface="Courier" pitchFamily="-96" charset="0"/>
                </a:rPr>
                <a:t>P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PD</a:t>
              </a:r>
              <a:r>
                <a:rPr lang="en-US" sz="1000" dirty="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-</a:t>
              </a:r>
              <a:r>
                <a:rPr lang="en-US" sz="1000" dirty="0">
                  <a:latin typeface="Courier" pitchFamily="-96" charset="0"/>
                </a:rPr>
                <a:t>L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R</a:t>
              </a:r>
              <a:r>
                <a:rPr lang="en-US" sz="1000" dirty="0">
                  <a:solidFill>
                    <a:srgbClr val="000000"/>
                  </a:solidFill>
                  <a:latin typeface="Courier" pitchFamily="-96" charset="0"/>
                </a:rPr>
                <a:t>P</a:t>
              </a:r>
              <a:r>
                <a:rPr lang="en-US" sz="1000" dirty="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 dirty="0">
                  <a:solidFill>
                    <a:srgbClr val="80FF00"/>
                  </a:solidFill>
                  <a:latin typeface="Courier" pitchFamily="-96" charset="0"/>
                </a:rPr>
                <a:t>K</a:t>
              </a:r>
              <a:r>
                <a:rPr lang="en-US" sz="1000" dirty="0">
                  <a:solidFill>
                    <a:srgbClr val="FF0000"/>
                  </a:solidFill>
                  <a:latin typeface="Courier" pitchFamily="-96" charset="0"/>
                </a:rPr>
                <a:t>Y</a:t>
              </a:r>
              <a:r>
                <a:rPr lang="en-US" sz="1000" dirty="0">
                  <a:solidFill>
                    <a:srgbClr val="000000"/>
                  </a:solidFill>
                  <a:latin typeface="Courier" pitchFamily="-96" charset="0"/>
                </a:rPr>
                <a:t>L</a:t>
              </a:r>
              <a:endParaRPr lang="en-US" sz="1000" dirty="0">
                <a:latin typeface="Courier"/>
                <a:cs typeface="Courier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446628" y="4109222"/>
              <a:ext cx="79348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MLTNSLEEMKRLVSEIYGG----HHAGFHPSAC-GGL--AHSAPLP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latin typeface="Courier"/>
                  <a:cs typeface="Courier"/>
                </a:rPr>
                <a:t>ATAHPAAAAHAAHHPAVHHPILPPAAAAAAAAAAAAAVSS--ASL-PGSGL 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446628" y="4215398"/>
              <a:ext cx="78033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MLTNSLEEMKRLVSEIYGG----HHAGFHPSAC-GGL--AHSAPLPAATAHPAAAAHAAHHPAVHHPILPPAAAAAAAAAAAAAVSS--ASL-PGSGL 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446628" y="4321574"/>
              <a:ext cx="79401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MLTNSLEEMKRLVSEIYGG----HHAGFHPSAC-GGL--AHSAPLPAATAHPAAAAHAAHHPAVHHPILPPAAAAAAAAAAAAAVSS--ASL-PGSGL </a:t>
              </a: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446628" y="4427750"/>
              <a:ext cx="78033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MLTNSLEEMKRLVSEIYGG----HHA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FHP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AC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M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-AHSAPLPA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H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PG</a:t>
              </a:r>
              <a:r>
                <a:rPr lang="en-US" sz="1000">
                  <a:latin typeface="Courier"/>
                  <a:cs typeface="Courier"/>
                </a:rPr>
                <a:t>HPA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</a:t>
              </a:r>
              <a:r>
                <a:rPr lang="en-US" sz="1000">
                  <a:latin typeface="Courier"/>
                  <a:cs typeface="Courier"/>
                </a:rPr>
                <a:t>HPA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latin typeface="Courier"/>
                  <a:cs typeface="Courier"/>
                </a:rPr>
                <a:t>HHPILPPAA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-----------</a:t>
              </a:r>
              <a:r>
                <a:rPr lang="en-US" sz="1000">
                  <a:latin typeface="Courier"/>
                  <a:cs typeface="Courier"/>
                </a:rPr>
                <a:t>VSS--ASL-PGSGL 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446628" y="4533926"/>
              <a:ext cx="78033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MLTNSLEEMKRL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D</a:t>
              </a:r>
              <a:r>
                <a:rPr lang="en-US" sz="1000">
                  <a:latin typeface="Courier"/>
                  <a:cs typeface="Courier"/>
                </a:rPr>
                <a:t>IYGG----HHA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FHP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AC-GGL--AHS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LPAA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</a:t>
              </a:r>
              <a:r>
                <a:rPr lang="en-US" sz="1000">
                  <a:latin typeface="Courier"/>
                  <a:cs typeface="Courier"/>
                </a:rPr>
                <a:t>AAA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AAHHP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VHHP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V</a:t>
              </a:r>
              <a:r>
                <a:rPr lang="en-US" sz="1000">
                  <a:latin typeface="Courier"/>
                  <a:cs typeface="Courier"/>
                </a:rPr>
                <a:t>LP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-----------</a:t>
              </a:r>
              <a:r>
                <a:rPr lang="en-US" sz="1000"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latin typeface="Courier"/>
                  <a:cs typeface="Courier"/>
                </a:rPr>
                <a:t>AV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P</a:t>
              </a:r>
              <a:r>
                <a:rPr lang="en-US" sz="1000">
                  <a:latin typeface="Courier"/>
                  <a:cs typeface="Courier"/>
                </a:rPr>
                <a:t>S--A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L-PGSGL 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46628" y="4640102"/>
              <a:ext cx="78033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NSLEEMKRL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V</a:t>
              </a:r>
              <a:r>
                <a:rPr lang="en-US" sz="1000">
                  <a:latin typeface="Courier"/>
                  <a:cs typeface="Courier"/>
                </a:rPr>
                <a:t>SEIYGG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GSGA</a:t>
              </a:r>
              <a:r>
                <a:rPr lang="en-US" sz="1000">
                  <a:latin typeface="Courier"/>
                  <a:cs typeface="Courier"/>
                </a:rPr>
                <a:t>HHAGFHPS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C-G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TH</a:t>
              </a:r>
              <a:r>
                <a:rPr lang="en-US" sz="1000"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APLP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HPAA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V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H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SS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latin typeface="Courier"/>
                  <a:cs typeface="Courier"/>
                </a:rPr>
                <a:t>HP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latin typeface="Courier"/>
                  <a:cs typeface="Courier"/>
                </a:rPr>
                <a:t>VHHP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latin typeface="Courier"/>
                  <a:cs typeface="Courier"/>
                </a:rPr>
                <a:t>LPPA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------------</a:t>
              </a:r>
              <a:r>
                <a:rPr lang="en-US" sz="1000">
                  <a:latin typeface="Courier"/>
                  <a:cs typeface="Courier"/>
                </a:rPr>
                <a:t>VS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latin typeface="Courier"/>
                  <a:cs typeface="Courier"/>
                </a:rPr>
                <a:t>-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ASL-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latin typeface="Courier"/>
                  <a:cs typeface="Courier"/>
                </a:rPr>
                <a:t>GL </a:t>
              </a:r>
            </a:p>
          </p:txBody>
        </p:sp>
      </p:grpSp>
      <p:grpSp>
        <p:nvGrpSpPr>
          <p:cNvPr id="4" name="Group 212"/>
          <p:cNvGrpSpPr/>
          <p:nvPr/>
        </p:nvGrpSpPr>
        <p:grpSpPr>
          <a:xfrm>
            <a:off x="402045" y="-12702"/>
            <a:ext cx="8151876" cy="1566245"/>
            <a:chOff x="-40355" y="25401"/>
            <a:chExt cx="8151876" cy="1566245"/>
          </a:xfrm>
        </p:grpSpPr>
        <p:sp>
          <p:nvSpPr>
            <p:cNvPr id="30" name="Rectangle 4"/>
            <p:cNvSpPr>
              <a:spLocks noChangeArrowheads="1"/>
            </p:cNvSpPr>
            <p:nvPr/>
          </p:nvSpPr>
          <p:spPr bwMode="auto">
            <a:xfrm>
              <a:off x="417349" y="736181"/>
              <a:ext cx="760905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latin typeface="Courier" pitchFamily="-96" charset="0"/>
                </a:rPr>
                <a:t>MD-----SD----ASL---VSSR—-PSSPEPDDLFLPARSKGS-----SGSAFTGGTVSSSTPS-DCP------PELSA-ELRG-AMGSAGAHPG</a:t>
              </a:r>
            </a:p>
          </p:txBody>
        </p:sp>
        <p:sp>
          <p:nvSpPr>
            <p:cNvPr id="31" name="Text Box 5"/>
            <p:cNvSpPr txBox="1">
              <a:spLocks noChangeArrowheads="1"/>
            </p:cNvSpPr>
            <p:nvPr/>
          </p:nvSpPr>
          <p:spPr bwMode="auto">
            <a:xfrm>
              <a:off x="-40355" y="758189"/>
              <a:ext cx="60023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b="1">
                  <a:latin typeface="Courier"/>
                  <a:cs typeface="Courier"/>
                </a:rPr>
                <a:t>hOlig2</a:t>
              </a:r>
            </a:p>
          </p:txBody>
        </p:sp>
        <p:sp>
          <p:nvSpPr>
            <p:cNvPr id="32" name="Rectangle 6"/>
            <p:cNvSpPr>
              <a:spLocks noChangeArrowheads="1"/>
            </p:cNvSpPr>
            <p:nvPr/>
          </p:nvSpPr>
          <p:spPr bwMode="auto">
            <a:xfrm>
              <a:off x="417349" y="634641"/>
              <a:ext cx="760905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latin typeface="Courier" pitchFamily="-96" charset="0"/>
                </a:rPr>
                <a:t>M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LRPQRP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latin typeface="Courier" pitchFamily="-96" charset="0"/>
                </a:rPr>
                <a:t>D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LQLG</a:t>
              </a:r>
              <a:r>
                <a:rPr lang="en-US" sz="1000" b="1">
                  <a:latin typeface="Courier" pitchFamily="-96" charset="0"/>
                </a:rPr>
                <a:t>ASL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YEL</a:t>
              </a:r>
              <a:r>
                <a:rPr lang="en-US" sz="1000" b="1">
                  <a:latin typeface="Courier" pitchFamily="-96" charset="0"/>
                </a:rPr>
                <a:t>V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Y</a:t>
              </a:r>
              <a:r>
                <a:rPr lang="en-US" sz="1000" b="1">
                  <a:latin typeface="Courier" pitchFamily="-96" charset="0"/>
                </a:rPr>
                <a:t>R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QP</a:t>
              </a:r>
              <a:r>
                <a:rPr lang="en-US" sz="1000" b="1">
                  <a:latin typeface="Courier" pitchFamily="-96" charset="0"/>
                </a:rPr>
                <a:t>PSS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-------------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S</a:t>
              </a:r>
              <a:r>
                <a:rPr lang="en-US" sz="1000" b="1">
                  <a:latin typeface="Courier" pitchFamily="-96" charset="0"/>
                </a:rPr>
                <a:t>S-----S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S</a:t>
              </a:r>
              <a:r>
                <a:rPr lang="en-US" sz="1000" b="1">
                  <a:solidFill>
                    <a:srgbClr val="3366FF"/>
                  </a:solidFill>
                  <a:latin typeface="Courier" pitchFamily="-96" charset="0"/>
                </a:rPr>
                <a:t>T</a:t>
              </a:r>
              <a:r>
                <a:rPr lang="en-US" sz="1000" b="1">
                  <a:solidFill>
                    <a:srgbClr val="0080FF"/>
                  </a:solidFill>
                  <a:latin typeface="Courier" pitchFamily="-96" charset="0"/>
                </a:rPr>
                <a:t>S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S</a:t>
              </a:r>
              <a:r>
                <a:rPr lang="en-US" sz="1000" b="1">
                  <a:latin typeface="Courier" pitchFamily="-96" charset="0"/>
                </a:rPr>
                <a:t>T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SS</a:t>
              </a:r>
              <a:r>
                <a:rPr lang="en-US" sz="1000" b="1">
                  <a:latin typeface="Courier" pitchFamily="-96" charset="0"/>
                </a:rPr>
                <a:t>T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S</a:t>
              </a:r>
              <a:r>
                <a:rPr lang="en-US" sz="1000" b="1">
                  <a:latin typeface="Courier" pitchFamily="-96" charset="0"/>
                </a:rPr>
                <a:t>SSST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T</a:t>
              </a:r>
              <a:r>
                <a:rPr lang="en-US" sz="1000" b="1">
                  <a:solidFill>
                    <a:srgbClr val="0080FF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PLL</a:t>
              </a:r>
              <a:r>
                <a:rPr lang="en-US" sz="1000" b="1"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KAAREK</a:t>
              </a:r>
              <a:r>
                <a:rPr lang="en-US" sz="1000" b="1">
                  <a:latin typeface="Courier" pitchFamily="-96" charset="0"/>
                </a:rPr>
                <a:t>PE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P</a:t>
              </a:r>
              <a:r>
                <a:rPr lang="en-US" sz="1000" b="1">
                  <a:latin typeface="Courier" pitchFamily="-96" charset="0"/>
                </a:rPr>
                <a:t>A-E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PP</a:t>
              </a:r>
              <a:r>
                <a:rPr lang="en-US" sz="1000" b="1"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0080FF"/>
                  </a:solidFill>
                  <a:latin typeface="Courier" pitchFamily="-96" charset="0"/>
                </a:rPr>
                <a:t>P</a:t>
              </a:r>
              <a:r>
                <a:rPr lang="en-US" sz="1000" b="1">
                  <a:latin typeface="Courier" pitchFamily="-96" charset="0"/>
                </a:rPr>
                <a:t>GS-GAHPG</a:t>
              </a:r>
            </a:p>
          </p:txBody>
        </p:sp>
        <p:sp>
          <p:nvSpPr>
            <p:cNvPr id="33" name="Text Box 7"/>
            <p:cNvSpPr txBox="1">
              <a:spLocks noChangeArrowheads="1"/>
            </p:cNvSpPr>
            <p:nvPr/>
          </p:nvSpPr>
          <p:spPr bwMode="auto">
            <a:xfrm>
              <a:off x="-40355" y="656145"/>
              <a:ext cx="60023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latin typeface="Courier"/>
                  <a:cs typeface="Courier"/>
                </a:rPr>
                <a:t>hOlig1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17349" y="837721"/>
              <a:ext cx="751380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MD-----SD----ASL---VSSR--PSSPEPDDLFLPARSKG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-----S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FTGGTVSSSTPS-DCP------PELS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-ELRG-AMG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AS</a:t>
              </a:r>
              <a:r>
                <a:rPr lang="en-US" sz="1000">
                  <a:latin typeface="Courier"/>
                  <a:cs typeface="Courier"/>
                </a:rPr>
                <a:t>GAHPG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8843" y="860233"/>
              <a:ext cx="2487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m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7349" y="939261"/>
              <a:ext cx="769417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MD-----SD----ASL---VSSR--PSSPEPDDLFLPARSKGS-----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latin typeface="Courier"/>
                  <a:cs typeface="Courier"/>
                </a:rPr>
                <a:t>FTGGTVSSSTPS-DCP------PELSA-ELRG-AMG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AGAHPG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72054" y="949577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dog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17349" y="1040801"/>
              <a:ext cx="751380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MD-----SD----ASL---VSSR--PSSPEPDDLFLPARSKGS-----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latin typeface="Courier"/>
                  <a:cs typeface="Courier"/>
                </a:rPr>
                <a:t>F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GGTVSSSTPS-DCP------PELS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latin typeface="Courier"/>
                  <a:cs typeface="Courier"/>
                </a:rPr>
                <a:t>-ELRG-AMG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AGAHPG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72054" y="1057971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arm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17349" y="1142341"/>
              <a:ext cx="751380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MD-----SD----ASL---VSSR--PSSPEPD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E</a:t>
              </a:r>
              <a:r>
                <a:rPr lang="en-US" sz="1000">
                  <a:latin typeface="Courier"/>
                  <a:cs typeface="Courier"/>
                </a:rPr>
                <a:t>LFL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AG</a:t>
              </a:r>
              <a:r>
                <a:rPr lang="en-US" sz="1000">
                  <a:latin typeface="Courier"/>
                  <a:cs typeface="Courier"/>
                </a:rPr>
                <a:t>R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N</a:t>
              </a:r>
              <a:r>
                <a:rPr lang="en-US" sz="1000">
                  <a:latin typeface="Courier"/>
                  <a:cs typeface="Courier"/>
                </a:rPr>
                <a:t>KG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GGGGG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latin typeface="Courier"/>
                  <a:cs typeface="Courier"/>
                </a:rPr>
                <a:t>FTGGTVSSST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Q</a:t>
              </a:r>
              <a:r>
                <a:rPr lang="en-US" sz="1000">
                  <a:latin typeface="Courier"/>
                  <a:cs typeface="Courier"/>
                </a:rPr>
                <a:t>S-D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P------PELSA-ELR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-AMS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AG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V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VVV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32274" y="1160015"/>
              <a:ext cx="3077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ch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5484" y="1262059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hedg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17347" y="1345425"/>
              <a:ext cx="75138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MD-----SD----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sz="1000">
                  <a:latin typeface="Courier"/>
                  <a:cs typeface="Courier"/>
                </a:rPr>
                <a:t>---VSSR—-PSSPE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DDLFL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V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K</a:t>
              </a:r>
              <a:r>
                <a:rPr lang="en-US" sz="1000">
                  <a:latin typeface="Courier"/>
                  <a:cs typeface="Courier"/>
                </a:rPr>
                <a:t>K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V</a:t>
              </a:r>
              <a:r>
                <a:rPr lang="en-US" sz="1000">
                  <a:latin typeface="Courier"/>
                  <a:cs typeface="Courier"/>
                </a:rPr>
                <a:t>-----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F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V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latin typeface="Courier"/>
                  <a:cs typeface="Courier"/>
                </a:rPr>
                <a:t>SST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Q</a:t>
              </a:r>
              <a:r>
                <a:rPr lang="en-US" sz="1000">
                  <a:latin typeface="Courier"/>
                  <a:cs typeface="Courier"/>
                </a:rPr>
                <a:t>S-D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P------PELR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DM</a:t>
              </a:r>
              <a:r>
                <a:rPr lang="en-US" sz="1000">
                  <a:latin typeface="Courier"/>
                  <a:cs typeface="Courier"/>
                </a:rPr>
                <a:t>RG-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IS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EEDAM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11834" y="1357754"/>
              <a:ext cx="4309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zebr</a:t>
              </a: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19135" y="533101"/>
              <a:ext cx="760726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>
                  <a:latin typeface="Courier"/>
                  <a:cs typeface="Courier"/>
                </a:rPr>
                <a:t>M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LRPQRP</a:t>
              </a:r>
              <a:r>
                <a:rPr lang="en-US" sz="1000" dirty="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dirty="0" smtClean="0">
                  <a:latin typeface="Courier"/>
                  <a:cs typeface="Courier"/>
                </a:rPr>
                <a:t>D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VQLG</a:t>
              </a:r>
              <a:r>
                <a:rPr lang="en-US" sz="1000" dirty="0" smtClean="0">
                  <a:latin typeface="Courier"/>
                  <a:cs typeface="Courier"/>
                </a:rPr>
                <a:t>ASL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YEL</a:t>
              </a:r>
              <a:r>
                <a:rPr lang="en-US" sz="1000" dirty="0" smtClean="0">
                  <a:latin typeface="Courier"/>
                  <a:cs typeface="Courier"/>
                </a:rPr>
                <a:t>V</a:t>
              </a:r>
              <a:r>
                <a:rPr lang="en-US" sz="1000" dirty="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Y</a:t>
              </a:r>
              <a:r>
                <a:rPr lang="en-US" sz="1000" dirty="0" smtClean="0">
                  <a:latin typeface="Courier"/>
                  <a:cs typeface="Courier"/>
                </a:rPr>
                <a:t>R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QP</a:t>
              </a:r>
              <a:r>
                <a:rPr lang="en-US" sz="1000" dirty="0" smtClean="0">
                  <a:latin typeface="Courier"/>
                  <a:cs typeface="Courier"/>
                </a:rPr>
                <a:t>P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I</a:t>
              </a:r>
              <a:r>
                <a:rPr lang="en-US" sz="1000" dirty="0" smtClean="0">
                  <a:latin typeface="Courier"/>
                  <a:cs typeface="Courier"/>
                </a:rPr>
                <a:t>S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---------------</a:t>
              </a:r>
              <a:r>
                <a:rPr lang="en-US" sz="1000" dirty="0" smtClean="0">
                  <a:latin typeface="Courier"/>
                  <a:cs typeface="Courier"/>
                </a:rPr>
                <a:t>-----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-----</a:t>
              </a:r>
              <a:r>
                <a:rPr lang="en-US" sz="1000" dirty="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dirty="0" smtClean="0">
                  <a:solidFill>
                    <a:srgbClr val="66FF66"/>
                  </a:solidFill>
                  <a:latin typeface="Courier"/>
                  <a:cs typeface="Courier"/>
                </a:rPr>
                <a:t>SS</a:t>
              </a:r>
              <a:r>
                <a:rPr lang="en-US" sz="1000" dirty="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dirty="0" smtClean="0">
                  <a:latin typeface="Courier"/>
                  <a:cs typeface="Courier"/>
                </a:rPr>
                <a:t>SSST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dirty="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SLL</a:t>
              </a:r>
              <a:r>
                <a:rPr lang="en-US" sz="1000" dirty="0" smtClean="0">
                  <a:latin typeface="Courier"/>
                  <a:cs typeface="Courier"/>
                </a:rPr>
                <a:t>P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KPAREK</a:t>
              </a:r>
              <a:r>
                <a:rPr lang="en-US" sz="1000" dirty="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dirty="0" smtClean="0">
                  <a:latin typeface="Courier"/>
                  <a:cs typeface="Courier"/>
                </a:rPr>
                <a:t>E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dirty="0" smtClean="0">
                  <a:solidFill>
                    <a:srgbClr val="66FF66"/>
                  </a:solidFill>
                  <a:latin typeface="Courier"/>
                  <a:cs typeface="Courier"/>
                </a:rPr>
                <a:t>P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LA</a:t>
              </a:r>
              <a:r>
                <a:rPr lang="en-US" sz="1000" dirty="0" smtClean="0">
                  <a:latin typeface="Courier"/>
                  <a:cs typeface="Courier"/>
                </a:rPr>
                <a:t>E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P</a:t>
              </a:r>
              <a:r>
                <a:rPr lang="en-US" sz="1000" dirty="0" smtClean="0">
                  <a:latin typeface="Courier"/>
                  <a:cs typeface="Courier"/>
                </a:rPr>
                <a:t>RG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P</a:t>
              </a:r>
              <a:r>
                <a:rPr lang="en-US" sz="1000" dirty="0" smtClean="0">
                  <a:latin typeface="Courier"/>
                  <a:cs typeface="Courier"/>
                </a:rPr>
                <a:t>A</a:t>
              </a:r>
              <a:r>
                <a:rPr lang="en-US" sz="1000" dirty="0" smtClean="0">
                  <a:solidFill>
                    <a:srgbClr val="3366FF"/>
                  </a:solidFill>
                  <a:latin typeface="Courier"/>
                  <a:cs typeface="Courier"/>
                </a:rPr>
                <a:t>P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E</a:t>
              </a:r>
              <a:r>
                <a:rPr lang="en-US" sz="1000" dirty="0" smtClean="0">
                  <a:latin typeface="Courier"/>
                  <a:cs typeface="Courier"/>
                </a:rPr>
                <a:t>S</a:t>
              </a:r>
              <a:r>
                <a:rPr lang="en-US" sz="1000" dirty="0" smtClean="0">
                  <a:solidFill>
                    <a:srgbClr val="FF0000"/>
                  </a:solidFill>
                  <a:latin typeface="Courier"/>
                  <a:cs typeface="Courier"/>
                </a:rPr>
                <a:t>------</a:t>
              </a:r>
              <a:endParaRPr lang="en-US" sz="1000" dirty="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05193" y="547751"/>
              <a:ext cx="2487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m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19345" y="431561"/>
              <a:ext cx="760705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latin typeface="Courier"/>
                  <a:cs typeface="Courier"/>
                </a:rPr>
                <a:t>M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LRPQRP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LQLG</a:t>
              </a:r>
              <a:r>
                <a:rPr lang="en-US" sz="1000" smtClean="0">
                  <a:latin typeface="Courier"/>
                  <a:cs typeface="Courier"/>
                </a:rPr>
                <a:t>ASL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YEL</a:t>
              </a:r>
              <a:r>
                <a:rPr lang="en-US" sz="1000" smtClean="0">
                  <a:latin typeface="Courier"/>
                  <a:cs typeface="Courier"/>
                </a:rPr>
                <a:t>V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</a:t>
              </a:r>
              <a:r>
                <a:rPr lang="en-US" sz="1000" smtClean="0">
                  <a:latin typeface="Courier"/>
                  <a:cs typeface="Courier"/>
                </a:rPr>
                <a:t>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QP</a:t>
              </a:r>
              <a:r>
                <a:rPr lang="en-US" sz="1000" smtClean="0">
                  <a:latin typeface="Courier"/>
                  <a:cs typeface="Courier"/>
                </a:rPr>
                <a:t>PSS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latin typeface="Courier"/>
                  <a:cs typeface="Courier"/>
                </a:rPr>
                <a:t>S-----S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SS</a:t>
              </a:r>
              <a:r>
                <a:rPr lang="en-US" sz="1000" smtClean="0"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SSST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PLL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KAAREK</a:t>
              </a:r>
              <a:r>
                <a:rPr lang="en-US" sz="1000" smtClean="0">
                  <a:latin typeface="Courier"/>
                  <a:cs typeface="Courier"/>
                </a:rPr>
                <a:t>PE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latin typeface="Courier"/>
                  <a:cs typeface="Courier"/>
                </a:rPr>
                <a:t>A-E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PA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latin typeface="Courier"/>
                  <a:cs typeface="Courier"/>
                </a:rPr>
                <a:t>GS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latin typeface="Courier"/>
                  <a:cs typeface="Courier"/>
                </a:rPr>
                <a:t>GAHPG</a:t>
              </a:r>
              <a:endParaRPr lang="en-US" sz="100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7965" y="452057"/>
              <a:ext cx="50526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chimp                                                     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19135" y="330021"/>
              <a:ext cx="760726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latin typeface="Courier"/>
                  <a:cs typeface="Courier"/>
                </a:rPr>
                <a:t>M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LRPQRP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LQLG</a:t>
              </a:r>
              <a:r>
                <a:rPr lang="en-US" sz="1000" smtClean="0">
                  <a:latin typeface="Courier"/>
                  <a:cs typeface="Courier"/>
                </a:rPr>
                <a:t>ASL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YEL</a:t>
              </a:r>
              <a:r>
                <a:rPr lang="en-US" sz="1000" smtClean="0">
                  <a:latin typeface="Courier"/>
                  <a:cs typeface="Courier"/>
                </a:rPr>
                <a:t>V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</a:t>
              </a:r>
              <a:r>
                <a:rPr lang="en-US" sz="1000" smtClean="0">
                  <a:latin typeface="Courier"/>
                  <a:cs typeface="Courier"/>
                </a:rPr>
                <a:t>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QP</a:t>
              </a:r>
              <a:r>
                <a:rPr lang="en-US" sz="1000" smtClean="0">
                  <a:latin typeface="Courier"/>
                  <a:cs typeface="Courier"/>
                </a:rPr>
                <a:t>PSS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----------A</a:t>
              </a:r>
              <a:r>
                <a:rPr lang="en-US" sz="1000" smtClean="0"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-----S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SA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SSST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PLL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KAAREK</a:t>
              </a:r>
              <a:r>
                <a:rPr lang="en-US" sz="1000" smtClean="0">
                  <a:latin typeface="Courier"/>
                  <a:cs typeface="Courier"/>
                </a:rPr>
                <a:t>PEL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PG</a:t>
              </a:r>
              <a:r>
                <a:rPr lang="en-US" sz="1000" smtClean="0">
                  <a:latin typeface="Courier"/>
                  <a:cs typeface="Courier"/>
                </a:rPr>
                <a:t>-E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PP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latin typeface="Courier"/>
                  <a:cs typeface="Courier"/>
                </a:rPr>
                <a:t>-GAH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endParaRPr lang="en-US" sz="100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8404" y="343663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dog                                                     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17347" y="228481"/>
              <a:ext cx="7609053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latin typeface="Courier"/>
                  <a:cs typeface="Courier"/>
                </a:rPr>
                <a:t>M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LRPPRP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VPVG</a:t>
              </a:r>
              <a:r>
                <a:rPr lang="en-US" sz="1000" smtClean="0">
                  <a:latin typeface="Courier"/>
                  <a:cs typeface="Courier"/>
                </a:rPr>
                <a:t>ASL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YEL</a:t>
              </a:r>
              <a:r>
                <a:rPr lang="en-US" sz="1000" smtClean="0">
                  <a:latin typeface="Courier"/>
                  <a:cs typeface="Courier"/>
                </a:rPr>
                <a:t>V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</a:t>
              </a:r>
              <a:r>
                <a:rPr lang="en-US" sz="1000" smtClean="0">
                  <a:latin typeface="Courier"/>
                  <a:cs typeface="Courier"/>
                </a:rPr>
                <a:t>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QP</a:t>
              </a:r>
              <a:r>
                <a:rPr lang="en-US" sz="1000" smtClean="0">
                  <a:latin typeface="Courier"/>
                  <a:cs typeface="Courier"/>
                </a:rPr>
                <a:t>PSS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---------------</a:t>
              </a:r>
              <a:r>
                <a:rPr lang="en-US" sz="1000" smtClean="0">
                  <a:latin typeface="Courier"/>
                  <a:cs typeface="Courier"/>
                </a:rPr>
                <a:t>-----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AALL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KAAREK</a:t>
              </a:r>
              <a:r>
                <a:rPr lang="en-US" sz="1000" smtClean="0">
                  <a:latin typeface="Courier"/>
                  <a:cs typeface="Courier"/>
                </a:rPr>
                <a:t>PE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latin typeface="Courier"/>
                  <a:cs typeface="Courier"/>
                </a:rPr>
                <a:t>A-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TP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latin typeface="Courier"/>
                  <a:cs typeface="Courier"/>
                </a:rPr>
                <a:t>GAH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endParaRPr lang="en-US" sz="100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72054" y="241619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cow                                                     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095" y="139575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galago                                                     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420797" y="126941"/>
              <a:ext cx="7605603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latin typeface="Courier"/>
                  <a:cs typeface="Courier"/>
                </a:rPr>
                <a:t>M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LRPQRP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LQLG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latin typeface="Courier"/>
                  <a:cs typeface="Courier"/>
                </a:rPr>
                <a:t>SL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YEL</a:t>
              </a:r>
              <a:r>
                <a:rPr lang="en-US" sz="1000" smtClean="0">
                  <a:latin typeface="Courier"/>
                  <a:cs typeface="Courier"/>
                </a:rPr>
                <a:t>V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</a:t>
              </a:r>
              <a:r>
                <a:rPr lang="en-US" sz="1000" smtClean="0">
                  <a:latin typeface="Courier"/>
                  <a:cs typeface="Courier"/>
                </a:rPr>
                <a:t>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QA</a:t>
              </a:r>
              <a:r>
                <a:rPr lang="en-US" sz="1000" smtClean="0">
                  <a:latin typeface="Courier"/>
                  <a:cs typeface="Courier"/>
                </a:rPr>
                <a:t>PSS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---------------</a:t>
              </a:r>
              <a:r>
                <a:rPr lang="en-US" sz="1000" smtClean="0">
                  <a:latin typeface="Courier"/>
                  <a:cs typeface="Courier"/>
                </a:rPr>
                <a:t>-----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SS</a:t>
              </a:r>
              <a:r>
                <a:rPr lang="en-US" sz="1000" smtClean="0"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SSST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PLL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KSAREKL</a:t>
              </a:r>
              <a:r>
                <a:rPr lang="en-US" sz="1000" smtClean="0">
                  <a:latin typeface="Courier"/>
                  <a:cs typeface="Courier"/>
                </a:rPr>
                <a:t>E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PV</a:t>
              </a:r>
              <a:r>
                <a:rPr lang="en-US" sz="1000" smtClean="0">
                  <a:latin typeface="Courier"/>
                  <a:cs typeface="Courier"/>
                </a:rPr>
                <a:t>-E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PP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latin typeface="Courier"/>
                  <a:cs typeface="Courier"/>
                </a:rPr>
                <a:t>GS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latin typeface="Courier"/>
                  <a:cs typeface="Courier"/>
                </a:rPr>
                <a:t>GA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endParaRPr lang="en-US" sz="1000">
                <a:solidFill>
                  <a:srgbClr val="3366FF"/>
                </a:solidFill>
                <a:latin typeface="Courier"/>
                <a:cs typeface="Courier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84754" y="37531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arm                                                     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20796" y="25401"/>
              <a:ext cx="769072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latin typeface="Courier"/>
                  <a:cs typeface="Courier"/>
                </a:rPr>
                <a:t>M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LRPQRP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latin typeface="Courier"/>
                  <a:cs typeface="Courier"/>
                </a:rPr>
                <a:t>D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AQLG</a:t>
              </a:r>
              <a:r>
                <a:rPr lang="en-US" sz="1000" smtClean="0">
                  <a:latin typeface="Courier"/>
                  <a:cs typeface="Courier"/>
                </a:rPr>
                <a:t>ASL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YEL</a:t>
              </a:r>
              <a:r>
                <a:rPr lang="en-US" sz="1000" smtClean="0">
                  <a:latin typeface="Courier"/>
                  <a:cs typeface="Courier"/>
                </a:rPr>
                <a:t>V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Y</a:t>
              </a:r>
              <a:r>
                <a:rPr lang="en-US" sz="1000" smtClean="0">
                  <a:latin typeface="Courier"/>
                  <a:cs typeface="Courier"/>
                </a:rPr>
                <a:t>R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QP</a:t>
              </a:r>
              <a:r>
                <a:rPr lang="en-US" sz="1000" smtClean="0">
                  <a:latin typeface="Courier"/>
                  <a:cs typeface="Courier"/>
                </a:rPr>
                <a:t>PSS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---------------</a:t>
              </a:r>
              <a:r>
                <a:rPr lang="en-US" sz="1000" smtClean="0">
                  <a:latin typeface="Courier"/>
                  <a:cs typeface="Courier"/>
                </a:rPr>
                <a:t>-----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</a:t>
              </a:r>
              <a:r>
                <a:rPr lang="en-US" sz="1000" smtClean="0"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SS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T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TLL</a:t>
              </a:r>
              <a:r>
                <a:rPr lang="en-US" sz="1000" smtClean="0"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KAAREK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E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AL</a:t>
              </a:r>
              <a:r>
                <a:rPr lang="en-US" sz="1000" smtClean="0">
                  <a:latin typeface="Courier"/>
                  <a:cs typeface="Courier"/>
                </a:rPr>
                <a:t>A</a:t>
              </a:r>
              <a:r>
                <a:rPr lang="en-US" sz="1000" smtClean="0">
                  <a:solidFill>
                    <a:srgbClr val="00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latin typeface="Courier"/>
                  <a:cs typeface="Courier"/>
                </a:rPr>
                <a:t>E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PP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3366FF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P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 smtClean="0">
                  <a:latin typeface="Courier"/>
                  <a:cs typeface="Courier"/>
                </a:rPr>
                <a:t>AH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 smtClean="0">
                  <a:latin typeface="Courier"/>
                  <a:cs typeface="Courier"/>
                </a:rPr>
                <a:t>G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417343" y="1244003"/>
              <a:ext cx="760905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ourier"/>
                  <a:cs typeface="Courier"/>
                </a:rPr>
                <a:t>MD-----SD----ASL---VSSR--PSSPEPDDLF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V</a:t>
              </a:r>
              <a:r>
                <a:rPr lang="en-US" sz="1000">
                  <a:latin typeface="Courier"/>
                  <a:cs typeface="Courier"/>
                </a:rPr>
                <a:t>PAR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KG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----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F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GGTVSSSTPS-DCP------PELSA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ELRG-A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AG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HPG</a:t>
              </a:r>
            </a:p>
          </p:txBody>
        </p:sp>
      </p:grpSp>
      <p:grpSp>
        <p:nvGrpSpPr>
          <p:cNvPr id="5" name="Group 213"/>
          <p:cNvGrpSpPr/>
          <p:nvPr/>
        </p:nvGrpSpPr>
        <p:grpSpPr>
          <a:xfrm>
            <a:off x="414445" y="5028157"/>
            <a:ext cx="7681821" cy="1650110"/>
            <a:chOff x="14379" y="4968888"/>
            <a:chExt cx="7681821" cy="1650110"/>
          </a:xfrm>
        </p:grpSpPr>
        <p:sp>
          <p:nvSpPr>
            <p:cNvPr id="53" name="Rectangle 41"/>
            <p:cNvSpPr>
              <a:spLocks noChangeArrowheads="1"/>
            </p:cNvSpPr>
            <p:nvPr/>
          </p:nvSpPr>
          <p:spPr bwMode="auto">
            <a:xfrm>
              <a:off x="455442" y="5616834"/>
              <a:ext cx="699949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S</a:t>
              </a:r>
              <a:r>
                <a:rPr lang="en-US" sz="1000" b="1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LD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E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PP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C</a:t>
              </a:r>
              <a:r>
                <a:rPr lang="en-US" sz="1000" b="1"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 b="1">
                  <a:solidFill>
                    <a:srgbClr val="3366FF"/>
                  </a:solidFill>
                  <a:latin typeface="Courier" pitchFamily="-96" charset="0"/>
                </a:rPr>
                <a:t>F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AL</a:t>
              </a:r>
              <a:r>
                <a:rPr lang="en-US" sz="1000" b="1">
                  <a:latin typeface="Courier" pitchFamily="-96" charset="0"/>
                </a:rPr>
                <a:t>P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GGG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GG</a:t>
              </a:r>
              <a:r>
                <a:rPr lang="en-US" sz="1000" b="1">
                  <a:latin typeface="Courier" pitchFamily="-96" charset="0"/>
                </a:rPr>
                <a:t>-----P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 b="1">
                  <a:latin typeface="Courier" pitchFamily="-96" charset="0"/>
                </a:rPr>
                <a:t>L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---------------------</a:t>
              </a:r>
              <a:r>
                <a:rPr lang="en-US" sz="1000" b="1">
                  <a:latin typeface="Courier" pitchFamily="-96" charset="0"/>
                </a:rPr>
                <a:t>C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T</a:t>
              </a:r>
              <a:r>
                <a:rPr lang="en-US" sz="1000" b="1">
                  <a:latin typeface="Courier" pitchFamily="-96" charset="0"/>
                </a:rPr>
                <a:t>C</a:t>
              </a:r>
              <a:r>
                <a:rPr lang="en-US" sz="1000" b="1">
                  <a:solidFill>
                    <a:srgbClr val="0099FF"/>
                  </a:solidFill>
                  <a:latin typeface="Courier" pitchFamily="-96" charset="0"/>
                </a:rPr>
                <a:t>AV</a:t>
              </a:r>
              <a:r>
                <a:rPr lang="en-US" sz="1000" b="1">
                  <a:latin typeface="Courier" pitchFamily="-96" charset="0"/>
                </a:rPr>
                <a:t>C</a:t>
              </a:r>
              <a:r>
                <a:rPr lang="en-US" sz="1000" b="1">
                  <a:solidFill>
                    <a:srgbClr val="0099FF"/>
                  </a:solidFill>
                  <a:latin typeface="Courier" pitchFamily="-96" charset="0"/>
                </a:rPr>
                <a:t>K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F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—-</a:t>
              </a:r>
              <a:r>
                <a:rPr lang="en-US" sz="1000" b="1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 b="1">
                  <a:latin typeface="Courier" pitchFamily="-96" charset="0"/>
                </a:rPr>
                <a:t>PH-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latin typeface="Courier" pitchFamily="-96" charset="0"/>
                </a:rPr>
                <a:t>V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P</a:t>
              </a:r>
              <a:r>
                <a:rPr lang="en-US" sz="1000" b="1"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S</a:t>
              </a:r>
              <a:r>
                <a:rPr lang="en-US" sz="1000" b="1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latin typeface="Courier" pitchFamily="-96" charset="0"/>
                </a:rPr>
                <a:t>G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 b="1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0080FF"/>
                  </a:solidFill>
                  <a:latin typeface="Courier" pitchFamily="-96" charset="0"/>
                </a:rPr>
                <a:t>AV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 b="1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 b="1">
                  <a:solidFill>
                    <a:srgbClr val="0080FF"/>
                  </a:solidFill>
                  <a:latin typeface="Courier" pitchFamily="-96" charset="0"/>
                </a:rPr>
                <a:t>QF</a:t>
              </a:r>
              <a:r>
                <a:rPr lang="en-US" sz="1000" b="1">
                  <a:solidFill>
                    <a:srgbClr val="FF0000"/>
                  </a:solidFill>
                  <a:latin typeface="Courier" pitchFamily="-96" charset="0"/>
                </a:rPr>
                <a:t>---</a:t>
              </a:r>
              <a:r>
                <a:rPr lang="en-US" sz="1000" b="1">
                  <a:solidFill>
                    <a:srgbClr val="0099FF"/>
                  </a:solidFill>
                  <a:latin typeface="Courier" pitchFamily="-96" charset="0"/>
                </a:rPr>
                <a:t>S</a:t>
              </a:r>
              <a:r>
                <a:rPr lang="en-US" sz="1000" b="1">
                  <a:latin typeface="Courier" pitchFamily="-96" charset="0"/>
                </a:rPr>
                <a:t>K</a:t>
              </a:r>
              <a:endParaRPr lang="en-US" sz="1000" b="1"/>
            </a:p>
          </p:txBody>
        </p:sp>
        <p:sp>
          <p:nvSpPr>
            <p:cNvPr id="54" name="Rectangle 42"/>
            <p:cNvSpPr>
              <a:spLocks noChangeArrowheads="1"/>
            </p:cNvSpPr>
            <p:nvPr/>
          </p:nvSpPr>
          <p:spPr bwMode="auto">
            <a:xfrm>
              <a:off x="455442" y="5724825"/>
              <a:ext cx="684360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latin typeface="Courier" pitchFamily="-96" charset="0"/>
                </a:rPr>
                <a:t>PSVGSIRPPHGLLKSPSAAAAA-----P-LGGGGGGSGASGGFQHWG-GMPCPCSMCQV-PPPHHHVSA-MGAGSL-PRLTSDAK</a:t>
              </a:r>
            </a:p>
          </p:txBody>
        </p:sp>
        <p:sp>
          <p:nvSpPr>
            <p:cNvPr id="155" name="Text Box 5"/>
            <p:cNvSpPr txBox="1">
              <a:spLocks noChangeArrowheads="1"/>
            </p:cNvSpPr>
            <p:nvPr/>
          </p:nvSpPr>
          <p:spPr bwMode="auto">
            <a:xfrm>
              <a:off x="14379" y="5734124"/>
              <a:ext cx="71560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 b="1">
                  <a:latin typeface="Courier"/>
                  <a:cs typeface="Courier"/>
                </a:rPr>
                <a:t>hOlig2</a:t>
              </a:r>
            </a:p>
          </p:txBody>
        </p:sp>
        <p:sp>
          <p:nvSpPr>
            <p:cNvPr id="156" name="Text Box 7"/>
            <p:cNvSpPr txBox="1">
              <a:spLocks noChangeArrowheads="1"/>
            </p:cNvSpPr>
            <p:nvPr/>
          </p:nvSpPr>
          <p:spPr bwMode="auto">
            <a:xfrm>
              <a:off x="14379" y="5627195"/>
              <a:ext cx="71560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latin typeface="Courier"/>
                  <a:cs typeface="Courier"/>
                </a:rPr>
                <a:t>hOlig1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358978" y="5841053"/>
              <a:ext cx="3198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m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227293" y="5947982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dog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227293" y="6061261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arm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288246" y="6174540"/>
              <a:ext cx="3957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ch</a:t>
              </a: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161450" y="6275119"/>
              <a:ext cx="5672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hedg</a:t>
              </a: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58020" y="6388394"/>
              <a:ext cx="5540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zebr</a:t>
              </a: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358978" y="5532966"/>
              <a:ext cx="3198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m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101959" y="5419687"/>
              <a:ext cx="6496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chimp                                                     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227293" y="5306408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dog                                                     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227293" y="5199479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cow                                                     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2465" y="5098900"/>
              <a:ext cx="7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galago                                                     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227293" y="4991971"/>
              <a:ext cx="484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Courier"/>
                  <a:cs typeface="Courier"/>
                </a:rPr>
                <a:t>arm                                                     </a:t>
              </a: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455442" y="5508843"/>
              <a:ext cx="708835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LD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E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C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S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 smtClean="0">
                  <a:solidFill>
                    <a:srgbClr val="66FF66"/>
                  </a:solidFill>
                  <a:latin typeface="Courier"/>
                  <a:cs typeface="Courier"/>
                </a:rPr>
                <a:t>GS</a:t>
              </a:r>
              <a:r>
                <a:rPr lang="en-US" sz="1000" smtClean="0">
                  <a:latin typeface="Courier"/>
                  <a:cs typeface="Courier"/>
                </a:rPr>
                <a:t>-----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 smtClean="0">
                  <a:solidFill>
                    <a:srgbClr val="FF0000"/>
                  </a:solidFill>
                  <a:latin typeface="Courier"/>
                  <a:cs typeface="Courier"/>
                </a:rPr>
                <a:t>---------------------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S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—-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PH-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P</a:t>
              </a:r>
              <a:r>
                <a:rPr lang="en-US" sz="1000"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QF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S</a:t>
              </a:r>
              <a:r>
                <a:rPr lang="en-US" sz="1000">
                  <a:latin typeface="Courier" pitchFamily="-96" charset="0"/>
                </a:rPr>
                <a:t>K</a:t>
              </a:r>
              <a:endParaRPr lang="en-US" sz="100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455442" y="5400852"/>
              <a:ext cx="69359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LD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E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C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AL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GGG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latin typeface="Courier"/>
                  <a:cs typeface="Courier"/>
                </a:rPr>
                <a:t>-----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---------------------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T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—-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PH-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P</a:t>
              </a:r>
              <a:r>
                <a:rPr lang="en-US" sz="1000"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QF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S</a:t>
              </a:r>
              <a:r>
                <a:rPr lang="en-US" sz="1000">
                  <a:latin typeface="Courier" pitchFamily="-96" charset="0"/>
                </a:rPr>
                <a:t>K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455442" y="5184870"/>
              <a:ext cx="72407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LE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E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C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AL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GGG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GAGG</a:t>
              </a:r>
              <a:r>
                <a:rPr lang="en-US" sz="1000">
                  <a:latin typeface="Courier"/>
                  <a:cs typeface="Courier"/>
                </a:rPr>
                <a:t>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---------------------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T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—-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PH-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P</a:t>
              </a:r>
              <a:r>
                <a:rPr lang="en-US" sz="1000"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VEP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QF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S</a:t>
              </a:r>
              <a:r>
                <a:rPr lang="en-US" sz="1000">
                  <a:latin typeface="Courier" pitchFamily="-96" charset="0"/>
                </a:rPr>
                <a:t>K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455442" y="5292861"/>
              <a:ext cx="71645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LD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E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C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AL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GGG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GAGG</a:t>
              </a:r>
              <a:r>
                <a:rPr lang="en-US" sz="1000">
                  <a:latin typeface="Courier"/>
                  <a:cs typeface="Courier"/>
                </a:rPr>
                <a:t>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---------------------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T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—-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PH-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P</a:t>
              </a:r>
              <a:r>
                <a:rPr lang="en-US" sz="1000"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QF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S</a:t>
              </a:r>
              <a:r>
                <a:rPr lang="en-US" sz="1000">
                  <a:latin typeface="Courier" pitchFamily="-96" charset="0"/>
                </a:rPr>
                <a:t>K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455442" y="5076879"/>
              <a:ext cx="67158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LD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E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C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AL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GGG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latin typeface="Courier"/>
                  <a:cs typeface="Courier"/>
                </a:rPr>
                <a:t>-----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---------------------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T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—-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-</a:t>
              </a:r>
              <a:r>
                <a:rPr lang="en-US" sz="1000">
                  <a:latin typeface="Courier" pitchFamily="-96" charset="0"/>
                </a:rPr>
                <a:t>PH-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P</a:t>
              </a:r>
              <a:r>
                <a:rPr lang="en-US" sz="1000"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QF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S</a:t>
              </a:r>
              <a:r>
                <a:rPr lang="en-US" sz="1000">
                  <a:latin typeface="Courier" pitchFamily="-96" charset="0"/>
                </a:rPr>
                <a:t>K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455442" y="4968888"/>
              <a:ext cx="71645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LD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E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PP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C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AL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GGG</a:t>
              </a:r>
              <a:r>
                <a:rPr lang="en-US" sz="1000">
                  <a:solidFill>
                    <a:srgbClr val="0000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GGAGS</a:t>
              </a:r>
              <a:r>
                <a:rPr lang="en-US" sz="1000">
                  <a:latin typeface="Courier" pitchFamily="-96" charset="0"/>
                </a:rPr>
                <a:t>P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---------------------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T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latin typeface="Courier" pitchFamily="-96" charset="0"/>
                </a:rPr>
                <a:t>C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K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—-</a:t>
              </a:r>
              <a:r>
                <a:rPr lang="en-US" sz="1000">
                  <a:latin typeface="Courier" pitchFamily="-96" charset="0"/>
                </a:rPr>
                <a:t>-PH-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V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P</a:t>
              </a:r>
              <a:r>
                <a:rPr lang="en-US" sz="1000"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 pitchFamily="-96" charset="0"/>
                </a:rPr>
                <a:t>L</a:t>
              </a:r>
              <a:r>
                <a:rPr lang="en-US" sz="1000">
                  <a:latin typeface="Courier" pitchFamily="-96" charset="0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L</a:t>
              </a:r>
              <a:r>
                <a:rPr lang="en-US" sz="1000">
                  <a:solidFill>
                    <a:srgbClr val="80FF00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AV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Q</a:t>
              </a:r>
              <a:r>
                <a:rPr lang="en-US" sz="1000">
                  <a:solidFill>
                    <a:srgbClr val="66FF66"/>
                  </a:solidFill>
                  <a:latin typeface="Courier" pitchFamily="-96" charset="0"/>
                </a:rPr>
                <a:t>A</a:t>
              </a:r>
              <a:r>
                <a:rPr lang="en-US" sz="1000">
                  <a:solidFill>
                    <a:srgbClr val="0080FF"/>
                  </a:solidFill>
                  <a:latin typeface="Courier" pitchFamily="-96" charset="0"/>
                </a:rPr>
                <a:t>QF</a:t>
              </a:r>
              <a:r>
                <a:rPr lang="en-US" sz="1000">
                  <a:solidFill>
                    <a:srgbClr val="FF0000"/>
                  </a:solidFill>
                  <a:latin typeface="Courier" pitchFamily="-96" charset="0"/>
                </a:rPr>
                <a:t>---</a:t>
              </a:r>
              <a:r>
                <a:rPr lang="en-US" sz="1000">
                  <a:solidFill>
                    <a:srgbClr val="0099FF"/>
                  </a:solidFill>
                  <a:latin typeface="Courier" pitchFamily="-96" charset="0"/>
                </a:rPr>
                <a:t>S</a:t>
              </a:r>
              <a:r>
                <a:rPr lang="en-US" sz="1000">
                  <a:latin typeface="Courier" pitchFamily="-96" charset="0"/>
                </a:rPr>
                <a:t>K</a:t>
              </a:r>
              <a:endParaRPr lang="en-US" sz="1000">
                <a:latin typeface="Courier"/>
                <a:cs typeface="Courier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455442" y="5832816"/>
              <a:ext cx="70121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SVGSIRPPHGLLKSPSAAAAA-----P-LGGGGGGSG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SGGFQHWG-GMPCPCSMCQV-PPPHHHVSA-MGAG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latin typeface="Courier"/>
                  <a:cs typeface="Courier"/>
                </a:rPr>
                <a:t>L-PRLTSDAK 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455442" y="5940807"/>
              <a:ext cx="69359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SVGSIRPPHGLLKSPSAAAAA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AAA</a:t>
              </a:r>
              <a:r>
                <a:rPr lang="en-US" sz="1000">
                  <a:latin typeface="Courier"/>
                  <a:cs typeface="Courier"/>
                </a:rPr>
                <a:t>-—P-LGGGGGG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latin typeface="Courier"/>
                  <a:cs typeface="Courier"/>
                </a:rPr>
                <a:t>GGFQHWG-GMPCPCSMCQV-PPPHHHV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P</a:t>
              </a:r>
              <a:r>
                <a:rPr lang="en-US" sz="1000">
                  <a:latin typeface="Courier"/>
                  <a:cs typeface="Courier"/>
                </a:rPr>
                <a:t>A-MGAGSL-PRL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SDAK 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455442" y="6048798"/>
              <a:ext cx="71645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SVGSIRPPHGLLKSPSAAAAA-----P-LG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GGGGS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AG</a:t>
              </a:r>
              <a:r>
                <a:rPr lang="en-US" sz="1000">
                  <a:latin typeface="Courier"/>
                  <a:cs typeface="Courier"/>
                </a:rPr>
                <a:t>SGGFQHWG-GMPCPCSMCQV-PPPHHHVSA-MGAGSL-PRLTSDAK 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455442" y="6156789"/>
              <a:ext cx="70121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VGSIRPPHGLLKSPSAAAAA-----P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000000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---------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GGFQHWG-GMPCPCSMCQV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PPHHHVSA-MG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GA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L-PRL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SDAK</a:t>
              </a: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455442" y="6264780"/>
              <a:ext cx="69359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SV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</a:t>
              </a:r>
              <a:r>
                <a:rPr lang="en-US" sz="1000">
                  <a:latin typeface="Courier"/>
                  <a:cs typeface="Courier"/>
                </a:rPr>
                <a:t>RPPH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LLKSP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T</a:t>
              </a:r>
              <a:r>
                <a:rPr lang="en-US" sz="1000">
                  <a:latin typeface="Courier"/>
                  <a:cs typeface="Courier"/>
                </a:rPr>
                <a:t>AAAA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GA</a:t>
              </a:r>
              <a:r>
                <a:rPr lang="en-US" sz="1000">
                  <a:latin typeface="Courier"/>
                  <a:cs typeface="Courier"/>
                </a:rPr>
                <a:t>---P-LG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GGGG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GG</a:t>
              </a:r>
              <a:r>
                <a:rPr lang="en-US" sz="1000">
                  <a:latin typeface="Courier"/>
                  <a:cs typeface="Courier"/>
                </a:rPr>
                <a:t>GGFQHWG-GMPCPCSMCQV-PPPHHHVSA-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L</a:t>
              </a:r>
              <a:r>
                <a:rPr lang="en-US" sz="1000">
                  <a:latin typeface="Courier"/>
                  <a:cs typeface="Courier"/>
                </a:rPr>
                <a:t>GAG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L-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RLTSDAK 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455442" y="6372777"/>
              <a:ext cx="69359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V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---</a:t>
              </a:r>
              <a:r>
                <a:rPr lang="en-US" sz="1000">
                  <a:latin typeface="Courier"/>
                  <a:cs typeface="Courier"/>
                </a:rPr>
                <a:t>RP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H</a:t>
              </a:r>
              <a:r>
                <a:rPr lang="en-US" sz="1000">
                  <a:latin typeface="Courier"/>
                  <a:cs typeface="Courier"/>
                </a:rPr>
                <a:t>HGLLK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PSA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latin typeface="Courier"/>
                  <a:cs typeface="Courier"/>
                </a:rPr>
                <a:t>-----P-LG---------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GFQHWG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sz="1000">
                  <a:latin typeface="Courier"/>
                  <a:cs typeface="Courier"/>
                </a:rPr>
                <a:t>G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I</a:t>
              </a:r>
              <a:r>
                <a:rPr lang="en-US" sz="1000">
                  <a:solidFill>
                    <a:srgbClr val="000000"/>
                  </a:solidFill>
                  <a:latin typeface="Courier"/>
                  <a:cs typeface="Courier"/>
                </a:rPr>
                <a:t>P</a:t>
              </a:r>
              <a:r>
                <a:rPr lang="en-US" sz="1000">
                  <a:latin typeface="Courier"/>
                  <a:cs typeface="Courier"/>
                </a:rPr>
                <a:t>CPCSMCQV-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latin typeface="Courier"/>
                  <a:cs typeface="Courier"/>
                </a:rPr>
                <a:t>PP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H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-</a:t>
              </a:r>
              <a:r>
                <a:rPr lang="en-US" sz="1000">
                  <a:latin typeface="Courier"/>
                  <a:cs typeface="Courier"/>
                </a:rPr>
                <a:t>V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PG</a:t>
              </a:r>
              <a:r>
                <a:rPr lang="en-US" sz="1000">
                  <a:latin typeface="Courier"/>
                  <a:cs typeface="Courier"/>
                </a:rPr>
                <a:t>-M</a:t>
              </a:r>
              <a:r>
                <a:rPr lang="en-US" sz="1000">
                  <a:solidFill>
                    <a:srgbClr val="66FF66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A</a:t>
              </a:r>
              <a:r>
                <a:rPr lang="en-US" sz="1000">
                  <a:solidFill>
                    <a:srgbClr val="FF0000"/>
                  </a:solidFill>
                  <a:latin typeface="Courier"/>
                  <a:cs typeface="Courier"/>
                </a:rPr>
                <a:t>V</a:t>
              </a:r>
              <a:r>
                <a:rPr lang="en-US" sz="1000">
                  <a:latin typeface="Courier"/>
                  <a:cs typeface="Courier"/>
                </a:rPr>
                <a:t>S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M</a:t>
              </a:r>
              <a:r>
                <a:rPr lang="en-US" sz="1000">
                  <a:latin typeface="Courier"/>
                  <a:cs typeface="Courier"/>
                </a:rPr>
                <a:t>-PRLTSD</a:t>
              </a:r>
              <a:r>
                <a:rPr lang="en-US" sz="1000">
                  <a:solidFill>
                    <a:srgbClr val="3366FF"/>
                  </a:solidFill>
                  <a:latin typeface="Courier"/>
                  <a:cs typeface="Courier"/>
                </a:rPr>
                <a:t>S</a:t>
              </a:r>
              <a:r>
                <a:rPr lang="en-US" sz="1000">
                  <a:latin typeface="Courier"/>
                  <a:cs typeface="Courier"/>
                </a:rPr>
                <a:t>K</a:t>
              </a:r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2443184" y="1496112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2820909" y="1496112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2909229" y="1496112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4501190" y="1496112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5496227" y="1496112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2205562" y="3180103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7403931" y="3192803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198" name="Rectangle 62"/>
          <p:cNvSpPr>
            <a:spLocks noChangeArrowheads="1"/>
          </p:cNvSpPr>
          <p:nvPr/>
        </p:nvSpPr>
        <p:spPr bwMode="auto">
          <a:xfrm>
            <a:off x="859119" y="1405297"/>
            <a:ext cx="77834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>
                <a:latin typeface="Courier" pitchFamily="-84" charset="0"/>
              </a:rPr>
              <a:t>M</a:t>
            </a:r>
            <a:r>
              <a:rPr lang="en-US" sz="1000">
                <a:solidFill>
                  <a:srgbClr val="0080FF"/>
                </a:solidFill>
                <a:latin typeface="Courier" pitchFamily="-84" charset="0"/>
              </a:rPr>
              <a:t>N</a:t>
            </a:r>
            <a:r>
              <a:rPr lang="en-US" sz="1000">
                <a:solidFill>
                  <a:srgbClr val="000000"/>
                </a:solidFill>
                <a:latin typeface="Courier" pitchFamily="-84" charset="0"/>
              </a:rPr>
              <a:t>-----</a:t>
            </a:r>
            <a:r>
              <a:rPr lang="en-US" sz="1000">
                <a:latin typeface="Courier" pitchFamily="-84" charset="0"/>
              </a:rPr>
              <a:t>SD</a:t>
            </a:r>
            <a:r>
              <a:rPr lang="en-US" sz="1000">
                <a:solidFill>
                  <a:srgbClr val="000000"/>
                </a:solidFill>
                <a:latin typeface="Courier" pitchFamily="-84" charset="0"/>
              </a:rPr>
              <a:t>----</a:t>
            </a:r>
            <a:r>
              <a:rPr lang="en-US" sz="1000">
                <a:solidFill>
                  <a:srgbClr val="0080FF"/>
                </a:solidFill>
                <a:latin typeface="Courier" pitchFamily="-84" charset="0"/>
              </a:rPr>
              <a:t>S</a:t>
            </a:r>
            <a:r>
              <a:rPr lang="en-US" sz="1000">
                <a:latin typeface="Courier" pitchFamily="-84" charset="0"/>
              </a:rPr>
              <a:t>S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S</a:t>
            </a:r>
            <a:r>
              <a:rPr lang="en-US" sz="1000">
                <a:solidFill>
                  <a:srgbClr val="000000"/>
                </a:solidFill>
                <a:latin typeface="Courier" pitchFamily="-84" charset="0"/>
              </a:rPr>
              <a:t>---</a:t>
            </a:r>
            <a:r>
              <a:rPr lang="en-US" sz="1000">
                <a:latin typeface="Courier" pitchFamily="-84" charset="0"/>
              </a:rPr>
              <a:t>VSSR</a:t>
            </a:r>
            <a:r>
              <a:rPr lang="en-US" sz="1000">
                <a:solidFill>
                  <a:srgbClr val="000000"/>
                </a:solidFill>
                <a:latin typeface="Courier" pitchFamily="-84" charset="0"/>
              </a:rPr>
              <a:t>--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A</a:t>
            </a:r>
            <a:r>
              <a:rPr lang="en-US" sz="1000">
                <a:latin typeface="Courier" pitchFamily="-84" charset="0"/>
              </a:rPr>
              <a:t>SSP</a:t>
            </a:r>
            <a:r>
              <a:rPr lang="en-US" sz="1000">
                <a:solidFill>
                  <a:srgbClr val="0080FF"/>
                </a:solidFill>
                <a:latin typeface="Courier" pitchFamily="-84" charset="0"/>
              </a:rPr>
              <a:t>D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M</a:t>
            </a:r>
            <a:r>
              <a:rPr lang="en-US" sz="1000">
                <a:latin typeface="Courier" pitchFamily="-84" charset="0"/>
              </a:rPr>
              <a:t>D</a:t>
            </a:r>
            <a:r>
              <a:rPr lang="en-US" sz="1000">
                <a:solidFill>
                  <a:srgbClr val="0080FF"/>
                </a:solidFill>
                <a:latin typeface="Courier" pitchFamily="-84" charset="0"/>
              </a:rPr>
              <a:t>EMY</a:t>
            </a:r>
            <a:r>
              <a:rPr lang="en-US" sz="1000">
                <a:latin typeface="Courier" pitchFamily="-84" charset="0"/>
              </a:rPr>
              <a:t>L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RD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H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H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H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RH</a:t>
            </a:r>
            <a:r>
              <a:rPr lang="en-US" sz="1000">
                <a:latin typeface="Courier" pitchFamily="-84" charset="0"/>
              </a:rPr>
              <a:t>----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HHH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Q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ESRL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N</a:t>
            </a:r>
            <a:r>
              <a:rPr lang="en-US" sz="1000">
                <a:solidFill>
                  <a:srgbClr val="0080FF"/>
                </a:solidFill>
                <a:latin typeface="Courier" pitchFamily="-84" charset="0"/>
              </a:rPr>
              <a:t>S</a:t>
            </a:r>
            <a:r>
              <a:rPr lang="en-US" sz="1000">
                <a:latin typeface="Courier" pitchFamily="-84" charset="0"/>
              </a:rPr>
              <a:t>VSS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</a:t>
            </a:r>
            <a:r>
              <a:rPr lang="en-US" sz="1000">
                <a:latin typeface="Courier" pitchFamily="-84" charset="0"/>
              </a:rPr>
              <a:t>T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Q</a:t>
            </a:r>
            <a:r>
              <a:rPr lang="en-US" sz="1000">
                <a:solidFill>
                  <a:srgbClr val="80FF00"/>
                </a:solidFill>
                <a:latin typeface="Courier" pitchFamily="-84" charset="0"/>
              </a:rPr>
              <a:t>G</a:t>
            </a:r>
            <a:r>
              <a:rPr lang="en-US" sz="1000">
                <a:solidFill>
                  <a:srgbClr val="000000"/>
                </a:solidFill>
                <a:latin typeface="Courier" pitchFamily="-84" charset="0"/>
              </a:rPr>
              <a:t>-</a:t>
            </a:r>
            <a:r>
              <a:rPr lang="en-US" sz="1000">
                <a:latin typeface="Courier" pitchFamily="-84" charset="0"/>
              </a:rPr>
              <a:t>D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MM</a:t>
            </a:r>
            <a:r>
              <a:rPr lang="en-US" sz="1000">
                <a:solidFill>
                  <a:srgbClr val="000000"/>
                </a:solidFill>
                <a:latin typeface="Courier" pitchFamily="-84" charset="0"/>
              </a:rPr>
              <a:t>------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--------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Q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--K</a:t>
            </a:r>
            <a:r>
              <a:rPr lang="en-US" sz="1000">
                <a:latin typeface="Courier" pitchFamily="-84" charset="0"/>
              </a:rPr>
              <a:t>M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------</a:t>
            </a:r>
            <a:r>
              <a:rPr lang="en-US" sz="1000">
                <a:solidFill>
                  <a:srgbClr val="000000"/>
                </a:solidFill>
                <a:latin typeface="Courier" pitchFamily="-84" charset="0"/>
              </a:rPr>
              <a:t>PG</a:t>
            </a:r>
            <a:endParaRPr lang="en-US" sz="1000">
              <a:solidFill>
                <a:srgbClr val="FF0000"/>
              </a:solidFill>
              <a:latin typeface="Courier" pitchFamily="-84" charset="0"/>
            </a:endParaRPr>
          </a:p>
        </p:txBody>
      </p:sp>
      <p:sp>
        <p:nvSpPr>
          <p:cNvPr id="199" name="Text Box 8"/>
          <p:cNvSpPr txBox="1">
            <a:spLocks noChangeArrowheads="1"/>
          </p:cNvSpPr>
          <p:nvPr/>
        </p:nvSpPr>
        <p:spPr bwMode="auto">
          <a:xfrm>
            <a:off x="396431" y="1415722"/>
            <a:ext cx="60023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>
                <a:latin typeface="Courier" pitchFamily="-96" charset="0"/>
              </a:rPr>
              <a:t>hOlig3</a:t>
            </a:r>
          </a:p>
        </p:txBody>
      </p:sp>
      <p:sp>
        <p:nvSpPr>
          <p:cNvPr id="203" name="Text Box 8"/>
          <p:cNvSpPr txBox="1">
            <a:spLocks noChangeArrowheads="1"/>
          </p:cNvSpPr>
          <p:nvPr/>
        </p:nvSpPr>
        <p:spPr bwMode="auto">
          <a:xfrm>
            <a:off x="409131" y="3097550"/>
            <a:ext cx="60023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>
                <a:latin typeface="Courier" pitchFamily="-96" charset="0"/>
              </a:rPr>
              <a:t>hOlig3</a:t>
            </a:r>
          </a:p>
        </p:txBody>
      </p:sp>
      <p:sp>
        <p:nvSpPr>
          <p:cNvPr id="204" name="Rectangle 203"/>
          <p:cNvSpPr/>
          <p:nvPr/>
        </p:nvSpPr>
        <p:spPr>
          <a:xfrm>
            <a:off x="857624" y="3087940"/>
            <a:ext cx="80937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E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S</a:t>
            </a:r>
            <a:r>
              <a:rPr lang="en-US" sz="1000">
                <a:latin typeface="Courier" pitchFamily="-84" charset="0"/>
              </a:rPr>
              <a:t>L</a:t>
            </a:r>
            <a:r>
              <a:rPr lang="en-US" sz="1000">
                <a:solidFill>
                  <a:srgbClr val="80FF00"/>
                </a:solidFill>
                <a:latin typeface="Courier" pitchFamily="-84" charset="0"/>
              </a:rPr>
              <a:t>S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R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A</a:t>
            </a:r>
            <a:r>
              <a:rPr lang="en-US" sz="1000">
                <a:latin typeface="Courier" pitchFamily="-84" charset="0"/>
              </a:rPr>
              <a:t>G-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A</a:t>
            </a:r>
            <a:r>
              <a:rPr lang="en-US" sz="1000">
                <a:latin typeface="Courier" pitchFamily="-84" charset="0"/>
              </a:rPr>
              <a:t>K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-----------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A</a:t>
            </a:r>
            <a:r>
              <a:rPr lang="en-US" sz="1000">
                <a:latin typeface="Courier" pitchFamily="-84" charset="0"/>
              </a:rPr>
              <a:t>A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G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E</a:t>
            </a:r>
            <a:r>
              <a:rPr lang="en-US" sz="1000">
                <a:latin typeface="Courier" pitchFamily="-84" charset="0"/>
              </a:rPr>
              <a:t>SS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K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Y</a:t>
            </a:r>
            <a:r>
              <a:rPr lang="en-US" sz="1000">
                <a:latin typeface="Courier" pitchFamily="-84" charset="0"/>
              </a:rPr>
              <a:t>K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I</a:t>
            </a:r>
            <a:r>
              <a:rPr lang="en-US" sz="1000">
                <a:latin typeface="Courier" pitchFamily="-84" charset="0"/>
              </a:rPr>
              <a:t>KKQ</a:t>
            </a:r>
            <a:r>
              <a:rPr lang="en-US" sz="1000">
                <a:solidFill>
                  <a:srgbClr val="0080FF"/>
                </a:solidFill>
                <a:latin typeface="Courier" pitchFamily="-84" charset="0"/>
              </a:rPr>
              <a:t>LS</a:t>
            </a:r>
            <a:r>
              <a:rPr lang="en-US" sz="1000">
                <a:latin typeface="Courier" pitchFamily="-84" charset="0"/>
              </a:rPr>
              <a:t>E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Q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D</a:t>
            </a:r>
            <a:r>
              <a:rPr lang="en-US" sz="1000">
                <a:latin typeface="Courier" pitchFamily="-84" charset="0"/>
              </a:rPr>
              <a:t>LQQLRLKIN</a:t>
            </a:r>
            <a:r>
              <a:rPr lang="en-US" sz="1000">
                <a:solidFill>
                  <a:srgbClr val="80FF00"/>
                </a:solidFill>
                <a:latin typeface="Courier" pitchFamily="-84" charset="0"/>
              </a:rPr>
              <a:t>G</a:t>
            </a:r>
            <a:r>
              <a:rPr lang="en-US" sz="1000">
                <a:latin typeface="Courier" pitchFamily="-84" charset="0"/>
              </a:rPr>
              <a:t>RERKRMHDLN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L</a:t>
            </a:r>
            <a:r>
              <a:rPr lang="en-US" sz="1000">
                <a:latin typeface="Courier" pitchFamily="-84" charset="0"/>
              </a:rPr>
              <a:t>AMDGLREVM-PY--AH--G-PSVRKLSKIATLLLARNYIL</a:t>
            </a:r>
            <a:endParaRPr lang="en-US" sz="1000"/>
          </a:p>
        </p:txBody>
      </p:sp>
      <p:sp>
        <p:nvSpPr>
          <p:cNvPr id="205" name="Text Box 65"/>
          <p:cNvSpPr txBox="1">
            <a:spLocks noChangeArrowheads="1"/>
          </p:cNvSpPr>
          <p:nvPr/>
        </p:nvSpPr>
        <p:spPr bwMode="auto">
          <a:xfrm>
            <a:off x="848535" y="4831357"/>
            <a:ext cx="83039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>
                <a:latin typeface="Courier" pitchFamily="-84" charset="0"/>
              </a:rPr>
              <a:t>MLT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S</a:t>
            </a:r>
            <a:r>
              <a:rPr lang="en-US" sz="1000">
                <a:latin typeface="Courier" pitchFamily="-84" charset="0"/>
              </a:rPr>
              <a:t>SLEEMKRLV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G</a:t>
            </a:r>
            <a:r>
              <a:rPr lang="en-US" sz="1000">
                <a:latin typeface="Courier" pitchFamily="-84" charset="0"/>
              </a:rPr>
              <a:t>EIYGG----HH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S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A</a:t>
            </a:r>
            <a:r>
              <a:rPr lang="en-US" sz="1000">
                <a:latin typeface="Courier" pitchFamily="-84" charset="0"/>
              </a:rPr>
              <a:t>FH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---</a:t>
            </a:r>
            <a:r>
              <a:rPr lang="en-US" sz="1000">
                <a:latin typeface="Courier" pitchFamily="-84" charset="0"/>
              </a:rPr>
              <a:t>C-G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T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V</a:t>
            </a:r>
            <a:r>
              <a:rPr lang="en-US" sz="1000">
                <a:latin typeface="Courier" pitchFamily="-84" charset="0"/>
              </a:rPr>
              <a:t>--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G</a:t>
            </a:r>
            <a:r>
              <a:rPr lang="en-US" sz="1000">
                <a:latin typeface="Courier" pitchFamily="-84" charset="0"/>
              </a:rPr>
              <a:t>HSA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GH</a:t>
            </a:r>
            <a:r>
              <a:rPr lang="en-US" sz="1000">
                <a:latin typeface="Courier" pitchFamily="-84" charset="0"/>
              </a:rPr>
              <a:t>PA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H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A</a:t>
            </a:r>
            <a:r>
              <a:rPr lang="en-US" sz="1000">
                <a:latin typeface="Courier" pitchFamily="-84" charset="0"/>
              </a:rPr>
              <a:t>A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N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SV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-------</a:t>
            </a:r>
            <a:r>
              <a:rPr lang="en-US" sz="1000">
                <a:latin typeface="Courier" pitchFamily="-84" charset="0"/>
              </a:rPr>
              <a:t>HP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</a:t>
            </a:r>
            <a:r>
              <a:rPr lang="en-US" sz="1000">
                <a:latin typeface="Courier" pitchFamily="-84" charset="0"/>
              </a:rPr>
              <a:t>V-HPIL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---------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GG</a:t>
            </a:r>
            <a:r>
              <a:rPr lang="en-US" sz="1000">
                <a:latin typeface="Courier" pitchFamily="-84" charset="0"/>
              </a:rPr>
              <a:t>A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L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SS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G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N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A</a:t>
            </a:r>
            <a:r>
              <a:rPr lang="en-US" sz="1000">
                <a:solidFill>
                  <a:srgbClr val="000000"/>
                </a:solidFill>
                <a:latin typeface="Courier" pitchFamily="-84" charset="0"/>
              </a:rPr>
              <a:t>--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S</a:t>
            </a:r>
            <a:r>
              <a:rPr lang="en-US" sz="1000">
                <a:latin typeface="Courier" pitchFamily="-84" charset="0"/>
              </a:rPr>
              <a:t>S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PL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S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A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A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S</a:t>
            </a:r>
            <a:r>
              <a:rPr lang="en-US" sz="1000">
                <a:latin typeface="Courier" pitchFamily="-84" charset="0"/>
              </a:rPr>
              <a:t>L</a:t>
            </a:r>
          </a:p>
        </p:txBody>
      </p:sp>
      <p:sp>
        <p:nvSpPr>
          <p:cNvPr id="207" name="Text Box 8"/>
          <p:cNvSpPr txBox="1">
            <a:spLocks noChangeArrowheads="1"/>
          </p:cNvSpPr>
          <p:nvPr/>
        </p:nvSpPr>
        <p:spPr bwMode="auto">
          <a:xfrm>
            <a:off x="412752" y="4847177"/>
            <a:ext cx="60023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>
                <a:latin typeface="Courier" pitchFamily="-96" charset="0"/>
              </a:rPr>
              <a:t>hOlig3</a:t>
            </a:r>
          </a:p>
        </p:txBody>
      </p:sp>
      <p:sp>
        <p:nvSpPr>
          <p:cNvPr id="208" name="Text Box 8"/>
          <p:cNvSpPr txBox="1">
            <a:spLocks noChangeArrowheads="1"/>
          </p:cNvSpPr>
          <p:nvPr/>
        </p:nvSpPr>
        <p:spPr bwMode="auto">
          <a:xfrm>
            <a:off x="421219" y="6555770"/>
            <a:ext cx="60023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>
                <a:latin typeface="Courier" pitchFamily="-96" charset="0"/>
              </a:rPr>
              <a:t>hOlig3</a:t>
            </a:r>
          </a:p>
        </p:txBody>
      </p:sp>
      <p:sp>
        <p:nvSpPr>
          <p:cNvPr id="209" name="Rectangle 43"/>
          <p:cNvSpPr>
            <a:spLocks noChangeArrowheads="1"/>
          </p:cNvSpPr>
          <p:nvPr/>
        </p:nvSpPr>
        <p:spPr bwMode="auto">
          <a:xfrm>
            <a:off x="859120" y="6540636"/>
            <a:ext cx="759274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>
                <a:latin typeface="Courier" pitchFamily="-84" charset="0"/>
              </a:rPr>
              <a:t>P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AI</a:t>
            </a:r>
            <a:r>
              <a:rPr lang="en-US" sz="1000">
                <a:latin typeface="Courier" pitchFamily="-84" charset="0"/>
              </a:rPr>
              <a:t>G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T</a:t>
            </a:r>
            <a:r>
              <a:rPr lang="en-US" sz="1000">
                <a:latin typeface="Courier" pitchFamily="-84" charset="0"/>
              </a:rPr>
              <a:t>IRPPH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S</a:t>
            </a:r>
            <a:r>
              <a:rPr lang="en-US" sz="1000">
                <a:latin typeface="Courier" pitchFamily="-84" charset="0"/>
              </a:rPr>
              <a:t>LLK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A</a:t>
            </a:r>
            <a:r>
              <a:rPr lang="en-US" sz="1000">
                <a:latin typeface="Courier" pitchFamily="-84" charset="0"/>
              </a:rPr>
              <a:t>PS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T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PP</a:t>
            </a:r>
            <a:r>
              <a:rPr lang="en-US" sz="1000">
                <a:latin typeface="Courier" pitchFamily="-84" charset="0"/>
              </a:rPr>
              <a:t>A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L</a:t>
            </a:r>
            <a:r>
              <a:rPr lang="en-US" sz="1000">
                <a:latin typeface="Courier" pitchFamily="-84" charset="0"/>
              </a:rPr>
              <a:t>-----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Q</a:t>
            </a:r>
            <a:r>
              <a:rPr lang="en-US" sz="1000">
                <a:latin typeface="Courier" pitchFamily="-84" charset="0"/>
              </a:rPr>
              <a:t>-LG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--------</a:t>
            </a:r>
            <a:r>
              <a:rPr lang="en-US" sz="1000">
                <a:latin typeface="Courier" pitchFamily="-84" charset="0"/>
              </a:rPr>
              <a:t>S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</a:t>
            </a:r>
            <a:r>
              <a:rPr lang="en-US" sz="1000">
                <a:latin typeface="Courier" pitchFamily="-84" charset="0"/>
              </a:rPr>
              <a:t>GFQHW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A</a:t>
            </a:r>
            <a:r>
              <a:rPr lang="en-US" sz="1000">
                <a:latin typeface="Courier" pitchFamily="-84" charset="0"/>
              </a:rPr>
              <a:t>-G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L</a:t>
            </a:r>
            <a:r>
              <a:rPr lang="en-US" sz="1000">
                <a:latin typeface="Courier" pitchFamily="-84" charset="0"/>
              </a:rPr>
              <a:t>PCPC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TI</a:t>
            </a:r>
            <a:r>
              <a:rPr lang="en-US" sz="1000">
                <a:latin typeface="Courier" pitchFamily="-84" charset="0"/>
              </a:rPr>
              <a:t>CQ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M-</a:t>
            </a:r>
            <a:r>
              <a:rPr lang="en-US" sz="1000">
                <a:latin typeface="Courier" pitchFamily="-84" charset="0"/>
              </a:rPr>
              <a:t>PPP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-P</a:t>
            </a:r>
            <a:r>
              <a:rPr lang="en-US" sz="1000">
                <a:latin typeface="Courier" pitchFamily="-84" charset="0"/>
              </a:rPr>
              <a:t>H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L</a:t>
            </a:r>
            <a:r>
              <a:rPr lang="en-US" sz="1000">
                <a:latin typeface="Courier" pitchFamily="-84" charset="0"/>
              </a:rPr>
              <a:t>SA-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L</a:t>
            </a:r>
            <a:r>
              <a:rPr lang="en-US" sz="1000">
                <a:solidFill>
                  <a:srgbClr val="80FF00"/>
                </a:solidFill>
                <a:latin typeface="Courier" pitchFamily="-84" charset="0"/>
              </a:rPr>
              <a:t>S</a:t>
            </a:r>
            <a:r>
              <a:rPr lang="en-US" sz="1000">
                <a:solidFill>
                  <a:srgbClr val="3366FF"/>
                </a:solidFill>
                <a:latin typeface="Courier" pitchFamily="-84" charset="0"/>
              </a:rPr>
              <a:t>T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AN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M</a:t>
            </a:r>
            <a:r>
              <a:rPr lang="en-US" sz="1000">
                <a:solidFill>
                  <a:srgbClr val="000000"/>
                </a:solidFill>
                <a:latin typeface="Courier" pitchFamily="-84" charset="0"/>
              </a:rPr>
              <a:t>-</a:t>
            </a:r>
            <a:r>
              <a:rPr lang="en-US" sz="1000">
                <a:solidFill>
                  <a:srgbClr val="66FF66"/>
                </a:solidFill>
                <a:latin typeface="Courier" pitchFamily="-84" charset="0"/>
              </a:rPr>
              <a:t>A</a:t>
            </a:r>
            <a:r>
              <a:rPr lang="en-US" sz="1000">
                <a:latin typeface="Courier" pitchFamily="-84" charset="0"/>
              </a:rPr>
              <a:t>RL</a:t>
            </a:r>
            <a:r>
              <a:rPr lang="en-US" sz="1000">
                <a:solidFill>
                  <a:srgbClr val="0099FF"/>
                </a:solidFill>
                <a:latin typeface="Courier" pitchFamily="-84" charset="0"/>
              </a:rPr>
              <a:t>SAES</a:t>
            </a:r>
            <a:r>
              <a:rPr lang="en-US" sz="1000">
                <a:latin typeface="Courier" pitchFamily="-84" charset="0"/>
              </a:rPr>
              <a:t>K</a:t>
            </a:r>
            <a:r>
              <a:rPr lang="en-US" sz="1000">
                <a:solidFill>
                  <a:srgbClr val="FF0000"/>
                </a:solidFill>
                <a:latin typeface="Courier" pitchFamily="-84" charset="0"/>
              </a:rPr>
              <a:t>DLLK</a:t>
            </a:r>
            <a:endParaRPr lang="en-US" sz="1000">
              <a:latin typeface="Courier" pitchFamily="-84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2349495" y="3180097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</a:t>
            </a:r>
          </a:p>
        </p:txBody>
      </p:sp>
      <p:sp>
        <p:nvSpPr>
          <p:cNvPr id="211" name="TextBox 210"/>
          <p:cNvSpPr txBox="1"/>
          <p:nvPr/>
        </p:nvSpPr>
        <p:spPr>
          <a:xfrm>
            <a:off x="-69851" y="323266"/>
            <a:ext cx="56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Courier"/>
                <a:cs typeface="Courier"/>
              </a:rPr>
              <a:t>Olig1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-69851" y="1016507"/>
            <a:ext cx="56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Courier"/>
                <a:cs typeface="Courier"/>
              </a:rPr>
              <a:t>Olig2</a:t>
            </a:r>
          </a:p>
        </p:txBody>
      </p:sp>
      <p:sp>
        <p:nvSpPr>
          <p:cNvPr id="216" name="Left Bracket 215"/>
          <p:cNvSpPr/>
          <p:nvPr/>
        </p:nvSpPr>
        <p:spPr>
          <a:xfrm>
            <a:off x="421220" y="82421"/>
            <a:ext cx="45719" cy="691796"/>
          </a:xfrm>
          <a:prstGeom prst="leftBracke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Left Bracket 216"/>
          <p:cNvSpPr/>
          <p:nvPr/>
        </p:nvSpPr>
        <p:spPr>
          <a:xfrm>
            <a:off x="421220" y="787382"/>
            <a:ext cx="45719" cy="691796"/>
          </a:xfrm>
          <a:prstGeom prst="leftBracke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TextBox 217"/>
          <p:cNvSpPr txBox="1"/>
          <p:nvPr/>
        </p:nvSpPr>
        <p:spPr>
          <a:xfrm>
            <a:off x="-66391" y="1985817"/>
            <a:ext cx="56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Courier"/>
                <a:cs typeface="Courier"/>
              </a:rPr>
              <a:t>Olig1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-66391" y="2679058"/>
            <a:ext cx="56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Courier"/>
                <a:cs typeface="Courier"/>
              </a:rPr>
              <a:t>Olig2</a:t>
            </a:r>
          </a:p>
        </p:txBody>
      </p:sp>
      <p:sp>
        <p:nvSpPr>
          <p:cNvPr id="220" name="Left Bracket 219"/>
          <p:cNvSpPr/>
          <p:nvPr/>
        </p:nvSpPr>
        <p:spPr>
          <a:xfrm>
            <a:off x="424680" y="1761906"/>
            <a:ext cx="45719" cy="691796"/>
          </a:xfrm>
          <a:prstGeom prst="leftBracke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Left Bracket 220"/>
          <p:cNvSpPr/>
          <p:nvPr/>
        </p:nvSpPr>
        <p:spPr>
          <a:xfrm>
            <a:off x="424680" y="2466867"/>
            <a:ext cx="45719" cy="691796"/>
          </a:xfrm>
          <a:prstGeom prst="leftBracke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TextBox 221"/>
          <p:cNvSpPr txBox="1"/>
          <p:nvPr/>
        </p:nvSpPr>
        <p:spPr>
          <a:xfrm>
            <a:off x="-54600" y="3698945"/>
            <a:ext cx="56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Courier"/>
                <a:cs typeface="Courier"/>
              </a:rPr>
              <a:t>Olig1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-54600" y="4392186"/>
            <a:ext cx="56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Courier"/>
                <a:cs typeface="Courier"/>
              </a:rPr>
              <a:t>Olig2</a:t>
            </a:r>
          </a:p>
        </p:txBody>
      </p:sp>
      <p:sp>
        <p:nvSpPr>
          <p:cNvPr id="224" name="Left Bracket 223"/>
          <p:cNvSpPr/>
          <p:nvPr/>
        </p:nvSpPr>
        <p:spPr>
          <a:xfrm>
            <a:off x="436471" y="3475034"/>
            <a:ext cx="45719" cy="691796"/>
          </a:xfrm>
          <a:prstGeom prst="leftBracke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TextBox 225"/>
          <p:cNvSpPr txBox="1"/>
          <p:nvPr/>
        </p:nvSpPr>
        <p:spPr>
          <a:xfrm>
            <a:off x="-34265" y="5397424"/>
            <a:ext cx="56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Courier"/>
                <a:cs typeface="Courier"/>
              </a:rPr>
              <a:t>Olig1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-34265" y="6090665"/>
            <a:ext cx="56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Courier"/>
                <a:cs typeface="Courier"/>
              </a:rPr>
              <a:t>Olig2</a:t>
            </a:r>
          </a:p>
        </p:txBody>
      </p:sp>
      <p:sp>
        <p:nvSpPr>
          <p:cNvPr id="229" name="Left Bracket 228"/>
          <p:cNvSpPr/>
          <p:nvPr/>
        </p:nvSpPr>
        <p:spPr>
          <a:xfrm>
            <a:off x="456806" y="5878474"/>
            <a:ext cx="45719" cy="750926"/>
          </a:xfrm>
          <a:prstGeom prst="leftBracke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Left Bracket 229"/>
          <p:cNvSpPr/>
          <p:nvPr/>
        </p:nvSpPr>
        <p:spPr>
          <a:xfrm>
            <a:off x="440296" y="4193892"/>
            <a:ext cx="45719" cy="691796"/>
          </a:xfrm>
          <a:prstGeom prst="leftBracke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Left Bracket 230"/>
          <p:cNvSpPr/>
          <p:nvPr/>
        </p:nvSpPr>
        <p:spPr>
          <a:xfrm>
            <a:off x="457200" y="5162550"/>
            <a:ext cx="45719" cy="691796"/>
          </a:xfrm>
          <a:prstGeom prst="leftBracke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1943</Words>
  <Application>Microsoft Macintosh PowerPoint</Application>
  <PresentationFormat>On-screen Show (4:3)</PresentationFormat>
  <Paragraphs>138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Dana-Farber Cancer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Dimphna</dc:creator>
  <cp:lastModifiedBy>Dimphna</cp:lastModifiedBy>
  <cp:revision>2</cp:revision>
  <dcterms:created xsi:type="dcterms:W3CDTF">2012-10-25T19:34:37Z</dcterms:created>
  <dcterms:modified xsi:type="dcterms:W3CDTF">2012-10-25T22:40:51Z</dcterms:modified>
</cp:coreProperties>
</file>