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300" d="100"/>
          <a:sy n="300" d="100"/>
        </p:scale>
        <p:origin x="-3660" y="-24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26553-9C57-4CC3-872F-05314ED71C9E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45610-8A3C-4517-B761-66459C40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382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26553-9C57-4CC3-872F-05314ED71C9E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45610-8A3C-4517-B761-66459C40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56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26553-9C57-4CC3-872F-05314ED71C9E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45610-8A3C-4517-B761-66459C40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78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26553-9C57-4CC3-872F-05314ED71C9E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45610-8A3C-4517-B761-66459C40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69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26553-9C57-4CC3-872F-05314ED71C9E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45610-8A3C-4517-B761-66459C40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22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26553-9C57-4CC3-872F-05314ED71C9E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45610-8A3C-4517-B761-66459C40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495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26553-9C57-4CC3-872F-05314ED71C9E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45610-8A3C-4517-B761-66459C40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63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26553-9C57-4CC3-872F-05314ED71C9E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45610-8A3C-4517-B761-66459C40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091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26553-9C57-4CC3-872F-05314ED71C9E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45610-8A3C-4517-B761-66459C40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376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26553-9C57-4CC3-872F-05314ED71C9E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45610-8A3C-4517-B761-66459C40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964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26553-9C57-4CC3-872F-05314ED71C9E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45610-8A3C-4517-B761-66459C40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553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26553-9C57-4CC3-872F-05314ED71C9E}" type="datetimeFigureOut">
              <a:rPr lang="en-US" smtClean="0"/>
              <a:pPr/>
              <a:t>4/4/2013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45610-8A3C-4517-B761-66459C405F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72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38" name="Straight Connector 37"/>
          <p:cNvCxnSpPr/>
          <p:nvPr/>
        </p:nvCxnSpPr>
        <p:spPr>
          <a:xfrm>
            <a:off x="533400" y="360578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5" name="Group 64"/>
          <p:cNvGrpSpPr/>
          <p:nvPr/>
        </p:nvGrpSpPr>
        <p:grpSpPr>
          <a:xfrm>
            <a:off x="322728" y="381000"/>
            <a:ext cx="8066208" cy="4871847"/>
            <a:chOff x="322728" y="381000"/>
            <a:chExt cx="8066208" cy="4871847"/>
          </a:xfrm>
        </p:grpSpPr>
        <p:grpSp>
          <p:nvGrpSpPr>
            <p:cNvPr id="60" name="Group 59"/>
            <p:cNvGrpSpPr/>
            <p:nvPr/>
          </p:nvGrpSpPr>
          <p:grpSpPr>
            <a:xfrm>
              <a:off x="4348899" y="381000"/>
              <a:ext cx="1915106" cy="1954793"/>
              <a:chOff x="4348899" y="381000"/>
              <a:chExt cx="1915106" cy="1954793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48899" y="556139"/>
                <a:ext cx="1915106" cy="1779654"/>
              </a:xfrm>
              <a:prstGeom prst="rect">
                <a:avLst/>
              </a:prstGeom>
            </p:spPr>
          </p:pic>
          <p:sp>
            <p:nvSpPr>
              <p:cNvPr id="14" name="Text Box 6"/>
              <p:cNvSpPr txBox="1">
                <a:spLocks noChangeArrowheads="1"/>
              </p:cNvSpPr>
              <p:nvPr/>
            </p:nvSpPr>
            <p:spPr bwMode="auto">
              <a:xfrm>
                <a:off x="4593105" y="381000"/>
                <a:ext cx="1426695" cy="32918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b="1" dirty="0">
                    <a:effectLst/>
                    <a:latin typeface="Arial" pitchFamily="34" charset="0"/>
                    <a:ea typeface="Calibri"/>
                    <a:cs typeface="Arial" pitchFamily="34" charset="0"/>
                  </a:rPr>
                  <a:t>CARDIA</a:t>
                </a:r>
                <a:endParaRPr lang="en-US" sz="800" dirty="0">
                  <a:effectLst/>
                  <a:latin typeface="Arial" pitchFamily="34" charset="0"/>
                  <a:ea typeface="Calibri"/>
                  <a:cs typeface="Arial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dirty="0">
                    <a:effectLst/>
                    <a:latin typeface="Symbol" pitchFamily="18" charset="2"/>
                    <a:ea typeface="Calibri"/>
                    <a:cs typeface="Arial" pitchFamily="34" charset="0"/>
                  </a:rPr>
                  <a:t>l</a:t>
                </a:r>
                <a:r>
                  <a:rPr lang="en-US" sz="800" dirty="0">
                    <a:effectLst/>
                    <a:latin typeface="Arial" pitchFamily="34" charset="0"/>
                    <a:ea typeface="Calibri"/>
                    <a:cs typeface="Arial" pitchFamily="34" charset="0"/>
                  </a:rPr>
                  <a:t>=1.0392 SE=2.12E-05</a:t>
                </a:r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322728" y="381000"/>
              <a:ext cx="1772634" cy="1968741"/>
              <a:chOff x="322728" y="381000"/>
              <a:chExt cx="1772634" cy="1968741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728" y="566661"/>
                <a:ext cx="1772634" cy="1783080"/>
              </a:xfrm>
              <a:prstGeom prst="rect">
                <a:avLst/>
              </a:prstGeom>
            </p:spPr>
          </p:pic>
          <p:sp>
            <p:nvSpPr>
              <p:cNvPr id="18" name="Text Box 11"/>
              <p:cNvSpPr txBox="1">
                <a:spLocks noChangeArrowheads="1"/>
              </p:cNvSpPr>
              <p:nvPr/>
            </p:nvSpPr>
            <p:spPr bwMode="auto">
              <a:xfrm>
                <a:off x="457200" y="381000"/>
                <a:ext cx="1300951" cy="33002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b="1" dirty="0" err="1">
                    <a:effectLst/>
                    <a:latin typeface="Arial" pitchFamily="34" charset="0"/>
                    <a:ea typeface="Calibri"/>
                    <a:cs typeface="Arial" pitchFamily="34" charset="0"/>
                  </a:rPr>
                  <a:t>FamHS</a:t>
                </a:r>
                <a:endParaRPr lang="en-US" sz="800" dirty="0">
                  <a:effectLst/>
                  <a:latin typeface="Arial" pitchFamily="34" charset="0"/>
                  <a:ea typeface="Calibri"/>
                  <a:cs typeface="Arial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dirty="0">
                    <a:effectLst/>
                    <a:latin typeface="Symbol" pitchFamily="18" charset="2"/>
                    <a:ea typeface="Calibri"/>
                    <a:cs typeface="Arial" pitchFamily="34" charset="0"/>
                  </a:rPr>
                  <a:t>l</a:t>
                </a:r>
                <a:r>
                  <a:rPr lang="en-US" sz="800" dirty="0">
                    <a:effectLst/>
                    <a:latin typeface="Arial" pitchFamily="34" charset="0"/>
                    <a:ea typeface="Calibri"/>
                    <a:cs typeface="Arial" pitchFamily="34" charset="0"/>
                  </a:rPr>
                  <a:t>=1.1 SE=3.48E-06</a:t>
                </a: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6623639" y="3200400"/>
              <a:ext cx="1674827" cy="1977555"/>
              <a:chOff x="6623639" y="3200400"/>
              <a:chExt cx="1674827" cy="1977555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23639" y="3394875"/>
                <a:ext cx="1674827" cy="1783080"/>
              </a:xfrm>
              <a:prstGeom prst="rect">
                <a:avLst/>
              </a:prstGeom>
            </p:spPr>
          </p:pic>
          <p:sp>
            <p:nvSpPr>
              <p:cNvPr id="19" name="Text Box 8"/>
              <p:cNvSpPr txBox="1">
                <a:spLocks noChangeArrowheads="1"/>
              </p:cNvSpPr>
              <p:nvPr/>
            </p:nvSpPr>
            <p:spPr bwMode="auto">
              <a:xfrm>
                <a:off x="6734371" y="3200400"/>
                <a:ext cx="1419029" cy="330021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b="1" dirty="0">
                    <a:effectLst/>
                    <a:latin typeface="Arial" pitchFamily="34" charset="0"/>
                    <a:ea typeface="Calibri"/>
                    <a:cs typeface="Arial" pitchFamily="34" charset="0"/>
                  </a:rPr>
                  <a:t>GENOA</a:t>
                </a:r>
                <a:endParaRPr lang="en-US" sz="800" dirty="0">
                  <a:effectLst/>
                  <a:latin typeface="Arial" pitchFamily="34" charset="0"/>
                  <a:ea typeface="Calibri"/>
                  <a:cs typeface="Arial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dirty="0">
                    <a:effectLst/>
                    <a:latin typeface="Symbol" pitchFamily="18" charset="2"/>
                    <a:ea typeface="Calibri"/>
                    <a:cs typeface="Arial" pitchFamily="34" charset="0"/>
                  </a:rPr>
                  <a:t>l</a:t>
                </a:r>
                <a:r>
                  <a:rPr lang="en-US" sz="800" dirty="0">
                    <a:effectLst/>
                    <a:latin typeface="Arial" pitchFamily="34" charset="0"/>
                    <a:ea typeface="Calibri"/>
                    <a:cs typeface="Arial" pitchFamily="34" charset="0"/>
                  </a:rPr>
                  <a:t>=0.96536 SE=1.45E-05</a:t>
                </a:r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2287786" y="3276600"/>
              <a:ext cx="1689235" cy="1976247"/>
              <a:chOff x="2287786" y="3276600"/>
              <a:chExt cx="1689235" cy="1976247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87786" y="3469767"/>
                <a:ext cx="1689235" cy="1783080"/>
              </a:xfrm>
              <a:prstGeom prst="rect">
                <a:avLst/>
              </a:prstGeom>
            </p:spPr>
          </p:pic>
          <p:sp>
            <p:nvSpPr>
              <p:cNvPr id="21" name="Text Box 9"/>
              <p:cNvSpPr txBox="1">
                <a:spLocks noChangeArrowheads="1"/>
              </p:cNvSpPr>
              <p:nvPr/>
            </p:nvSpPr>
            <p:spPr bwMode="auto">
              <a:xfrm>
                <a:off x="2438400" y="3276600"/>
                <a:ext cx="1219200" cy="32918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b="1" dirty="0">
                    <a:effectLst/>
                    <a:latin typeface="Arial" pitchFamily="34" charset="0"/>
                    <a:ea typeface="Calibri"/>
                    <a:cs typeface="Arial" pitchFamily="34" charset="0"/>
                  </a:rPr>
                  <a:t>MESA Family/Air</a:t>
                </a:r>
                <a:endParaRPr lang="en-US" sz="800" dirty="0">
                  <a:effectLst/>
                  <a:latin typeface="Arial" pitchFamily="34" charset="0"/>
                  <a:ea typeface="Calibri"/>
                  <a:cs typeface="Arial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dirty="0">
                    <a:effectLst/>
                    <a:latin typeface="Symbol" pitchFamily="18" charset="2"/>
                    <a:ea typeface="Calibri"/>
                    <a:cs typeface="Arial" pitchFamily="34" charset="0"/>
                  </a:rPr>
                  <a:t>l</a:t>
                </a:r>
                <a:r>
                  <a:rPr lang="en-US" sz="800" dirty="0">
                    <a:effectLst/>
                    <a:latin typeface="Arial" pitchFamily="34" charset="0"/>
                    <a:ea typeface="Calibri"/>
                    <a:cs typeface="Arial" pitchFamily="34" charset="0"/>
                  </a:rPr>
                  <a:t>=1.072 SE=1.49E-05</a:t>
                </a: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32697" y="3230283"/>
              <a:ext cx="1645083" cy="1963674"/>
              <a:chOff x="432697" y="3230283"/>
              <a:chExt cx="1645083" cy="1963674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2697" y="3410877"/>
                <a:ext cx="1645083" cy="1783080"/>
              </a:xfrm>
              <a:prstGeom prst="rect">
                <a:avLst/>
              </a:prstGeom>
            </p:spPr>
          </p:pic>
          <p:sp>
            <p:nvSpPr>
              <p:cNvPr id="17" name="Text Box 7"/>
              <p:cNvSpPr txBox="1">
                <a:spLocks noChangeArrowheads="1"/>
              </p:cNvSpPr>
              <p:nvPr/>
            </p:nvSpPr>
            <p:spPr bwMode="auto">
              <a:xfrm>
                <a:off x="457200" y="3230283"/>
                <a:ext cx="1205278" cy="32918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b="1" dirty="0">
                    <a:effectLst/>
                    <a:latin typeface="Arial" pitchFamily="34" charset="0"/>
                    <a:ea typeface="Calibri"/>
                    <a:cs typeface="Arial" pitchFamily="34" charset="0"/>
                  </a:rPr>
                  <a:t>MESA</a:t>
                </a:r>
                <a:endParaRPr lang="en-US" sz="800" dirty="0">
                  <a:effectLst/>
                  <a:latin typeface="Arial" pitchFamily="34" charset="0"/>
                  <a:ea typeface="Calibri"/>
                  <a:cs typeface="Arial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dirty="0">
                    <a:effectLst/>
                    <a:latin typeface="Symbol" pitchFamily="18" charset="2"/>
                    <a:ea typeface="Calibri"/>
                    <a:cs typeface="Arial" pitchFamily="34" charset="0"/>
                  </a:rPr>
                  <a:t>l</a:t>
                </a:r>
                <a:r>
                  <a:rPr lang="en-US" sz="800" dirty="0">
                    <a:effectLst/>
                    <a:latin typeface="Arial" pitchFamily="34" charset="0"/>
                    <a:ea typeface="Calibri"/>
                    <a:cs typeface="Arial" pitchFamily="34" charset="0"/>
                  </a:rPr>
                  <a:t>=1.022 SE=5.18E-06</a:t>
                </a:r>
              </a:p>
            </p:txBody>
          </p:sp>
          <p:cxnSp>
            <p:nvCxnSpPr>
              <p:cNvPr id="36" name="Straight Connector 35"/>
              <p:cNvCxnSpPr/>
              <p:nvPr/>
            </p:nvCxnSpPr>
            <p:spPr>
              <a:xfrm>
                <a:off x="533400" y="3589648"/>
                <a:ext cx="0" cy="1393533"/>
              </a:xfrm>
              <a:prstGeom prst="line">
                <a:avLst/>
              </a:prstGeom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H="1">
                <a:off x="533400" y="3589648"/>
                <a:ext cx="54652" cy="0"/>
              </a:xfrm>
              <a:prstGeom prst="line">
                <a:avLst/>
              </a:prstGeom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flipH="1">
                <a:off x="533399" y="4983181"/>
                <a:ext cx="27327" cy="0"/>
              </a:xfrm>
              <a:prstGeom prst="line">
                <a:avLst/>
              </a:prstGeom>
              <a:ln w="635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/>
            <p:cNvGrpSpPr/>
            <p:nvPr/>
          </p:nvGrpSpPr>
          <p:grpSpPr>
            <a:xfrm>
              <a:off x="4619624" y="3276600"/>
              <a:ext cx="1647790" cy="1966722"/>
              <a:chOff x="4619624" y="3276600"/>
              <a:chExt cx="1647790" cy="1966722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19624" y="3460242"/>
                <a:ext cx="1647790" cy="1783080"/>
              </a:xfrm>
              <a:prstGeom prst="rect">
                <a:avLst/>
              </a:prstGeom>
            </p:spPr>
          </p:pic>
          <p:sp>
            <p:nvSpPr>
              <p:cNvPr id="20" name="Text Box 10"/>
              <p:cNvSpPr txBox="1">
                <a:spLocks noChangeArrowheads="1"/>
              </p:cNvSpPr>
              <p:nvPr/>
            </p:nvSpPr>
            <p:spPr bwMode="auto">
              <a:xfrm>
                <a:off x="4724401" y="3276600"/>
                <a:ext cx="1295399" cy="32918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b="1" dirty="0" err="1">
                    <a:effectLst/>
                    <a:latin typeface="Arial" pitchFamily="34" charset="0"/>
                    <a:ea typeface="Calibri"/>
                    <a:cs typeface="Arial" pitchFamily="34" charset="0"/>
                  </a:rPr>
                  <a:t>GeneSTAR</a:t>
                </a:r>
                <a:endParaRPr lang="en-US" sz="800" dirty="0">
                  <a:effectLst/>
                  <a:latin typeface="Arial" pitchFamily="34" charset="0"/>
                  <a:ea typeface="Calibri"/>
                  <a:cs typeface="Arial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dirty="0">
                    <a:effectLst/>
                    <a:latin typeface="Symbol" pitchFamily="18" charset="2"/>
                    <a:ea typeface="Calibri"/>
                    <a:cs typeface="Arial" pitchFamily="34" charset="0"/>
                  </a:rPr>
                  <a:t>l</a:t>
                </a:r>
                <a:r>
                  <a:rPr lang="en-US" sz="800" dirty="0">
                    <a:effectLst/>
                    <a:latin typeface="Arial" pitchFamily="34" charset="0"/>
                    <a:ea typeface="Calibri"/>
                    <a:cs typeface="Arial" pitchFamily="34" charset="0"/>
                  </a:rPr>
                  <a:t>=1.0284 SE=6.33E-06</a:t>
                </a:r>
              </a:p>
            </p:txBody>
          </p:sp>
          <p:cxnSp>
            <p:nvCxnSpPr>
              <p:cNvPr id="50" name="Straight Connector 49"/>
              <p:cNvCxnSpPr/>
              <p:nvPr/>
            </p:nvCxnSpPr>
            <p:spPr>
              <a:xfrm>
                <a:off x="4733927" y="3605784"/>
                <a:ext cx="0" cy="1423416"/>
              </a:xfrm>
              <a:prstGeom prst="line">
                <a:avLst/>
              </a:prstGeom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Rectangle 52"/>
              <p:cNvSpPr/>
              <p:nvPr/>
            </p:nvSpPr>
            <p:spPr>
              <a:xfrm>
                <a:off x="4724400" y="3589648"/>
                <a:ext cx="45719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6508211" y="381000"/>
              <a:ext cx="1880725" cy="1965316"/>
              <a:chOff x="6508211" y="381000"/>
              <a:chExt cx="1880725" cy="1965316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08211" y="566662"/>
                <a:ext cx="1880725" cy="1779654"/>
              </a:xfrm>
              <a:prstGeom prst="rect">
                <a:avLst/>
              </a:prstGeom>
            </p:spPr>
          </p:pic>
          <p:sp>
            <p:nvSpPr>
              <p:cNvPr id="15" name="Text Box 13"/>
              <p:cNvSpPr txBox="1">
                <a:spLocks noChangeArrowheads="1"/>
              </p:cNvSpPr>
              <p:nvPr/>
            </p:nvSpPr>
            <p:spPr bwMode="auto">
              <a:xfrm>
                <a:off x="6703051" y="381000"/>
                <a:ext cx="1297949" cy="32918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b="1" dirty="0">
                    <a:effectLst/>
                    <a:latin typeface="Arial" pitchFamily="34" charset="0"/>
                    <a:ea typeface="Calibri"/>
                    <a:cs typeface="Arial" pitchFamily="34" charset="0"/>
                  </a:rPr>
                  <a:t>JHS-ARIC</a:t>
                </a:r>
                <a:endParaRPr lang="en-US" sz="800" dirty="0">
                  <a:effectLst/>
                  <a:latin typeface="Arial" pitchFamily="34" charset="0"/>
                  <a:ea typeface="Calibri"/>
                  <a:cs typeface="Arial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dirty="0">
                    <a:effectLst/>
                    <a:latin typeface="Symbol" pitchFamily="18" charset="2"/>
                    <a:ea typeface="Calibri"/>
                    <a:cs typeface="Arial" pitchFamily="34" charset="0"/>
                  </a:rPr>
                  <a:t>l</a:t>
                </a:r>
                <a:r>
                  <a:rPr lang="en-US" sz="800" dirty="0">
                    <a:effectLst/>
                    <a:latin typeface="Arial" pitchFamily="34" charset="0"/>
                    <a:ea typeface="Calibri"/>
                    <a:cs typeface="Arial" pitchFamily="34" charset="0"/>
                  </a:rPr>
                  <a:t>=1.0595 SE=5.1E-06</a:t>
                </a:r>
              </a:p>
            </p:txBody>
          </p:sp>
          <p:cxnSp>
            <p:nvCxnSpPr>
              <p:cNvPr id="57" name="Straight Connector 56"/>
              <p:cNvCxnSpPr/>
              <p:nvPr/>
            </p:nvCxnSpPr>
            <p:spPr>
              <a:xfrm>
                <a:off x="8305800" y="710184"/>
                <a:ext cx="0" cy="1423416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Rectangle 57"/>
              <p:cNvSpPr/>
              <p:nvPr/>
            </p:nvSpPr>
            <p:spPr>
              <a:xfrm>
                <a:off x="8229600" y="685800"/>
                <a:ext cx="152400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2267452" y="381000"/>
              <a:ext cx="1810523" cy="1965316"/>
              <a:chOff x="2267452" y="381000"/>
              <a:chExt cx="1810523" cy="1965316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67452" y="566662"/>
                <a:ext cx="1810523" cy="1779654"/>
              </a:xfrm>
              <a:prstGeom prst="rect">
                <a:avLst/>
              </a:prstGeom>
            </p:spPr>
          </p:pic>
          <p:sp>
            <p:nvSpPr>
              <p:cNvPr id="16" name="Text Box 12"/>
              <p:cNvSpPr txBox="1">
                <a:spLocks noChangeArrowheads="1"/>
              </p:cNvSpPr>
              <p:nvPr/>
            </p:nvSpPr>
            <p:spPr bwMode="auto">
              <a:xfrm>
                <a:off x="2456267" y="381000"/>
                <a:ext cx="1277533" cy="32918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b="1" dirty="0">
                    <a:effectLst/>
                    <a:latin typeface="Arial" pitchFamily="34" charset="0"/>
                    <a:ea typeface="Calibri"/>
                    <a:cs typeface="Arial" pitchFamily="34" charset="0"/>
                  </a:rPr>
                  <a:t>JHS</a:t>
                </a:r>
                <a:endParaRPr lang="en-US" sz="800" dirty="0">
                  <a:effectLst/>
                  <a:latin typeface="Arial" pitchFamily="34" charset="0"/>
                  <a:ea typeface="Calibri"/>
                  <a:cs typeface="Arial" pitchFamily="34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800" dirty="0">
                    <a:effectLst/>
                    <a:latin typeface="Symbol" pitchFamily="18" charset="2"/>
                    <a:ea typeface="Calibri"/>
                    <a:cs typeface="Arial" pitchFamily="34" charset="0"/>
                  </a:rPr>
                  <a:t>l</a:t>
                </a:r>
                <a:r>
                  <a:rPr lang="en-US" sz="800" dirty="0">
                    <a:effectLst/>
                    <a:latin typeface="Arial" pitchFamily="34" charset="0"/>
                    <a:ea typeface="Calibri"/>
                    <a:cs typeface="Arial" pitchFamily="34" charset="0"/>
                  </a:rPr>
                  <a:t>=1.0596 SE=4.40E-06</a:t>
                </a:r>
              </a:p>
            </p:txBody>
          </p:sp>
          <p:cxnSp>
            <p:nvCxnSpPr>
              <p:cNvPr id="63" name="Straight Connector 62"/>
              <p:cNvCxnSpPr/>
              <p:nvPr/>
            </p:nvCxnSpPr>
            <p:spPr>
              <a:xfrm>
                <a:off x="4004724" y="731519"/>
                <a:ext cx="0" cy="1402081"/>
              </a:xfrm>
              <a:prstGeom prst="line">
                <a:avLst/>
              </a:prstGeom>
              <a:ln w="63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25093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25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mwojczyn</dc:creator>
  <cp:lastModifiedBy>mwojczyn</cp:lastModifiedBy>
  <cp:revision>50</cp:revision>
  <cp:lastPrinted>2012-09-26T20:28:49Z</cp:lastPrinted>
  <dcterms:created xsi:type="dcterms:W3CDTF">2012-08-21T17:25:56Z</dcterms:created>
  <dcterms:modified xsi:type="dcterms:W3CDTF">2013-04-04T21:01:25Z</dcterms:modified>
</cp:coreProperties>
</file>