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5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0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55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41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26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11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96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81" algn="l" defTabSz="91437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1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2736" y="90"/>
      </p:cViewPr>
      <p:guideLst>
        <p:guide orient="horz" pos="2881"/>
        <p:guide pos="21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1" cy="1960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1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98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13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1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18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5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1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1" cy="2000249"/>
          </a:xfrm>
        </p:spPr>
        <p:txBody>
          <a:bodyPr anchor="b"/>
          <a:lstStyle>
            <a:lvl1pPr marL="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1pPr>
            <a:lvl2pPr marL="342889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5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4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33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2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11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1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025"/>
            </a:lvl1pPr>
            <a:lvl2pPr>
              <a:defRPr sz="1800"/>
            </a:lvl2pPr>
            <a:lvl3pPr>
              <a:defRPr sz="1425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025"/>
            </a:lvl1pPr>
            <a:lvl2pPr>
              <a:defRPr sz="1800"/>
            </a:lvl2pPr>
            <a:lvl3pPr>
              <a:defRPr sz="1425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4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9"/>
            <a:ext cx="3030141" cy="85301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9" indent="0">
              <a:buNone/>
              <a:defRPr sz="1425" b="1"/>
            </a:lvl2pPr>
            <a:lvl3pPr marL="685778" indent="0">
              <a:buNone/>
              <a:defRPr sz="1350" b="1"/>
            </a:lvl3pPr>
            <a:lvl4pPr marL="1028666" indent="0">
              <a:buNone/>
              <a:defRPr sz="1200" b="1"/>
            </a:lvl4pPr>
            <a:lvl5pPr marL="1371556" indent="0">
              <a:buNone/>
              <a:defRPr sz="1200" b="1"/>
            </a:lvl5pPr>
            <a:lvl6pPr marL="1714445" indent="0">
              <a:buNone/>
              <a:defRPr sz="1200" b="1"/>
            </a:lvl6pPr>
            <a:lvl7pPr marL="2057333" indent="0">
              <a:buNone/>
              <a:defRPr sz="1200" b="1"/>
            </a:lvl7pPr>
            <a:lvl8pPr marL="2400222" indent="0">
              <a:buNone/>
              <a:defRPr sz="1200" b="1"/>
            </a:lvl8pPr>
            <a:lvl9pPr marL="2743111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5"/>
            <a:ext cx="3030141" cy="5268383"/>
          </a:xfrm>
        </p:spPr>
        <p:txBody>
          <a:bodyPr/>
          <a:lstStyle>
            <a:lvl1pPr>
              <a:defRPr sz="1800"/>
            </a:lvl1pPr>
            <a:lvl2pPr>
              <a:defRPr sz="142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9"/>
            <a:ext cx="3031331" cy="85301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9" indent="0">
              <a:buNone/>
              <a:defRPr sz="1425" b="1"/>
            </a:lvl2pPr>
            <a:lvl3pPr marL="685778" indent="0">
              <a:buNone/>
              <a:defRPr sz="1350" b="1"/>
            </a:lvl3pPr>
            <a:lvl4pPr marL="1028666" indent="0">
              <a:buNone/>
              <a:defRPr sz="1200" b="1"/>
            </a:lvl4pPr>
            <a:lvl5pPr marL="1371556" indent="0">
              <a:buNone/>
              <a:defRPr sz="1200" b="1"/>
            </a:lvl5pPr>
            <a:lvl6pPr marL="1714445" indent="0">
              <a:buNone/>
              <a:defRPr sz="1200" b="1"/>
            </a:lvl6pPr>
            <a:lvl7pPr marL="2057333" indent="0">
              <a:buNone/>
              <a:defRPr sz="1200" b="1"/>
            </a:lvl7pPr>
            <a:lvl8pPr marL="2400222" indent="0">
              <a:buNone/>
              <a:defRPr sz="1200" b="1"/>
            </a:lvl8pPr>
            <a:lvl9pPr marL="2743111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5"/>
            <a:ext cx="3031331" cy="5268383"/>
          </a:xfrm>
        </p:spPr>
        <p:txBody>
          <a:bodyPr/>
          <a:lstStyle>
            <a:lvl1pPr>
              <a:defRPr sz="1800"/>
            </a:lvl1pPr>
            <a:lvl2pPr>
              <a:defRPr sz="142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9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2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7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399"/>
          </a:xfrm>
        </p:spPr>
        <p:txBody>
          <a:bodyPr anchor="b"/>
          <a:lstStyle>
            <a:lvl1pPr algn="l">
              <a:defRPr sz="142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025"/>
            </a:lvl2pPr>
            <a:lvl3pPr>
              <a:defRPr sz="1800"/>
            </a:lvl3pPr>
            <a:lvl4pPr>
              <a:defRPr sz="1425"/>
            </a:lvl4pPr>
            <a:lvl5pPr>
              <a:defRPr sz="1425"/>
            </a:lvl5pPr>
            <a:lvl6pPr>
              <a:defRPr sz="1425"/>
            </a:lvl6pPr>
            <a:lvl7pPr>
              <a:defRPr sz="1425"/>
            </a:lvl7pPr>
            <a:lvl8pPr>
              <a:defRPr sz="1425"/>
            </a:lvl8pPr>
            <a:lvl9pPr>
              <a:defRPr sz="14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889" indent="0">
              <a:buNone/>
              <a:defRPr sz="825"/>
            </a:lvl2pPr>
            <a:lvl3pPr marL="685778" indent="0">
              <a:buNone/>
              <a:defRPr sz="750"/>
            </a:lvl3pPr>
            <a:lvl4pPr marL="1028666" indent="0">
              <a:buNone/>
              <a:defRPr sz="750"/>
            </a:lvl4pPr>
            <a:lvl5pPr marL="1371556" indent="0">
              <a:buNone/>
              <a:defRPr sz="750"/>
            </a:lvl5pPr>
            <a:lvl6pPr marL="1714445" indent="0">
              <a:buNone/>
              <a:defRPr sz="750"/>
            </a:lvl6pPr>
            <a:lvl7pPr marL="2057333" indent="0">
              <a:buNone/>
              <a:defRPr sz="750"/>
            </a:lvl7pPr>
            <a:lvl8pPr marL="2400222" indent="0">
              <a:buNone/>
              <a:defRPr sz="750"/>
            </a:lvl8pPr>
            <a:lvl9pPr marL="2743111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96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142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889" indent="0">
              <a:buNone/>
              <a:defRPr sz="2025"/>
            </a:lvl2pPr>
            <a:lvl3pPr marL="685778" indent="0">
              <a:buNone/>
              <a:defRPr sz="1800"/>
            </a:lvl3pPr>
            <a:lvl4pPr marL="1028666" indent="0">
              <a:buNone/>
              <a:defRPr sz="1425"/>
            </a:lvl4pPr>
            <a:lvl5pPr marL="1371556" indent="0">
              <a:buNone/>
              <a:defRPr sz="1425"/>
            </a:lvl5pPr>
            <a:lvl6pPr marL="1714445" indent="0">
              <a:buNone/>
              <a:defRPr sz="1425"/>
            </a:lvl6pPr>
            <a:lvl7pPr marL="2057333" indent="0">
              <a:buNone/>
              <a:defRPr sz="1425"/>
            </a:lvl7pPr>
            <a:lvl8pPr marL="2400222" indent="0">
              <a:buNone/>
              <a:defRPr sz="1425"/>
            </a:lvl8pPr>
            <a:lvl9pPr marL="2743111" indent="0">
              <a:buNone/>
              <a:defRPr sz="14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889" indent="0">
              <a:buNone/>
              <a:defRPr sz="825"/>
            </a:lvl2pPr>
            <a:lvl3pPr marL="685778" indent="0">
              <a:buNone/>
              <a:defRPr sz="750"/>
            </a:lvl3pPr>
            <a:lvl4pPr marL="1028666" indent="0">
              <a:buNone/>
              <a:defRPr sz="750"/>
            </a:lvl4pPr>
            <a:lvl5pPr marL="1371556" indent="0">
              <a:buNone/>
              <a:defRPr sz="750"/>
            </a:lvl5pPr>
            <a:lvl6pPr marL="1714445" indent="0">
              <a:buNone/>
              <a:defRPr sz="750"/>
            </a:lvl6pPr>
            <a:lvl7pPr marL="2057333" indent="0">
              <a:buNone/>
              <a:defRPr sz="750"/>
            </a:lvl7pPr>
            <a:lvl8pPr marL="2400222" indent="0">
              <a:buNone/>
              <a:defRPr sz="750"/>
            </a:lvl8pPr>
            <a:lvl9pPr marL="2743111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2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1" y="366184"/>
            <a:ext cx="6172200" cy="1524000"/>
          </a:xfrm>
          <a:prstGeom prst="rect">
            <a:avLst/>
          </a:prstGeom>
        </p:spPr>
        <p:txBody>
          <a:bodyPr vert="horz" lIns="91437" tIns="45718" rIns="91437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133602"/>
            <a:ext cx="6172200" cy="6034617"/>
          </a:xfrm>
          <a:prstGeom prst="rect">
            <a:avLst/>
          </a:prstGeom>
        </p:spPr>
        <p:txBody>
          <a:bodyPr vert="horz" lIns="91437" tIns="45718" rIns="91437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2"/>
          </a:xfrm>
          <a:prstGeom prst="rect">
            <a:avLst/>
          </a:prstGeom>
        </p:spPr>
        <p:txBody>
          <a:bodyPr vert="horz" lIns="91437" tIns="45718" rIns="91437" bIns="45718" rtlCol="0" anchor="ctr"/>
          <a:lstStyle>
            <a:lvl1pPr algn="l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4917C-06A7-43BE-BE92-F08CF4A52AF0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1" cy="486832"/>
          </a:xfrm>
          <a:prstGeom prst="rect">
            <a:avLst/>
          </a:prstGeom>
        </p:spPr>
        <p:txBody>
          <a:bodyPr vert="horz" lIns="91437" tIns="45718" rIns="91437" bIns="45718" rtlCol="0" anchor="ctr"/>
          <a:lstStyle>
            <a:lvl1pPr algn="ct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2"/>
          </a:xfrm>
          <a:prstGeom prst="rect">
            <a:avLst/>
          </a:prstGeom>
        </p:spPr>
        <p:txBody>
          <a:bodyPr vert="horz" lIns="91437" tIns="45718" rIns="91437" bIns="45718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D14AF-156D-4D85-8055-0DEA5A113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48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778" rtl="0" eaLnBrk="1" latinLnBrk="0" hangingPunct="1">
        <a:spcBef>
          <a:spcPct val="0"/>
        </a:spcBef>
        <a:buNone/>
        <a:defRPr sz="322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7" indent="-257167" algn="l" defTabSz="68577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5" indent="-214306" algn="l" defTabSz="685778" rtl="0" eaLnBrk="1" latinLnBrk="0" hangingPunct="1">
        <a:spcBef>
          <a:spcPct val="20000"/>
        </a:spcBef>
        <a:buFont typeface="Arial" pitchFamily="34" charset="0"/>
        <a:buChar char="–"/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857222" indent="-171444" algn="l" defTabSz="685778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12" indent="-171444" algn="l" defTabSz="685778" rtl="0" eaLnBrk="1" latinLnBrk="0" hangingPunct="1">
        <a:spcBef>
          <a:spcPct val="20000"/>
        </a:spcBef>
        <a:buFont typeface="Arial" pitchFamily="34" charset="0"/>
        <a:buChar char="–"/>
        <a:defRPr sz="1425" kern="1200">
          <a:solidFill>
            <a:schemeClr val="tx1"/>
          </a:solidFill>
          <a:latin typeface="+mn-lt"/>
          <a:ea typeface="+mn-ea"/>
          <a:cs typeface="+mn-cs"/>
        </a:defRPr>
      </a:lvl4pPr>
      <a:lvl5pPr marL="1543001" indent="-171444" algn="l" defTabSz="685778" rtl="0" eaLnBrk="1" latinLnBrk="0" hangingPunct="1">
        <a:spcBef>
          <a:spcPct val="20000"/>
        </a:spcBef>
        <a:buFont typeface="Arial" pitchFamily="34" charset="0"/>
        <a:buChar char="»"/>
        <a:defRPr sz="1425" kern="1200">
          <a:solidFill>
            <a:schemeClr val="tx1"/>
          </a:solidFill>
          <a:latin typeface="+mn-lt"/>
          <a:ea typeface="+mn-ea"/>
          <a:cs typeface="+mn-cs"/>
        </a:defRPr>
      </a:lvl5pPr>
      <a:lvl6pPr marL="1885889" indent="-171444" algn="l" defTabSz="685778" rtl="0" eaLnBrk="1" latinLnBrk="0" hangingPunct="1">
        <a:spcBef>
          <a:spcPct val="20000"/>
        </a:spcBef>
        <a:buFont typeface="Arial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6pPr>
      <a:lvl7pPr marL="2228778" indent="-171444" algn="l" defTabSz="685778" rtl="0" eaLnBrk="1" latinLnBrk="0" hangingPunct="1">
        <a:spcBef>
          <a:spcPct val="20000"/>
        </a:spcBef>
        <a:buFont typeface="Arial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7pPr>
      <a:lvl8pPr marL="2571667" indent="-171444" algn="l" defTabSz="685778" rtl="0" eaLnBrk="1" latinLnBrk="0" hangingPunct="1">
        <a:spcBef>
          <a:spcPct val="20000"/>
        </a:spcBef>
        <a:buFont typeface="Arial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6" indent="-171444" algn="l" defTabSz="685778" rtl="0" eaLnBrk="1" latinLnBrk="0" hangingPunct="1">
        <a:spcBef>
          <a:spcPct val="20000"/>
        </a:spcBef>
        <a:buFont typeface="Arial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9" algn="l" defTabSz="6857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8" algn="l" defTabSz="6857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6" algn="l" defTabSz="6857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6" algn="l" defTabSz="6857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5" algn="l" defTabSz="6857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3" algn="l" defTabSz="6857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2" algn="l" defTabSz="6857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1" algn="l" defTabSz="68577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71451" y="390309"/>
            <a:ext cx="47141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latin typeface="Arial" pitchFamily="34" charset="0"/>
                <a:cs typeface="Arial" pitchFamily="34" charset="0"/>
              </a:rPr>
              <a:t>A.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1450" y="4124109"/>
            <a:ext cx="31663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b="1" dirty="0">
                <a:latin typeface="Arial" pitchFamily="34" charset="0"/>
                <a:cs typeface="Arial" pitchFamily="34" charset="0"/>
              </a:rPr>
              <a:t>B.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867" y="234067"/>
            <a:ext cx="5529333" cy="3423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962400"/>
            <a:ext cx="5522259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562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mwojczyn</dc:creator>
  <cp:lastModifiedBy>mwojczyn</cp:lastModifiedBy>
  <cp:revision>11</cp:revision>
  <dcterms:created xsi:type="dcterms:W3CDTF">2012-08-21T17:14:59Z</dcterms:created>
  <dcterms:modified xsi:type="dcterms:W3CDTF">2013-04-04T21:01:20Z</dcterms:modified>
</cp:coreProperties>
</file>