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tif" ContentType="image/tiff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584" y="7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5BE87-7FB4-604D-92FE-A2A2CC4D0D62}" type="datetimeFigureOut">
              <a:rPr lang="en-US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12087-D6FF-2E45-A5CD-28F0E6C24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415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5BE87-7FB4-604D-92FE-A2A2CC4D0D62}" type="datetimeFigureOut">
              <a:rPr lang="en-US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12087-D6FF-2E45-A5CD-28F0E6C24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95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5BE87-7FB4-604D-92FE-A2A2CC4D0D62}" type="datetimeFigureOut">
              <a:rPr lang="en-US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12087-D6FF-2E45-A5CD-28F0E6C24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835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5BE87-7FB4-604D-92FE-A2A2CC4D0D62}" type="datetimeFigureOut">
              <a:rPr lang="en-US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12087-D6FF-2E45-A5CD-28F0E6C24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239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5BE87-7FB4-604D-92FE-A2A2CC4D0D62}" type="datetimeFigureOut">
              <a:rPr lang="en-US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12087-D6FF-2E45-A5CD-28F0E6C24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95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5BE87-7FB4-604D-92FE-A2A2CC4D0D62}" type="datetimeFigureOut">
              <a:rPr lang="en-US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12087-D6FF-2E45-A5CD-28F0E6C24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672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5BE87-7FB4-604D-92FE-A2A2CC4D0D62}" type="datetimeFigureOut">
              <a:rPr lang="en-US" smtClean="0"/>
              <a:t>4/21/13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12087-D6FF-2E45-A5CD-28F0E6C24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21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5BE87-7FB4-604D-92FE-A2A2CC4D0D62}" type="datetimeFigureOut">
              <a:rPr lang="en-US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12087-D6FF-2E45-A5CD-28F0E6C24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999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5BE87-7FB4-604D-92FE-A2A2CC4D0D62}" type="datetimeFigureOut">
              <a:rPr lang="en-US" smtClean="0"/>
              <a:t>4/21/13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12087-D6FF-2E45-A5CD-28F0E6C24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827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5BE87-7FB4-604D-92FE-A2A2CC4D0D62}" type="datetimeFigureOut">
              <a:rPr lang="en-US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12087-D6FF-2E45-A5CD-28F0E6C24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896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5BE87-7FB4-604D-92FE-A2A2CC4D0D62}" type="datetimeFigureOut">
              <a:rPr lang="en-US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12087-D6FF-2E45-A5CD-28F0E6C24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554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5BE87-7FB4-604D-92FE-A2A2CC4D0D62}" type="datetimeFigureOut">
              <a:rPr lang="en-US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12087-D6FF-2E45-A5CD-28F0E6C24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586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tif"/><Relationship Id="rId6" Type="http://schemas.openxmlformats.org/officeDocument/2006/relationships/image" Target="../media/image5.JPG"/><Relationship Id="rId7" Type="http://schemas.openxmlformats.org/officeDocument/2006/relationships/image" Target="../media/image6.JPG"/><Relationship Id="rId8" Type="http://schemas.openxmlformats.org/officeDocument/2006/relationships/image" Target="../media/image7.JPG"/><Relationship Id="rId9" Type="http://schemas.openxmlformats.org/officeDocument/2006/relationships/image" Target="../media/image8.JPG"/><Relationship Id="rId10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563047" y="1714093"/>
            <a:ext cx="1464246" cy="1641912"/>
            <a:chOff x="563047" y="1714093"/>
            <a:chExt cx="1464246" cy="1641912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/>
            <a:srcRect l="10399" t="5491" r="8640" b="16353"/>
            <a:stretch/>
          </p:blipFill>
          <p:spPr>
            <a:xfrm>
              <a:off x="563047" y="1714093"/>
              <a:ext cx="1464246" cy="1641912"/>
            </a:xfrm>
            <a:prstGeom prst="rect">
              <a:avLst/>
            </a:prstGeom>
          </p:spPr>
        </p:pic>
        <p:sp>
          <p:nvSpPr>
            <p:cNvPr id="77" name="Rectangle 76"/>
            <p:cNvSpPr/>
            <p:nvPr/>
          </p:nvSpPr>
          <p:spPr>
            <a:xfrm>
              <a:off x="1885950" y="2586497"/>
              <a:ext cx="115399" cy="182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1644650" y="2634122"/>
              <a:ext cx="115399" cy="182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412995" y="2383798"/>
              <a:ext cx="115399" cy="182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178045" y="2599461"/>
              <a:ext cx="115399" cy="182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943095" y="2574391"/>
              <a:ext cx="115399" cy="182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704970" y="2431186"/>
              <a:ext cx="115399" cy="182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738155" y="1714093"/>
            <a:ext cx="920779" cy="1641912"/>
            <a:chOff x="2738155" y="1714093"/>
            <a:chExt cx="920779" cy="164191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/>
            <a:srcRect l="20414" t="5247" r="9872" b="10450"/>
            <a:stretch/>
          </p:blipFill>
          <p:spPr>
            <a:xfrm>
              <a:off x="2738155" y="1714093"/>
              <a:ext cx="920779" cy="1641912"/>
            </a:xfrm>
            <a:prstGeom prst="rect">
              <a:avLst/>
            </a:prstGeom>
          </p:spPr>
        </p:pic>
        <p:sp>
          <p:nvSpPr>
            <p:cNvPr id="75" name="Rectangle 74"/>
            <p:cNvSpPr/>
            <p:nvPr/>
          </p:nvSpPr>
          <p:spPr>
            <a:xfrm>
              <a:off x="3186439" y="2505974"/>
              <a:ext cx="89724" cy="182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2892041" y="2200335"/>
              <a:ext cx="183393" cy="182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173862" y="1715365"/>
            <a:ext cx="554882" cy="1647824"/>
            <a:chOff x="4173862" y="1715365"/>
            <a:chExt cx="554882" cy="164782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/>
            <a:srcRect l="28913" t="5010" r="9789" b="25321"/>
            <a:stretch/>
          </p:blipFill>
          <p:spPr>
            <a:xfrm>
              <a:off x="4173862" y="1715365"/>
              <a:ext cx="554882" cy="164782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4521193" y="1901926"/>
              <a:ext cx="89724" cy="182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4289747" y="2634161"/>
              <a:ext cx="89724" cy="2106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4751" y="1441304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/>
                <a:cs typeface="Helvetica"/>
              </a:rPr>
              <a:t>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700" y="4123864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/>
                <a:cs typeface="Helvetica"/>
              </a:rPr>
              <a:t>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16399" y="4111115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/>
                <a:cs typeface="Helvetica"/>
              </a:rPr>
              <a:t>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719364"/>
            <a:ext cx="1937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Helvetica"/>
                <a:cs typeface="Helvetica"/>
              </a:rPr>
              <a:t>Supplementary Figure 3</a:t>
            </a:r>
            <a:endParaRPr lang="en-US" sz="1200" b="1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-439696" y="2197697"/>
            <a:ext cx="13179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Relative Expression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485986" y="3342100"/>
            <a:ext cx="5552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Ehmt1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4127693" y="3290024"/>
            <a:ext cx="3841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Ctrl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727697" y="3342100"/>
            <a:ext cx="5552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Ehmt2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924260" y="3360008"/>
            <a:ext cx="5911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Setdb1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2723006" y="3355461"/>
            <a:ext cx="4840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Cbx1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2956526" y="3355461"/>
            <a:ext cx="4840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Cbx3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3209425" y="3355461"/>
            <a:ext cx="4840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Cbx5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1194739" y="3342100"/>
            <a:ext cx="5552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Ehmt1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1417400" y="3342100"/>
            <a:ext cx="5552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Ehmt2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1633013" y="3360009"/>
            <a:ext cx="5911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Setdb1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4243615" y="3409137"/>
            <a:ext cx="5908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/>
                <a:cs typeface="Helvetica"/>
              </a:rPr>
              <a:t>J</a:t>
            </a:r>
            <a:r>
              <a:rPr lang="en-US" sz="1000" dirty="0" smtClean="0">
                <a:latin typeface="Helvetica"/>
                <a:cs typeface="Helvetica"/>
              </a:rPr>
              <a:t>mjd2c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03063" y="1639011"/>
            <a:ext cx="3629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1.0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09530" y="1924761"/>
            <a:ext cx="3629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0.8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09647" y="2211771"/>
            <a:ext cx="3629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0.6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03063" y="2502799"/>
            <a:ext cx="3629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0.4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03063" y="2793902"/>
            <a:ext cx="3629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0.2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504138" y="1652529"/>
            <a:ext cx="3629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1.0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10605" y="1938279"/>
            <a:ext cx="3629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0.8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510722" y="2225289"/>
            <a:ext cx="3629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0.6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504138" y="2516317"/>
            <a:ext cx="3629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0.4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04138" y="2807420"/>
            <a:ext cx="3629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0.2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865205" y="1622660"/>
            <a:ext cx="3629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3.5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871672" y="2073510"/>
            <a:ext cx="3629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2.5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871789" y="2487520"/>
            <a:ext cx="3629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1.5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865205" y="2898201"/>
            <a:ext cx="3629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0.5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391700" y="3717560"/>
            <a:ext cx="6192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3XHMT</a:t>
            </a:r>
            <a:endParaRPr lang="en-US" sz="1000" dirty="0">
              <a:latin typeface="Helvetica"/>
              <a:cs typeface="Helvetica"/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>
            <a:off x="1391700" y="3774418"/>
            <a:ext cx="595035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90097" y="1475851"/>
            <a:ext cx="2131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latin typeface="Helvetica"/>
                <a:cs typeface="Helvetica"/>
              </a:rPr>
              <a:t>i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563682" y="1475851"/>
            <a:ext cx="2416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ii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909772" y="1475851"/>
            <a:ext cx="2701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iii</a:t>
            </a:r>
            <a:endParaRPr lang="en-US" sz="1000" dirty="0">
              <a:latin typeface="Helvetica"/>
              <a:cs typeface="Helvetica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645494" y="4158419"/>
            <a:ext cx="2066191" cy="2812343"/>
            <a:chOff x="4468836" y="5917049"/>
            <a:chExt cx="2066191" cy="2812343"/>
          </a:xfrm>
        </p:grpSpPr>
        <p:grpSp>
          <p:nvGrpSpPr>
            <p:cNvPr id="54" name="Group 53"/>
            <p:cNvGrpSpPr/>
            <p:nvPr/>
          </p:nvGrpSpPr>
          <p:grpSpPr>
            <a:xfrm>
              <a:off x="4468836" y="5917049"/>
              <a:ext cx="2066191" cy="2808417"/>
              <a:chOff x="4641155" y="6296634"/>
              <a:chExt cx="2066191" cy="2808417"/>
            </a:xfrm>
          </p:grpSpPr>
          <p:pic>
            <p:nvPicPr>
              <p:cNvPr id="55" name="Picture 54" descr="10-24-11 gelA.tif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564" t="28373" r="73684" b="45242"/>
              <a:stretch/>
            </p:blipFill>
            <p:spPr>
              <a:xfrm>
                <a:off x="4726152" y="6573633"/>
                <a:ext cx="885214" cy="1629116"/>
              </a:xfrm>
              <a:prstGeom prst="rect">
                <a:avLst/>
              </a:prstGeom>
            </p:spPr>
          </p:pic>
          <p:pic>
            <p:nvPicPr>
              <p:cNvPr id="56" name="Picture 55" descr="10-24-11 gelA.tif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166" t="28373" r="58256" b="45242"/>
              <a:stretch/>
            </p:blipFill>
            <p:spPr>
              <a:xfrm>
                <a:off x="5765319" y="6573633"/>
                <a:ext cx="870835" cy="1629116"/>
              </a:xfrm>
              <a:prstGeom prst="rect">
                <a:avLst/>
              </a:prstGeom>
            </p:spPr>
          </p:pic>
          <p:sp>
            <p:nvSpPr>
              <p:cNvPr id="57" name="TextBox 56"/>
              <p:cNvSpPr txBox="1"/>
              <p:nvPr/>
            </p:nvSpPr>
            <p:spPr>
              <a:xfrm rot="16200000">
                <a:off x="4395919" y="8501161"/>
                <a:ext cx="96155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Helvetica"/>
                    <a:cs typeface="Helvetica"/>
                  </a:rPr>
                  <a:t>iPSC-Cbx3#1  </a:t>
                </a:r>
                <a:endParaRPr lang="en-US" sz="1000" dirty="0">
                  <a:latin typeface="Helvetica"/>
                  <a:cs typeface="Helvetica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 rot="16200000">
                <a:off x="4612464" y="8498191"/>
                <a:ext cx="96155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Helvetica"/>
                    <a:cs typeface="Helvetica"/>
                  </a:rPr>
                  <a:t>iPSC-Cbx3#2 </a:t>
                </a:r>
                <a:endParaRPr lang="en-US" sz="1000" dirty="0">
                  <a:latin typeface="Helvetica"/>
                  <a:cs typeface="Helvetica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 rot="16200000">
                <a:off x="4912457" y="8425443"/>
                <a:ext cx="76901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Helvetica"/>
                    <a:cs typeface="Helvetica"/>
                  </a:rPr>
                  <a:t>p</a:t>
                </a:r>
                <a:r>
                  <a:rPr lang="en-US" sz="1000" dirty="0" smtClean="0">
                    <a:latin typeface="Helvetica"/>
                    <a:cs typeface="Helvetica"/>
                  </a:rPr>
                  <a:t>re-</a:t>
                </a:r>
                <a:r>
                  <a:rPr lang="en-US" sz="1000" dirty="0" err="1" smtClean="0">
                    <a:latin typeface="Helvetica"/>
                    <a:cs typeface="Helvetica"/>
                  </a:rPr>
                  <a:t>iPSCs</a:t>
                </a:r>
                <a:endParaRPr lang="en-US" sz="1000" dirty="0">
                  <a:latin typeface="Helvetica"/>
                  <a:cs typeface="Helvetica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4641155" y="6296634"/>
                <a:ext cx="206619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Helvetica"/>
                    <a:cs typeface="Helvetica"/>
                  </a:rPr>
                  <a:t>  Ectopic-Oct4        Ectopic-Sox2</a:t>
                </a:r>
                <a:endParaRPr lang="en-US" sz="1000" dirty="0">
                  <a:latin typeface="Helvetica"/>
                  <a:cs typeface="Helvetica"/>
                </a:endParaRPr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 rot="16200000">
              <a:off x="5238424" y="8115772"/>
              <a:ext cx="96155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Helvetica"/>
                  <a:cs typeface="Helvetica"/>
                </a:rPr>
                <a:t>iPSC-Cbx3#1 </a:t>
              </a:r>
              <a:endParaRPr lang="en-US" sz="1000" dirty="0">
                <a:latin typeface="Helvetica"/>
                <a:cs typeface="Helvetica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 rot="16200000">
              <a:off x="5454969" y="8125502"/>
              <a:ext cx="96155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Helvetica"/>
                  <a:cs typeface="Helvetica"/>
                </a:rPr>
                <a:t>iPSC-Cbx3#2 </a:t>
              </a:r>
              <a:endParaRPr lang="en-US" sz="1000" dirty="0">
                <a:latin typeface="Helvetica"/>
                <a:cs typeface="Helvetica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 rot="16200000">
              <a:off x="5754963" y="8027354"/>
              <a:ext cx="7690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/>
                  <a:cs typeface="Helvetica"/>
                </a:rPr>
                <a:t>p</a:t>
              </a:r>
              <a:r>
                <a:rPr lang="en-US" sz="1000" dirty="0" smtClean="0">
                  <a:latin typeface="Helvetica"/>
                  <a:cs typeface="Helvetica"/>
                </a:rPr>
                <a:t>re-</a:t>
              </a:r>
              <a:r>
                <a:rPr lang="en-US" sz="1000" dirty="0" err="1" smtClean="0">
                  <a:latin typeface="Helvetica"/>
                  <a:cs typeface="Helvetica"/>
                </a:rPr>
                <a:t>iPSCs</a:t>
              </a:r>
              <a:endParaRPr lang="en-US" sz="1000" dirty="0">
                <a:latin typeface="Helvetica"/>
                <a:cs typeface="Helvetica"/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4468995" y="4123864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/>
                <a:cs typeface="Helvetica"/>
              </a:rPr>
              <a:t>d</a:t>
            </a:r>
          </a:p>
        </p:txBody>
      </p:sp>
      <p:grpSp>
        <p:nvGrpSpPr>
          <p:cNvPr id="83" name="Group 82"/>
          <p:cNvGrpSpPr/>
          <p:nvPr/>
        </p:nvGrpSpPr>
        <p:grpSpPr>
          <a:xfrm>
            <a:off x="313429" y="4400863"/>
            <a:ext cx="2272898" cy="1569178"/>
            <a:chOff x="600234" y="773370"/>
            <a:chExt cx="2272898" cy="1569178"/>
          </a:xfrm>
        </p:grpSpPr>
        <p:pic>
          <p:nvPicPr>
            <p:cNvPr id="84" name="Picture 83" descr="esrrb4_(c2+c3+c4).JPG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0716" y="1565308"/>
              <a:ext cx="1042416" cy="777240"/>
            </a:xfrm>
            <a:prstGeom prst="rect">
              <a:avLst/>
            </a:prstGeom>
          </p:spPr>
        </p:pic>
        <p:pic>
          <p:nvPicPr>
            <p:cNvPr id="85" name="Picture 84" descr="esrrb4_c2.JPG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0234" y="1565308"/>
              <a:ext cx="1042416" cy="777240"/>
            </a:xfrm>
            <a:prstGeom prst="rect">
              <a:avLst/>
            </a:prstGeom>
          </p:spPr>
        </p:pic>
        <p:pic>
          <p:nvPicPr>
            <p:cNvPr id="86" name="Picture 85" descr="esrrb4_c3.JP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0234" y="773370"/>
              <a:ext cx="1039982" cy="779238"/>
            </a:xfrm>
            <a:prstGeom prst="rect">
              <a:avLst/>
            </a:prstGeom>
          </p:spPr>
        </p:pic>
        <p:pic>
          <p:nvPicPr>
            <p:cNvPr id="87" name="Picture 86" descr="esrrb4_c4.JP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0716" y="773370"/>
              <a:ext cx="1039983" cy="779238"/>
            </a:xfrm>
            <a:prstGeom prst="rect">
              <a:avLst/>
            </a:prstGeom>
          </p:spPr>
        </p:pic>
      </p:grpSp>
      <p:grpSp>
        <p:nvGrpSpPr>
          <p:cNvPr id="88" name="Group 87"/>
          <p:cNvGrpSpPr/>
          <p:nvPr/>
        </p:nvGrpSpPr>
        <p:grpSpPr>
          <a:xfrm>
            <a:off x="2892042" y="4243063"/>
            <a:ext cx="1455267" cy="1829406"/>
            <a:chOff x="5124643" y="3385422"/>
            <a:chExt cx="1455267" cy="1829406"/>
          </a:xfrm>
        </p:grpSpPr>
        <p:sp>
          <p:nvSpPr>
            <p:cNvPr id="90" name="TextBox 89"/>
            <p:cNvSpPr txBox="1"/>
            <p:nvPr/>
          </p:nvSpPr>
          <p:spPr>
            <a:xfrm>
              <a:off x="5276040" y="3385422"/>
              <a:ext cx="3273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Helvetica"/>
                  <a:cs typeface="Helvetica"/>
                </a:rPr>
                <a:t>14</a:t>
              </a:r>
              <a:endParaRPr lang="en-US" sz="1000" dirty="0">
                <a:latin typeface="Helvetica"/>
                <a:cs typeface="Helvetica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5276040" y="3720333"/>
              <a:ext cx="3273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Helvetica"/>
                  <a:cs typeface="Helvetica"/>
                </a:rPr>
                <a:t>10</a:t>
              </a:r>
              <a:endParaRPr lang="en-US" sz="1000" dirty="0">
                <a:latin typeface="Helvetica"/>
                <a:cs typeface="Helvetica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5361626" y="4049512"/>
              <a:ext cx="2559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/>
                  <a:cs typeface="Helvetica"/>
                </a:rPr>
                <a:t>6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5361626" y="4403911"/>
              <a:ext cx="2559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Helvetica"/>
                  <a:cs typeface="Helvetica"/>
                </a:rPr>
                <a:t>2</a:t>
              </a:r>
              <a:endParaRPr lang="en-US" sz="1000" dirty="0">
                <a:latin typeface="Helvetica"/>
                <a:cs typeface="Helvetica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 rot="16200000">
              <a:off x="4593524" y="3964197"/>
              <a:ext cx="130845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Helvetica"/>
                  <a:cs typeface="Helvetica"/>
                </a:rPr>
                <a:t>% </a:t>
              </a:r>
              <a:r>
                <a:rPr lang="en-US" sz="1000" dirty="0" err="1" smtClean="0">
                  <a:latin typeface="Helvetica"/>
                  <a:cs typeface="Helvetica"/>
                </a:rPr>
                <a:t>Nanog</a:t>
              </a:r>
              <a:r>
                <a:rPr lang="en-US" sz="1000" dirty="0" smtClean="0">
                  <a:latin typeface="Helvetica"/>
                  <a:cs typeface="Helvetica"/>
                </a:rPr>
                <a:t>-GFP cells</a:t>
              </a:r>
              <a:endParaRPr lang="en-US" sz="1000" dirty="0">
                <a:latin typeface="Helvetica"/>
                <a:cs typeface="Helvetica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 rot="16200000">
              <a:off x="5580202" y="4661906"/>
              <a:ext cx="3841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Helvetica"/>
                  <a:cs typeface="Helvetica"/>
                </a:rPr>
                <a:t>Ctrl</a:t>
              </a:r>
              <a:endParaRPr lang="en-US" sz="1000" dirty="0">
                <a:latin typeface="Helvetica"/>
                <a:cs typeface="Helvetica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 rot="16200000">
              <a:off x="5811231" y="4782071"/>
              <a:ext cx="61929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Helvetica"/>
                  <a:cs typeface="Helvetica"/>
                </a:rPr>
                <a:t>3XHMT</a:t>
              </a:r>
              <a:endParaRPr lang="en-US" sz="1000" dirty="0">
                <a:latin typeface="Helvetica"/>
                <a:cs typeface="Helvetica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 rot="16200000">
              <a:off x="6214780" y="4712221"/>
              <a:ext cx="48403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Helvetica"/>
                  <a:cs typeface="Helvetica"/>
                </a:rPr>
                <a:t>Cbx3</a:t>
              </a:r>
              <a:endParaRPr lang="en-US" sz="1000" dirty="0">
                <a:latin typeface="Helvetica"/>
                <a:cs typeface="Helvetica"/>
              </a:endParaRPr>
            </a:p>
          </p:txBody>
        </p:sp>
      </p:grpSp>
      <p:sp>
        <p:nvSpPr>
          <p:cNvPr id="99" name="TextBox 98"/>
          <p:cNvSpPr txBox="1"/>
          <p:nvPr/>
        </p:nvSpPr>
        <p:spPr>
          <a:xfrm rot="16200000">
            <a:off x="1800442" y="2197697"/>
            <a:ext cx="13179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Relative Expression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101" name="TextBox 100"/>
          <p:cNvSpPr txBox="1"/>
          <p:nvPr/>
        </p:nvSpPr>
        <p:spPr>
          <a:xfrm rot="16200000">
            <a:off x="3156977" y="2197697"/>
            <a:ext cx="13179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Relative Expression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102" name="TextBox 101"/>
          <p:cNvSpPr txBox="1"/>
          <p:nvPr/>
        </p:nvSpPr>
        <p:spPr>
          <a:xfrm rot="16200000">
            <a:off x="-172735" y="5450110"/>
            <a:ext cx="7617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Anti-</a:t>
            </a:r>
            <a:r>
              <a:rPr lang="en-US" sz="1000" dirty="0" err="1" smtClean="0">
                <a:latin typeface="Helvetica"/>
                <a:cs typeface="Helvetica"/>
              </a:rPr>
              <a:t>Esrrb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103" name="TextBox 102"/>
          <p:cNvSpPr txBox="1"/>
          <p:nvPr/>
        </p:nvSpPr>
        <p:spPr>
          <a:xfrm rot="16200000">
            <a:off x="-201767" y="4663417"/>
            <a:ext cx="8688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latin typeface="Helvetica"/>
                <a:cs typeface="Helvetica"/>
              </a:rPr>
              <a:t>Nanog</a:t>
            </a:r>
            <a:r>
              <a:rPr lang="en-US" sz="1000" dirty="0" smtClean="0">
                <a:latin typeface="Helvetica"/>
                <a:cs typeface="Helvetica"/>
              </a:rPr>
              <a:t>-GFP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104" name="TextBox 103"/>
          <p:cNvSpPr txBox="1"/>
          <p:nvPr/>
        </p:nvSpPr>
        <p:spPr>
          <a:xfrm rot="16200000">
            <a:off x="1164344" y="5421728"/>
            <a:ext cx="5481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Merge</a:t>
            </a:r>
            <a:endParaRPr lang="en-US" sz="1000" dirty="0">
              <a:latin typeface="Helvetica"/>
              <a:cs typeface="Helvetica"/>
            </a:endParaRPr>
          </a:p>
        </p:txBody>
      </p:sp>
      <p:sp>
        <p:nvSpPr>
          <p:cNvPr id="105" name="TextBox 104"/>
          <p:cNvSpPr txBox="1"/>
          <p:nvPr/>
        </p:nvSpPr>
        <p:spPr>
          <a:xfrm rot="16200000">
            <a:off x="1210346" y="4609848"/>
            <a:ext cx="4839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Helvetica"/>
                <a:cs typeface="Helvetica"/>
              </a:rPr>
              <a:t>DAPI</a:t>
            </a:r>
            <a:endParaRPr lang="en-US" sz="1000" dirty="0">
              <a:latin typeface="Helvetica"/>
              <a:cs typeface="Helvetic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10"/>
          <a:srcRect l="4815" t="6007" r="3057" b="9647"/>
          <a:stretch/>
        </p:blipFill>
        <p:spPr>
          <a:xfrm>
            <a:off x="3266638" y="4374545"/>
            <a:ext cx="1149297" cy="118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327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95</Words>
  <Application>Microsoft Macintosh PowerPoint</Application>
  <PresentationFormat>On-screen Show (4:3)</PresentationFormat>
  <Paragraphs>56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wisc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rupa sridharan</dc:creator>
  <cp:lastModifiedBy>rupa sridharan</cp:lastModifiedBy>
  <cp:revision>11</cp:revision>
  <dcterms:created xsi:type="dcterms:W3CDTF">2012-07-13T06:05:31Z</dcterms:created>
  <dcterms:modified xsi:type="dcterms:W3CDTF">2013-04-22T04:51:42Z</dcterms:modified>
</cp:coreProperties>
</file>