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6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15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56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79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72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7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2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01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5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3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8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5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A27BE-EB0D-4E7A-9774-D01BA93D42B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FA0BC-A4D1-4A63-B12D-0AAC04A3E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0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1288758"/>
              </p:ext>
            </p:extLst>
          </p:nvPr>
        </p:nvGraphicFramePr>
        <p:xfrm>
          <a:off x="3048000" y="1295400"/>
          <a:ext cx="6067425" cy="378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ism 5" r:id="rId3" imgW="9393840" imgH="5861160" progId="Prism5.Document">
                  <p:embed/>
                </p:oleObj>
              </mc:Choice>
              <mc:Fallback>
                <p:oleObj name="Prism 5" r:id="rId3" imgW="9393840" imgH="5861160" progId="Prism5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295400"/>
                        <a:ext cx="6067425" cy="378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156262"/>
              </p:ext>
            </p:extLst>
          </p:nvPr>
        </p:nvGraphicFramePr>
        <p:xfrm>
          <a:off x="304800" y="263034"/>
          <a:ext cx="2971800" cy="6366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rism 5" r:id="rId5" imgW="4422600" imgH="9473040" progId="Prism5.Document">
                  <p:embed/>
                </p:oleObj>
              </mc:Choice>
              <mc:Fallback>
                <p:oleObj name="Prism 5" r:id="rId5" imgW="4422600" imgH="947304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4800" y="263034"/>
                        <a:ext cx="2971800" cy="63663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38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winklerlab</dc:creator>
  <cp:lastModifiedBy>winklerlab</cp:lastModifiedBy>
  <cp:revision>16</cp:revision>
  <cp:lastPrinted>2013-04-18T19:30:50Z</cp:lastPrinted>
  <dcterms:created xsi:type="dcterms:W3CDTF">2013-03-18T15:37:59Z</dcterms:created>
  <dcterms:modified xsi:type="dcterms:W3CDTF">2013-06-06T14:45:59Z</dcterms:modified>
</cp:coreProperties>
</file>