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20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66A9-2A76-524A-B6B5-7DAE976DA400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F2CF-960C-F348-82C2-9B9E4A145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66A9-2A76-524A-B6B5-7DAE976DA400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F2CF-960C-F348-82C2-9B9E4A145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66A9-2A76-524A-B6B5-7DAE976DA400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F2CF-960C-F348-82C2-9B9E4A145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66A9-2A76-524A-B6B5-7DAE976DA400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F2CF-960C-F348-82C2-9B9E4A145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66A9-2A76-524A-B6B5-7DAE976DA400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F2CF-960C-F348-82C2-9B9E4A145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66A9-2A76-524A-B6B5-7DAE976DA400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F2CF-960C-F348-82C2-9B9E4A145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66A9-2A76-524A-B6B5-7DAE976DA400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F2CF-960C-F348-82C2-9B9E4A145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66A9-2A76-524A-B6B5-7DAE976DA400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F2CF-960C-F348-82C2-9B9E4A145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66A9-2A76-524A-B6B5-7DAE976DA400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F2CF-960C-F348-82C2-9B9E4A145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66A9-2A76-524A-B6B5-7DAE976DA400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F2CF-960C-F348-82C2-9B9E4A145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66A9-2A76-524A-B6B5-7DAE976DA400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F2CF-960C-F348-82C2-9B9E4A145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B66A9-2A76-524A-B6B5-7DAE976DA400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DF2CF-960C-F348-82C2-9B9E4A145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8427" y="120954"/>
            <a:ext cx="3539332" cy="17216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8669" y="1884898"/>
            <a:ext cx="3509090" cy="20008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5277" y="3997876"/>
            <a:ext cx="3492482" cy="18361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68427" y="5842337"/>
            <a:ext cx="34924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Figure 2</a:t>
            </a:r>
            <a:r>
              <a:rPr lang="en-US" sz="1200" dirty="0" smtClean="0">
                <a:latin typeface="Times New Roman"/>
                <a:cs typeface="Times New Roman"/>
              </a:rPr>
              <a:t>. Distribution of QST values for HP 0.5 </a:t>
            </a:r>
            <a:r>
              <a:rPr lang="en-US" sz="1200" dirty="0" smtClean="0">
                <a:latin typeface="Times New Roman"/>
                <a:cs typeface="Times New Roman"/>
              </a:rPr>
              <a:t>(A</a:t>
            </a:r>
            <a:r>
              <a:rPr lang="en-US" sz="1200" dirty="0" smtClean="0">
                <a:latin typeface="Times New Roman"/>
                <a:cs typeface="Times New Roman"/>
              </a:rPr>
              <a:t>), HP 5 </a:t>
            </a:r>
            <a:r>
              <a:rPr lang="en-US" sz="1200" dirty="0" smtClean="0">
                <a:latin typeface="Times New Roman"/>
                <a:cs typeface="Times New Roman"/>
              </a:rPr>
              <a:t>(B</a:t>
            </a:r>
            <a:r>
              <a:rPr lang="en-US" sz="1200" dirty="0" smtClean="0">
                <a:latin typeface="Times New Roman"/>
                <a:cs typeface="Times New Roman"/>
              </a:rPr>
              <a:t>) and HP 5-0.5 </a:t>
            </a:r>
            <a:r>
              <a:rPr lang="en-US" sz="1200" dirty="0" smtClean="0">
                <a:latin typeface="Times New Roman"/>
                <a:cs typeface="Times New Roman"/>
              </a:rPr>
              <a:t>(C</a:t>
            </a:r>
            <a:r>
              <a:rPr lang="en-US" sz="1200" dirty="0" smtClean="0">
                <a:latin typeface="Times New Roman"/>
                <a:cs typeface="Times New Roman"/>
              </a:rPr>
              <a:t>) expressed in</a:t>
            </a:r>
            <a:r>
              <a:rPr lang="en-US" sz="1200" dirty="0" smtClean="0">
                <a:latin typeface="Times New Roman"/>
                <a:cs typeface="Times New Roman"/>
              </a:rPr>
              <a:t> units of </a:t>
            </a:r>
            <a:r>
              <a:rPr lang="en-US" sz="1200" dirty="0" smtClean="0">
                <a:latin typeface="Times New Roman"/>
                <a:cs typeface="Times New Roman"/>
              </a:rPr>
              <a:t>just noticeable difference (JND</a:t>
            </a:r>
            <a:r>
              <a:rPr lang="en-US" sz="1200" dirty="0" smtClean="0">
                <a:latin typeface="Times New Roman"/>
                <a:cs typeface="Times New Roman"/>
              </a:rPr>
              <a:t>)</a:t>
            </a:r>
            <a:r>
              <a:rPr lang="en-US" sz="1200" dirty="0" smtClean="0">
                <a:latin typeface="Times New Roman"/>
                <a:cs typeface="Times New Roman"/>
              </a:rPr>
              <a:t>. </a:t>
            </a:r>
            <a:r>
              <a:rPr lang="en-US" sz="1200" dirty="0" smtClean="0">
                <a:latin typeface="Times New Roman"/>
                <a:cs typeface="Times New Roman"/>
              </a:rPr>
              <a:t>Only the </a:t>
            </a:r>
            <a:r>
              <a:rPr lang="en-US" sz="1200" dirty="0" smtClean="0">
                <a:latin typeface="Times New Roman"/>
                <a:cs typeface="Times New Roman"/>
              </a:rPr>
              <a:t>values for HP 5,</a:t>
            </a:r>
            <a:r>
              <a:rPr lang="en-US" sz="1200" dirty="0" smtClean="0">
                <a:latin typeface="Times New Roman"/>
                <a:cs typeface="Times New Roman"/>
              </a:rPr>
              <a:t> were </a:t>
            </a:r>
            <a:r>
              <a:rPr lang="en-US" sz="1200" dirty="0" smtClean="0">
                <a:latin typeface="Times New Roman"/>
                <a:cs typeface="Times New Roman"/>
              </a:rPr>
              <a:t>normally distributed (</a:t>
            </a:r>
            <a:r>
              <a:rPr lang="en-US" sz="1200" i="1" dirty="0" smtClean="0">
                <a:latin typeface="Times New Roman"/>
                <a:cs typeface="Times New Roman"/>
              </a:rPr>
              <a:t>P</a:t>
            </a:r>
            <a:r>
              <a:rPr lang="en-US" sz="1200" dirty="0" smtClean="0">
                <a:latin typeface="Times New Roman"/>
                <a:cs typeface="Times New Roman"/>
              </a:rPr>
              <a:t> values for </a:t>
            </a:r>
            <a:r>
              <a:rPr lang="en-US" sz="1200" dirty="0" err="1" smtClean="0">
                <a:latin typeface="Times New Roman"/>
                <a:cs typeface="Times New Roman"/>
              </a:rPr>
              <a:t>Kolmogorov</a:t>
            </a:r>
            <a:r>
              <a:rPr lang="en-US" sz="1200" dirty="0" smtClean="0">
                <a:latin typeface="Times New Roman"/>
                <a:cs typeface="Times New Roman"/>
              </a:rPr>
              <a:t>-Smirnov Z &gt; 0.05).    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7457" y="64234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A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70206" y="2592530"/>
            <a:ext cx="33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/>
                <a:cs typeface="Times New Roman"/>
              </a:rPr>
              <a:t>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57457" y="4585601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/>
                <a:cs typeface="Times New Roman"/>
              </a:rPr>
              <a:t>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63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W. Michael Hooten</dc:creator>
  <cp:lastModifiedBy>W. Michael Hooten</cp:lastModifiedBy>
  <cp:revision>4</cp:revision>
  <dcterms:created xsi:type="dcterms:W3CDTF">2012-08-24T18:48:55Z</dcterms:created>
  <dcterms:modified xsi:type="dcterms:W3CDTF">2012-08-24T18:55:05Z</dcterms:modified>
</cp:coreProperties>
</file>