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E247D-9568-E643-9637-468A8730EBB0}" type="datetimeFigureOut">
              <a:rPr lang="en-US" smtClean="0"/>
              <a:pPr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4F66-708D-3C47-803A-F95237010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13309" y="5473053"/>
            <a:ext cx="58337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3</a:t>
            </a:r>
            <a:r>
              <a:rPr lang="en-US" sz="1400" dirty="0" smtClean="0"/>
              <a:t>. Median value of HP 0.5 and 95% confidence interval for the</a:t>
            </a:r>
          </a:p>
          <a:p>
            <a:r>
              <a:rPr lang="en-US" sz="1400" dirty="0" smtClean="0"/>
              <a:t> 5</a:t>
            </a:r>
            <a:r>
              <a:rPr lang="en-US" sz="1400" dirty="0" smtClean="0"/>
              <a:t>-HTTLPR </a:t>
            </a:r>
            <a:r>
              <a:rPr lang="en-US" sz="1400" dirty="0" smtClean="0"/>
              <a:t>genotype groups </a:t>
            </a:r>
            <a:r>
              <a:rPr lang="en-US" sz="1400" dirty="0" smtClean="0"/>
              <a:t>in units of just noticeable difference (JND).</a:t>
            </a:r>
          </a:p>
          <a:p>
            <a:r>
              <a:rPr lang="en-US" sz="1400" dirty="0" smtClean="0"/>
              <a:t>Individual group comparisons showed that HP 0.5 was significantly greater</a:t>
            </a:r>
          </a:p>
          <a:p>
            <a:r>
              <a:rPr lang="en-US" sz="1400" dirty="0"/>
              <a:t>i</a:t>
            </a:r>
            <a:r>
              <a:rPr lang="en-US" sz="1400" dirty="0" smtClean="0"/>
              <a:t>n the intermediate expressing group compared to the high expressing</a:t>
            </a:r>
          </a:p>
          <a:p>
            <a:r>
              <a:rPr lang="en-US" sz="1400" dirty="0"/>
              <a:t>g</a:t>
            </a:r>
            <a:r>
              <a:rPr lang="en-US" sz="1400" dirty="0" smtClean="0"/>
              <a:t>roup (*</a:t>
            </a:r>
            <a:r>
              <a:rPr lang="en-US" sz="1400" i="1" dirty="0" smtClean="0"/>
              <a:t>P </a:t>
            </a:r>
            <a:r>
              <a:rPr lang="en-US" sz="1400" dirty="0" smtClean="0"/>
              <a:t>= </a:t>
            </a:r>
            <a:r>
              <a:rPr lang="en-US" sz="1400" dirty="0" smtClean="0"/>
              <a:t>0.009), but not </a:t>
            </a:r>
            <a:r>
              <a:rPr lang="en-US" sz="1400" dirty="0" smtClean="0"/>
              <a:t>the low expressing group</a:t>
            </a:r>
            <a:r>
              <a:rPr lang="en-US" sz="1400" dirty="0" smtClean="0"/>
              <a:t>. 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979" y="380397"/>
            <a:ext cx="6338108" cy="5051359"/>
          </a:xfrm>
          <a:prstGeom prst="rect">
            <a:avLst/>
          </a:prstGeom>
        </p:spPr>
      </p:pic>
      <p:sp>
        <p:nvSpPr>
          <p:cNvPr id="7" name="Right Bracket 6"/>
          <p:cNvSpPr/>
          <p:nvPr/>
        </p:nvSpPr>
        <p:spPr>
          <a:xfrm rot="16200000">
            <a:off x="3832334" y="597814"/>
            <a:ext cx="153561" cy="1746207"/>
          </a:xfrm>
          <a:prstGeom prst="rightBracket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10680" y="1101247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67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W. Michael Hooten</dc:creator>
  <cp:lastModifiedBy>W. Michael Hooten</cp:lastModifiedBy>
  <cp:revision>7</cp:revision>
  <dcterms:created xsi:type="dcterms:W3CDTF">2013-04-08T20:57:01Z</dcterms:created>
  <dcterms:modified xsi:type="dcterms:W3CDTF">2013-04-09T05:12:39Z</dcterms:modified>
</cp:coreProperties>
</file>