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69" r:id="rId3"/>
    <p:sldId id="261" r:id="rId4"/>
    <p:sldId id="266" r:id="rId5"/>
    <p:sldId id="267" r:id="rId6"/>
    <p:sldId id="268" r:id="rId7"/>
  </p:sldIdLst>
  <p:sldSz cx="6858000" cy="9144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344" y="2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13763" cy="465455"/>
          </a:xfrm>
          <a:prstGeom prst="rect">
            <a:avLst/>
          </a:prstGeom>
        </p:spPr>
        <p:txBody>
          <a:bodyPr vert="horz" lIns="92916" tIns="46459" rIns="92916" bIns="464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9467" y="0"/>
            <a:ext cx="3013763" cy="465455"/>
          </a:xfrm>
          <a:prstGeom prst="rect">
            <a:avLst/>
          </a:prstGeom>
        </p:spPr>
        <p:txBody>
          <a:bodyPr vert="horz" lIns="92916" tIns="46459" rIns="92916" bIns="46459" rtlCol="0"/>
          <a:lstStyle>
            <a:lvl1pPr algn="r">
              <a:defRPr sz="1200"/>
            </a:lvl1pPr>
          </a:lstStyle>
          <a:p>
            <a:fld id="{D897CA5A-939E-470F-ABF6-03CEA9BB02EF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68525" y="698500"/>
            <a:ext cx="2617788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16" tIns="46459" rIns="92916" bIns="46459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484" y="4421825"/>
            <a:ext cx="5563870" cy="4189095"/>
          </a:xfrm>
          <a:prstGeom prst="rect">
            <a:avLst/>
          </a:prstGeom>
        </p:spPr>
        <p:txBody>
          <a:bodyPr vert="horz" lIns="92916" tIns="46459" rIns="92916" bIns="46459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8842030"/>
            <a:ext cx="3013763" cy="465455"/>
          </a:xfrm>
          <a:prstGeom prst="rect">
            <a:avLst/>
          </a:prstGeom>
        </p:spPr>
        <p:txBody>
          <a:bodyPr vert="horz" lIns="92916" tIns="46459" rIns="92916" bIns="464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9467" y="8842030"/>
            <a:ext cx="3013763" cy="465455"/>
          </a:xfrm>
          <a:prstGeom prst="rect">
            <a:avLst/>
          </a:prstGeom>
        </p:spPr>
        <p:txBody>
          <a:bodyPr vert="horz" lIns="92916" tIns="46459" rIns="92916" bIns="46459" rtlCol="0" anchor="b"/>
          <a:lstStyle>
            <a:lvl1pPr algn="r">
              <a:defRPr sz="1200"/>
            </a:lvl1pPr>
          </a:lstStyle>
          <a:p>
            <a:fld id="{6493E005-EE23-4B06-BF2B-FF4A5146E8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94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3E005-EE23-4B06-BF2B-FF4A5146E8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7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FB476-2363-41BA-BC48-20A80C01B959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9B33A-D752-46FF-8C60-45F2F5921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8.jpeg"/><Relationship Id="rId18" Type="http://schemas.openxmlformats.org/officeDocument/2006/relationships/image" Target="../media/image11.jpeg"/><Relationship Id="rId3" Type="http://schemas.openxmlformats.org/officeDocument/2006/relationships/image" Target="../media/image2.jpeg"/><Relationship Id="rId21" Type="http://schemas.microsoft.com/office/2007/relationships/hdphoto" Target="../media/hdphoto8.wdp"/><Relationship Id="rId7" Type="http://schemas.openxmlformats.org/officeDocument/2006/relationships/image" Target="../media/image5.jpeg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" Type="http://schemas.openxmlformats.org/officeDocument/2006/relationships/image" Target="../media/image1.jpeg"/><Relationship Id="rId16" Type="http://schemas.microsoft.com/office/2007/relationships/hdphoto" Target="../media/hdphoto6.wdp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microsoft.com/office/2007/relationships/hdphoto" Target="../media/hdphoto3.wdp"/><Relationship Id="rId19" Type="http://schemas.microsoft.com/office/2007/relationships/hdphoto" Target="../media/hdphoto7.wdp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53711"/>
              </p:ext>
            </p:extLst>
          </p:nvPr>
        </p:nvGraphicFramePr>
        <p:xfrm>
          <a:off x="228600" y="801837"/>
          <a:ext cx="2895599" cy="5805036"/>
        </p:xfrm>
        <a:graphic>
          <a:graphicData uri="http://schemas.openxmlformats.org/drawingml/2006/table">
            <a:tbl>
              <a:tblPr/>
              <a:tblGrid>
                <a:gridCol w="697736"/>
                <a:gridCol w="465157"/>
                <a:gridCol w="439572"/>
                <a:gridCol w="418640"/>
                <a:gridCol w="437247"/>
                <a:gridCol w="437247"/>
              </a:tblGrid>
              <a:tr h="137339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YPQ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QQP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PPF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PFP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LPY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WSA-6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WSA-7A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WSA-8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WSA-9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WSA-10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WSA-11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WSA-13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WSA-22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+/-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WSA-23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77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WSA-24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WSA-25A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WSA-26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WSA-27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PA-9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PA-12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PA-15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+/-16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PA-21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PA-6b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PA-10b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PA-14b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PA-16b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PA-18b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PA-19b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PA-20b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663792"/>
              </p:ext>
            </p:extLst>
          </p:nvPr>
        </p:nvGraphicFramePr>
        <p:xfrm>
          <a:off x="3581402" y="801838"/>
          <a:ext cx="3124201" cy="6266916"/>
        </p:xfrm>
        <a:graphic>
          <a:graphicData uri="http://schemas.openxmlformats.org/drawingml/2006/table">
            <a:tbl>
              <a:tblPr/>
              <a:tblGrid>
                <a:gridCol w="752819"/>
                <a:gridCol w="501878"/>
                <a:gridCol w="474276"/>
                <a:gridCol w="451692"/>
                <a:gridCol w="471768"/>
                <a:gridCol w="471768"/>
              </a:tblGrid>
              <a:tr h="121647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YPQ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QQP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PPF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PFP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LPY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PA-24b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37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PA-25b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97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PA-26b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5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PA-27b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PA-29b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PA-30b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3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PA-32b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PA-33B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PA-40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PA-53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PA-55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PA-57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PA-59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PA-62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PA-64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07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PA-84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3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+/-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29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PA-90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PA-90R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4516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PA-106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PA-107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5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PA-33R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+ 1hr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PA-122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39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PA-123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08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PA-131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PA-131R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28600" y="420837"/>
            <a:ext cx="4726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Table </a:t>
            </a:r>
            <a:r>
              <a:rPr lang="en-US" sz="1200" b="1" dirty="0"/>
              <a:t>1</a:t>
            </a:r>
            <a:r>
              <a:rPr lang="en-US" sz="1200" dirty="0" smtClean="0"/>
              <a:t>.  Hydrolysis of </a:t>
            </a:r>
            <a:r>
              <a:rPr lang="en-US" sz="1200" dirty="0" err="1" smtClean="0"/>
              <a:t>Gliadin</a:t>
            </a:r>
            <a:r>
              <a:rPr lang="en-US" sz="1200" dirty="0" smtClean="0"/>
              <a:t>-Derived Enzyme </a:t>
            </a:r>
            <a:r>
              <a:rPr lang="en-US" sz="1200" dirty="0" err="1" smtClean="0"/>
              <a:t>Substrates</a:t>
            </a:r>
            <a:r>
              <a:rPr lang="en-US" sz="1200" baseline="30000" dirty="0" err="1" smtClean="0"/>
              <a:t>a</a:t>
            </a:r>
            <a:endParaRPr lang="en-US" sz="1200" baseline="30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28600" y="7066002"/>
            <a:ext cx="6477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aseline="30000" dirty="0" err="1" smtClean="0"/>
              <a:t>a</a:t>
            </a:r>
            <a:r>
              <a:rPr lang="en-US" sz="1000" dirty="0" err="1" smtClean="0"/>
              <a:t>Activities</a:t>
            </a:r>
            <a:r>
              <a:rPr lang="en-US" sz="1000" dirty="0" smtClean="0"/>
              <a:t> were assessed using cell suspensions of an OD</a:t>
            </a:r>
            <a:r>
              <a:rPr lang="en-US" sz="1000" baseline="-25000" dirty="0" smtClean="0"/>
              <a:t>620</a:t>
            </a:r>
            <a:r>
              <a:rPr lang="en-US" sz="1000" dirty="0" smtClean="0"/>
              <a:t> of 1.2 in saliva ion buffer and final substrate concentrations of 200 µM. Substrate hydrolysis was determined macroscopically and graded as + (yellow), +/- (light yellow) or – (no color change). The time points examined were: 1 </a:t>
            </a:r>
            <a:r>
              <a:rPr lang="en-US" sz="1000" dirty="0" err="1" smtClean="0"/>
              <a:t>hr</a:t>
            </a:r>
            <a:r>
              <a:rPr lang="en-US" sz="1000" dirty="0" smtClean="0"/>
              <a:t>, 16 </a:t>
            </a:r>
            <a:r>
              <a:rPr lang="en-US" sz="1000" dirty="0" err="1" smtClean="0"/>
              <a:t>hr</a:t>
            </a:r>
            <a:r>
              <a:rPr lang="en-US" sz="1000" dirty="0" smtClean="0"/>
              <a:t>, 24 </a:t>
            </a:r>
            <a:r>
              <a:rPr lang="en-US" sz="1000" dirty="0" err="1" smtClean="0"/>
              <a:t>hr</a:t>
            </a:r>
            <a:r>
              <a:rPr lang="en-US" sz="1000" dirty="0" smtClean="0"/>
              <a:t>, 40 </a:t>
            </a:r>
            <a:r>
              <a:rPr lang="en-US" sz="1000" dirty="0" err="1" smtClean="0"/>
              <a:t>hr</a:t>
            </a:r>
            <a:r>
              <a:rPr lang="en-US" sz="1000" dirty="0" smtClean="0"/>
              <a:t> and 48 hr. </a:t>
            </a:r>
            <a:endParaRPr lang="en-US" sz="1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97836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709967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9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179857"/>
              </p:ext>
            </p:extLst>
          </p:nvPr>
        </p:nvGraphicFramePr>
        <p:xfrm>
          <a:off x="228600" y="801837"/>
          <a:ext cx="2819400" cy="6022543"/>
        </p:xfrm>
        <a:graphic>
          <a:graphicData uri="http://schemas.openxmlformats.org/drawingml/2006/table">
            <a:tbl>
              <a:tblPr/>
              <a:tblGrid>
                <a:gridCol w="563140"/>
                <a:gridCol w="543873"/>
                <a:gridCol w="543873"/>
                <a:gridCol w="615007"/>
                <a:gridCol w="553507"/>
              </a:tblGrid>
              <a:tr h="137339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Prominent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Zymogram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Band at: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37339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~ 60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kDa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~ 75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kDa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~ 150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kDa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No visible band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WSA-6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WSA-7A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WSA-8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WSA-9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WSA-10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WSA-11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WSA-13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WSA-22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WSA-23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77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WSA-24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WSA-25A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WSA-26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WSA-27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PA-9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PA-12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PA-15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PA-21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PA-6b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PA-10b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PA-14b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PA-16b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PA-17b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PA-18b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PA-19b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PA-20b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PA-22b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10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PA-23b</a:t>
                      </a:r>
                    </a:p>
                  </a:txBody>
                  <a:tcPr marL="4147" marR="4147" marT="41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53459"/>
              </p:ext>
            </p:extLst>
          </p:nvPr>
        </p:nvGraphicFramePr>
        <p:xfrm>
          <a:off x="3581402" y="801838"/>
          <a:ext cx="3047998" cy="6388563"/>
        </p:xfrm>
        <a:graphic>
          <a:graphicData uri="http://schemas.openxmlformats.org/drawingml/2006/table">
            <a:tbl>
              <a:tblPr/>
              <a:tblGrid>
                <a:gridCol w="761998"/>
                <a:gridCol w="762000"/>
                <a:gridCol w="762000"/>
                <a:gridCol w="762000"/>
              </a:tblGrid>
              <a:tr h="121647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Prominent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Zymogram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Band at: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60-75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kDa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~ 150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kDa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No visible band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147" marR="4147" marT="414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PA-24b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37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PA-25b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97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PA-26b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5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PA-27b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PA-29b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PA-30b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33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PA-32b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PA-29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PA-33B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PA-40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PA-53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PA-55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PA-57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PA-59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PA-62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3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PA-64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PA-65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07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PA-84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3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PA-89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29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PA-90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PA-90R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4516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PA-97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PA-106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PA-107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5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PA-115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PA-116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PA-117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PA-33R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PA-40B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98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PA-78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PA-87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PA-122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39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PA-123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08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PA-131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64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PA-131R</a:t>
                      </a:r>
                    </a:p>
                  </a:txBody>
                  <a:tcPr marL="3834" marR="3834" marT="38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34" marR="3834" marT="383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28600" y="420837"/>
            <a:ext cx="3398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Supplemental Table 2</a:t>
            </a:r>
            <a:r>
              <a:rPr lang="en-US" sz="1200" dirty="0" smtClean="0"/>
              <a:t>.  </a:t>
            </a:r>
            <a:r>
              <a:rPr lang="en-US" sz="1200" dirty="0" err="1" smtClean="0"/>
              <a:t>Gliadin</a:t>
            </a:r>
            <a:r>
              <a:rPr lang="en-US" sz="1200" dirty="0" smtClean="0"/>
              <a:t> </a:t>
            </a:r>
            <a:r>
              <a:rPr lang="en-US" sz="1200" dirty="0" err="1" smtClean="0"/>
              <a:t>zymography</a:t>
            </a:r>
            <a:r>
              <a:rPr lang="en-US" sz="1200" dirty="0" smtClean="0"/>
              <a:t> </a:t>
            </a:r>
            <a:r>
              <a:rPr lang="en-US" sz="1200" dirty="0" err="1" smtClean="0"/>
              <a:t>results</a:t>
            </a:r>
            <a:r>
              <a:rPr lang="en-US" sz="1200" baseline="30000" dirty="0" err="1" smtClean="0"/>
              <a:t>a</a:t>
            </a:r>
            <a:endParaRPr lang="en-US" sz="1200" baseline="30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28600" y="7239000"/>
            <a:ext cx="624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aseline="30000" dirty="0" err="1" smtClean="0"/>
              <a:t>a</a:t>
            </a:r>
            <a:r>
              <a:rPr lang="en-US" sz="1000" dirty="0" err="1" smtClean="0"/>
              <a:t>Activities</a:t>
            </a:r>
            <a:r>
              <a:rPr lang="en-US" sz="1000" dirty="0" smtClean="0"/>
              <a:t> were assessed  by loading 150 </a:t>
            </a:r>
            <a:r>
              <a:rPr lang="en-US" sz="1000" dirty="0"/>
              <a:t>µl bacterial suspension (OD</a:t>
            </a:r>
            <a:r>
              <a:rPr lang="en-US" sz="1000" baseline="-25000" dirty="0"/>
              <a:t>620</a:t>
            </a:r>
            <a:r>
              <a:rPr lang="en-US" sz="1000" dirty="0"/>
              <a:t> </a:t>
            </a:r>
            <a:r>
              <a:rPr lang="en-US" sz="1000" dirty="0" smtClean="0"/>
              <a:t>5.0) onto a 6% </a:t>
            </a:r>
            <a:r>
              <a:rPr lang="en-US" sz="1000" dirty="0" err="1" smtClean="0"/>
              <a:t>glaidin</a:t>
            </a:r>
            <a:r>
              <a:rPr lang="en-US" sz="1000" dirty="0" smtClean="0"/>
              <a:t> </a:t>
            </a:r>
            <a:r>
              <a:rPr lang="en-US" sz="1000" dirty="0" err="1" smtClean="0"/>
              <a:t>zymogram</a:t>
            </a:r>
            <a:r>
              <a:rPr lang="en-US" sz="1000" dirty="0" smtClean="0"/>
              <a:t> gel.</a:t>
            </a:r>
            <a:endParaRPr lang="en-US" sz="1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97836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7272668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37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-76200" y="568954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7313" y="707066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7313" y="303031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63513" y="707066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2113" y="707066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0   2    5</a:t>
            </a:r>
            <a:endParaRPr lang="en-US" sz="1000" dirty="0"/>
          </a:p>
        </p:txBody>
      </p:sp>
      <p:sp>
        <p:nvSpPr>
          <p:cNvPr id="15" name="Line 34"/>
          <p:cNvSpPr>
            <a:spLocks noChangeShapeType="1"/>
          </p:cNvSpPr>
          <p:nvPr/>
        </p:nvSpPr>
        <p:spPr bwMode="auto">
          <a:xfrm>
            <a:off x="1001713" y="707066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6" name="Text Box 35"/>
          <p:cNvSpPr txBox="1">
            <a:spLocks noChangeArrowheads="1"/>
          </p:cNvSpPr>
          <p:nvPr/>
        </p:nvSpPr>
        <p:spPr bwMode="auto">
          <a:xfrm>
            <a:off x="1001713" y="303031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925513" y="478466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8" name="Text Box 37"/>
          <p:cNvSpPr txBox="1">
            <a:spLocks noChangeArrowheads="1"/>
          </p:cNvSpPr>
          <p:nvPr/>
        </p:nvSpPr>
        <p:spPr bwMode="auto">
          <a:xfrm>
            <a:off x="849313" y="707066"/>
            <a:ext cx="822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smtClean="0"/>
              <a:t>  0    5    0   </a:t>
            </a:r>
            <a:r>
              <a:rPr lang="en-US" sz="1000" dirty="0"/>
              <a:t>5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623235" y="568954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786748" y="707066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786748" y="303031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862948" y="707066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091548" y="707066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0    2   5</a:t>
            </a:r>
            <a:endParaRPr lang="en-US" sz="1000" dirty="0"/>
          </a:p>
        </p:txBody>
      </p:sp>
      <p:sp>
        <p:nvSpPr>
          <p:cNvPr id="24" name="Line 34"/>
          <p:cNvSpPr>
            <a:spLocks noChangeShapeType="1"/>
          </p:cNvSpPr>
          <p:nvPr/>
        </p:nvSpPr>
        <p:spPr bwMode="auto">
          <a:xfrm>
            <a:off x="2701148" y="707066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>
            <a:off x="2701148" y="303031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26" name="Text Box 36"/>
          <p:cNvSpPr txBox="1">
            <a:spLocks noChangeArrowheads="1"/>
          </p:cNvSpPr>
          <p:nvPr/>
        </p:nvSpPr>
        <p:spPr bwMode="auto">
          <a:xfrm>
            <a:off x="2624948" y="478466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2624948" y="707066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5    0   </a:t>
            </a:r>
            <a:r>
              <a:rPr lang="en-US" sz="1000" dirty="0"/>
              <a:t>5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278369" y="547688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3484414" y="685800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3484414" y="281765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31" name="Line 11"/>
          <p:cNvSpPr>
            <a:spLocks noChangeShapeType="1"/>
          </p:cNvSpPr>
          <p:nvPr/>
        </p:nvSpPr>
        <p:spPr bwMode="auto">
          <a:xfrm>
            <a:off x="3560614" y="685800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3789214" y="685800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0   2    5</a:t>
            </a:r>
            <a:endParaRPr lang="en-US" sz="1000" dirty="0"/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>
            <a:off x="4398814" y="68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4398814" y="281765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35" name="Text Box 36"/>
          <p:cNvSpPr txBox="1">
            <a:spLocks noChangeArrowheads="1"/>
          </p:cNvSpPr>
          <p:nvPr/>
        </p:nvSpPr>
        <p:spPr bwMode="auto">
          <a:xfrm>
            <a:off x="4322614" y="457200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4322614" y="685800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</a:t>
            </a:r>
            <a:r>
              <a:rPr lang="en-US" sz="1000" dirty="0"/>
              <a:t>0   5</a:t>
            </a:r>
          </a:p>
        </p:txBody>
      </p:sp>
      <p:pic>
        <p:nvPicPr>
          <p:cNvPr id="39" name="38 Imagen" descr="Kinetic bistris wsa2B repeat 31511 crop.jpg"/>
          <p:cNvPicPr>
            <a:picLocks noChangeAspect="1"/>
          </p:cNvPicPr>
          <p:nvPr/>
        </p:nvPicPr>
        <p:blipFill>
          <a:blip r:embed="rId2" cstate="print"/>
          <a:srcRect r="22222"/>
          <a:stretch>
            <a:fillRect/>
          </a:stretch>
        </p:blipFill>
        <p:spPr>
          <a:xfrm>
            <a:off x="87313" y="935666"/>
            <a:ext cx="1600200" cy="1823357"/>
          </a:xfrm>
          <a:prstGeom prst="rect">
            <a:avLst/>
          </a:prstGeom>
        </p:spPr>
      </p:pic>
      <p:sp>
        <p:nvSpPr>
          <p:cNvPr id="40" name="39 CuadroTexto"/>
          <p:cNvSpPr txBox="1"/>
          <p:nvPr/>
        </p:nvSpPr>
        <p:spPr>
          <a:xfrm>
            <a:off x="546616" y="2716341"/>
            <a:ext cx="698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WSA-2B</a:t>
            </a:r>
            <a:endParaRPr lang="en-US" sz="1200" b="1" dirty="0"/>
          </a:p>
        </p:txBody>
      </p:sp>
      <p:pic>
        <p:nvPicPr>
          <p:cNvPr id="41" name="40 Imagen" descr="Kinetic bistris wsa21B 22511 crop.jpg"/>
          <p:cNvPicPr>
            <a:picLocks noChangeAspect="1"/>
          </p:cNvPicPr>
          <p:nvPr/>
        </p:nvPicPr>
        <p:blipFill>
          <a:blip r:embed="rId3" cstate="print"/>
          <a:srcRect r="22222"/>
          <a:stretch>
            <a:fillRect/>
          </a:stretch>
        </p:blipFill>
        <p:spPr>
          <a:xfrm>
            <a:off x="1786748" y="935666"/>
            <a:ext cx="1600200" cy="1828799"/>
          </a:xfrm>
          <a:prstGeom prst="rect">
            <a:avLst/>
          </a:prstGeom>
        </p:spPr>
      </p:pic>
      <p:pic>
        <p:nvPicPr>
          <p:cNvPr id="42" name="41 Imagen" descr="Kinetic bistris wsa26 11911 crop.jpg"/>
          <p:cNvPicPr>
            <a:picLocks noChangeAspect="1"/>
          </p:cNvPicPr>
          <p:nvPr/>
        </p:nvPicPr>
        <p:blipFill>
          <a:blip r:embed="rId4" cstate="print"/>
          <a:srcRect r="22222"/>
          <a:stretch>
            <a:fillRect/>
          </a:stretch>
        </p:blipFill>
        <p:spPr>
          <a:xfrm>
            <a:off x="3484414" y="914400"/>
            <a:ext cx="1600200" cy="1852422"/>
          </a:xfrm>
          <a:prstGeom prst="rect">
            <a:avLst/>
          </a:prstGeom>
        </p:spPr>
      </p:pic>
      <p:sp>
        <p:nvSpPr>
          <p:cNvPr id="43" name="42 CuadroTexto"/>
          <p:cNvSpPr txBox="1"/>
          <p:nvPr/>
        </p:nvSpPr>
        <p:spPr>
          <a:xfrm>
            <a:off x="2256350" y="2697157"/>
            <a:ext cx="776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WSA-21B</a:t>
            </a:r>
            <a:endParaRPr lang="en-US" sz="1200" b="1" dirty="0"/>
          </a:p>
        </p:txBody>
      </p:sp>
      <p:sp>
        <p:nvSpPr>
          <p:cNvPr id="44" name="43 CuadroTexto"/>
          <p:cNvSpPr txBox="1"/>
          <p:nvPr/>
        </p:nvSpPr>
        <p:spPr>
          <a:xfrm>
            <a:off x="3975282" y="2695388"/>
            <a:ext cx="690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WSA-26</a:t>
            </a:r>
            <a:endParaRPr lang="en-US" sz="1200" b="1" dirty="0"/>
          </a:p>
        </p:txBody>
      </p:sp>
      <p:sp>
        <p:nvSpPr>
          <p:cNvPr id="45" name="44 CuadroTexto"/>
          <p:cNvSpPr txBox="1"/>
          <p:nvPr/>
        </p:nvSpPr>
        <p:spPr>
          <a:xfrm>
            <a:off x="2286000" y="37847"/>
            <a:ext cx="73141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GROUP I</a:t>
            </a:r>
            <a:endParaRPr lang="en-US" sz="1200" b="1" dirty="0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4953000" y="554666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>
            <a:off x="5182080" y="692778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5182080" y="288743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5486880" y="692778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0    2   5</a:t>
            </a:r>
            <a:endParaRPr lang="en-US" sz="1000" dirty="0"/>
          </a:p>
        </p:txBody>
      </p:sp>
      <p:sp>
        <p:nvSpPr>
          <p:cNvPr id="52" name="Text Box 35"/>
          <p:cNvSpPr txBox="1">
            <a:spLocks noChangeArrowheads="1"/>
          </p:cNvSpPr>
          <p:nvPr/>
        </p:nvSpPr>
        <p:spPr bwMode="auto">
          <a:xfrm>
            <a:off x="6096480" y="288743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53" name="Text Box 36"/>
          <p:cNvSpPr txBox="1">
            <a:spLocks noChangeArrowheads="1"/>
          </p:cNvSpPr>
          <p:nvPr/>
        </p:nvSpPr>
        <p:spPr bwMode="auto">
          <a:xfrm>
            <a:off x="6020280" y="464178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020280" y="692778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5    0   </a:t>
            </a:r>
            <a:r>
              <a:rPr lang="en-US" sz="1000" dirty="0"/>
              <a:t>5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5715480" y="2706021"/>
            <a:ext cx="63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PA-20b</a:t>
            </a:r>
            <a:endParaRPr lang="en-US" sz="1200" b="1" dirty="0"/>
          </a:p>
        </p:txBody>
      </p:sp>
      <p:pic>
        <p:nvPicPr>
          <p:cNvPr id="56" name="55 Imagen" descr="Kinetic bistris pa20b 42911crop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3000" contrast="22000"/>
                    </a14:imgEffect>
                  </a14:imgLayer>
                </a14:imgProps>
              </a:ext>
            </a:extLst>
          </a:blip>
          <a:srcRect r="22222"/>
          <a:stretch>
            <a:fillRect/>
          </a:stretch>
        </p:blipFill>
        <p:spPr>
          <a:xfrm>
            <a:off x="5177624" y="902310"/>
            <a:ext cx="1631449" cy="1864512"/>
          </a:xfrm>
          <a:prstGeom prst="rect">
            <a:avLst/>
          </a:prstGeom>
        </p:spPr>
      </p:pic>
      <p:sp>
        <p:nvSpPr>
          <p:cNvPr id="103" name="102 CuadroTexto"/>
          <p:cNvSpPr txBox="1"/>
          <p:nvPr/>
        </p:nvSpPr>
        <p:spPr>
          <a:xfrm>
            <a:off x="87313" y="8589334"/>
            <a:ext cx="68117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/>
              <a:t>Supplemental Figure 1.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degradation in solution. Cells were suspended in saliva ion buffer to an OD</a:t>
            </a:r>
            <a:r>
              <a:rPr lang="en-US" sz="1100" baseline="-25000" dirty="0" smtClean="0"/>
              <a:t>620</a:t>
            </a:r>
            <a:r>
              <a:rPr lang="en-US" sz="1100" dirty="0" smtClean="0"/>
              <a:t> of 1.2. Strains PA-33R and PA90R were suspended to </a:t>
            </a:r>
            <a:r>
              <a:rPr lang="en-US" sz="1100" dirty="0"/>
              <a:t>an OD</a:t>
            </a:r>
            <a:r>
              <a:rPr lang="en-US" sz="1100" baseline="-25000" dirty="0"/>
              <a:t>620</a:t>
            </a:r>
            <a:r>
              <a:rPr lang="en-US" sz="1100" dirty="0" smtClean="0"/>
              <a:t> of 0.2.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was added to a final concentration of 250 µg/ml. Degradation was assessed in sample aliquots removed at the indicated time points. </a:t>
            </a:r>
            <a:endParaRPr lang="en-US" sz="1100" dirty="0"/>
          </a:p>
        </p:txBody>
      </p:sp>
      <p:sp>
        <p:nvSpPr>
          <p:cNvPr id="104" name="Line 11"/>
          <p:cNvSpPr>
            <a:spLocks noChangeShapeType="1"/>
          </p:cNvSpPr>
          <p:nvPr/>
        </p:nvSpPr>
        <p:spPr bwMode="auto">
          <a:xfrm>
            <a:off x="6096480" y="707066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05" name="Line 11"/>
          <p:cNvSpPr>
            <a:spLocks noChangeShapeType="1"/>
          </p:cNvSpPr>
          <p:nvPr/>
        </p:nvSpPr>
        <p:spPr bwMode="auto">
          <a:xfrm>
            <a:off x="5258280" y="707066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59" name="44 CuadroTexto"/>
          <p:cNvSpPr txBox="1"/>
          <p:nvPr/>
        </p:nvSpPr>
        <p:spPr>
          <a:xfrm>
            <a:off x="2971800" y="2934690"/>
            <a:ext cx="81477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GROUP III</a:t>
            </a:r>
            <a:endParaRPr lang="en-US" sz="1200" b="1" dirty="0"/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446087" y="3403626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61" name="Text Box 7"/>
          <p:cNvSpPr txBox="1">
            <a:spLocks noChangeArrowheads="1"/>
          </p:cNvSpPr>
          <p:nvPr/>
        </p:nvSpPr>
        <p:spPr bwMode="auto">
          <a:xfrm>
            <a:off x="4922586" y="3261859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62" name="Text Box 8"/>
          <p:cNvSpPr txBox="1">
            <a:spLocks noChangeArrowheads="1"/>
          </p:cNvSpPr>
          <p:nvPr/>
        </p:nvSpPr>
        <p:spPr bwMode="auto">
          <a:xfrm>
            <a:off x="5086099" y="3552371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>
            <a:off x="5086099" y="3158969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64" name="Line 11"/>
          <p:cNvSpPr>
            <a:spLocks noChangeShapeType="1"/>
          </p:cNvSpPr>
          <p:nvPr/>
        </p:nvSpPr>
        <p:spPr bwMode="auto">
          <a:xfrm>
            <a:off x="5162299" y="3552371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5390899" y="3552371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0    2    5</a:t>
            </a:r>
            <a:endParaRPr lang="en-US" sz="1000" dirty="0"/>
          </a:p>
        </p:txBody>
      </p:sp>
      <p:sp>
        <p:nvSpPr>
          <p:cNvPr id="66" name="Line 34"/>
          <p:cNvSpPr>
            <a:spLocks noChangeShapeType="1"/>
          </p:cNvSpPr>
          <p:nvPr/>
        </p:nvSpPr>
        <p:spPr bwMode="auto">
          <a:xfrm>
            <a:off x="5981002" y="3552371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67" name="Text Box 35"/>
          <p:cNvSpPr txBox="1">
            <a:spLocks noChangeArrowheads="1"/>
          </p:cNvSpPr>
          <p:nvPr/>
        </p:nvSpPr>
        <p:spPr bwMode="auto">
          <a:xfrm>
            <a:off x="5981002" y="3158969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68" name="Text Box 36"/>
          <p:cNvSpPr txBox="1">
            <a:spLocks noChangeArrowheads="1"/>
          </p:cNvSpPr>
          <p:nvPr/>
        </p:nvSpPr>
        <p:spPr bwMode="auto">
          <a:xfrm>
            <a:off x="5904802" y="3323771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69" name="Text Box 37"/>
          <p:cNvSpPr txBox="1">
            <a:spLocks noChangeArrowheads="1"/>
          </p:cNvSpPr>
          <p:nvPr/>
        </p:nvSpPr>
        <p:spPr bwMode="auto">
          <a:xfrm>
            <a:off x="5924299" y="3552371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</a:t>
            </a:r>
            <a:r>
              <a:rPr lang="en-US" sz="1000" dirty="0"/>
              <a:t>0   5</a:t>
            </a:r>
          </a:p>
        </p:txBody>
      </p:sp>
      <p:sp>
        <p:nvSpPr>
          <p:cNvPr id="70" name="Text Box 7"/>
          <p:cNvSpPr txBox="1">
            <a:spLocks noChangeArrowheads="1"/>
          </p:cNvSpPr>
          <p:nvPr/>
        </p:nvSpPr>
        <p:spPr bwMode="auto">
          <a:xfrm>
            <a:off x="1679654" y="3403626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71" name="Text Box 8"/>
          <p:cNvSpPr txBox="1">
            <a:spLocks noChangeArrowheads="1"/>
          </p:cNvSpPr>
          <p:nvPr/>
        </p:nvSpPr>
        <p:spPr bwMode="auto">
          <a:xfrm>
            <a:off x="1766967" y="3541738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1843167" y="3148336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1919367" y="3541738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74" name="Text Box 12"/>
          <p:cNvSpPr txBox="1">
            <a:spLocks noChangeArrowheads="1"/>
          </p:cNvSpPr>
          <p:nvPr/>
        </p:nvSpPr>
        <p:spPr bwMode="auto">
          <a:xfrm>
            <a:off x="2071767" y="3541738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0   2   5</a:t>
            </a:r>
            <a:endParaRPr lang="en-US" sz="1000" dirty="0"/>
          </a:p>
        </p:txBody>
      </p:sp>
      <p:sp>
        <p:nvSpPr>
          <p:cNvPr id="75" name="Line 34"/>
          <p:cNvSpPr>
            <a:spLocks noChangeShapeType="1"/>
          </p:cNvSpPr>
          <p:nvPr/>
        </p:nvSpPr>
        <p:spPr bwMode="auto">
          <a:xfrm>
            <a:off x="2757567" y="354173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76" name="Text Box 37"/>
          <p:cNvSpPr txBox="1">
            <a:spLocks noChangeArrowheads="1"/>
          </p:cNvSpPr>
          <p:nvPr/>
        </p:nvSpPr>
        <p:spPr bwMode="auto">
          <a:xfrm>
            <a:off x="2528967" y="3541738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</a:t>
            </a:r>
            <a:r>
              <a:rPr lang="en-US" sz="1000" dirty="0"/>
              <a:t>0   5</a:t>
            </a:r>
          </a:p>
        </p:txBody>
      </p:sp>
      <p:pic>
        <p:nvPicPr>
          <p:cNvPr id="77" name="20 Imagen" descr="Kinetic bistris pa3b 3411 crop.jpg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000" contrast="-3000"/>
                    </a14:imgEffect>
                  </a14:imgLayer>
                </a14:imgProps>
              </a:ext>
            </a:extLst>
          </a:blip>
          <a:srcRect r="19231"/>
          <a:stretch>
            <a:fillRect/>
          </a:stretch>
        </p:blipFill>
        <p:spPr>
          <a:xfrm>
            <a:off x="5086099" y="3780971"/>
            <a:ext cx="1600200" cy="1812971"/>
          </a:xfrm>
          <a:prstGeom prst="rect">
            <a:avLst/>
          </a:prstGeom>
        </p:spPr>
      </p:pic>
      <p:sp>
        <p:nvSpPr>
          <p:cNvPr id="78" name="21 CuadroTexto"/>
          <p:cNvSpPr txBox="1"/>
          <p:nvPr/>
        </p:nvSpPr>
        <p:spPr>
          <a:xfrm>
            <a:off x="5695699" y="5539005"/>
            <a:ext cx="557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PA-3b</a:t>
            </a:r>
            <a:endParaRPr lang="en-US" sz="1200" b="1" dirty="0"/>
          </a:p>
        </p:txBody>
      </p:sp>
      <p:pic>
        <p:nvPicPr>
          <p:cNvPr id="79" name="22 Imagen" descr="Kinetic bistris pa21 3411 crop.jpg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1000" contrast="24000"/>
                    </a14:imgEffect>
                  </a14:imgLayer>
                </a14:imgProps>
              </a:ext>
            </a:extLst>
          </a:blip>
          <a:srcRect r="23077"/>
          <a:stretch>
            <a:fillRect/>
          </a:stretch>
        </p:blipFill>
        <p:spPr>
          <a:xfrm>
            <a:off x="1766967" y="3770338"/>
            <a:ext cx="1524000" cy="1828800"/>
          </a:xfrm>
          <a:prstGeom prst="rect">
            <a:avLst/>
          </a:prstGeom>
        </p:spPr>
      </p:pic>
      <p:sp>
        <p:nvSpPr>
          <p:cNvPr id="80" name="23 CuadroTexto"/>
          <p:cNvSpPr txBox="1"/>
          <p:nvPr/>
        </p:nvSpPr>
        <p:spPr>
          <a:xfrm>
            <a:off x="2344668" y="5539005"/>
            <a:ext cx="55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PA-21</a:t>
            </a:r>
            <a:endParaRPr lang="en-US" sz="1200" b="1" dirty="0"/>
          </a:p>
        </p:txBody>
      </p:sp>
      <p:sp>
        <p:nvSpPr>
          <p:cNvPr id="81" name="Text Box 8"/>
          <p:cNvSpPr txBox="1">
            <a:spLocks noChangeArrowheads="1"/>
          </p:cNvSpPr>
          <p:nvPr/>
        </p:nvSpPr>
        <p:spPr bwMode="auto">
          <a:xfrm>
            <a:off x="76200" y="3541738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82" name="Text Box 10"/>
          <p:cNvSpPr txBox="1">
            <a:spLocks noChangeArrowheads="1"/>
          </p:cNvSpPr>
          <p:nvPr/>
        </p:nvSpPr>
        <p:spPr bwMode="auto">
          <a:xfrm>
            <a:off x="76200" y="3148336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83" name="Line 11"/>
          <p:cNvSpPr>
            <a:spLocks noChangeShapeType="1"/>
          </p:cNvSpPr>
          <p:nvPr/>
        </p:nvSpPr>
        <p:spPr bwMode="auto">
          <a:xfrm>
            <a:off x="152400" y="3541738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84" name="Text Box 12"/>
          <p:cNvSpPr txBox="1">
            <a:spLocks noChangeArrowheads="1"/>
          </p:cNvSpPr>
          <p:nvPr/>
        </p:nvSpPr>
        <p:spPr bwMode="auto">
          <a:xfrm>
            <a:off x="381000" y="3541738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0   2   5</a:t>
            </a:r>
            <a:endParaRPr lang="en-US" sz="1000" dirty="0"/>
          </a:p>
        </p:txBody>
      </p:sp>
      <p:sp>
        <p:nvSpPr>
          <p:cNvPr id="85" name="Line 34"/>
          <p:cNvSpPr>
            <a:spLocks noChangeShapeType="1"/>
          </p:cNvSpPr>
          <p:nvPr/>
        </p:nvSpPr>
        <p:spPr bwMode="auto">
          <a:xfrm>
            <a:off x="981736" y="35417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86" name="Text Box 35"/>
          <p:cNvSpPr txBox="1">
            <a:spLocks noChangeArrowheads="1"/>
          </p:cNvSpPr>
          <p:nvPr/>
        </p:nvSpPr>
        <p:spPr bwMode="auto">
          <a:xfrm>
            <a:off x="981736" y="3148336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87" name="Text Box 36"/>
          <p:cNvSpPr txBox="1">
            <a:spLocks noChangeArrowheads="1"/>
          </p:cNvSpPr>
          <p:nvPr/>
        </p:nvSpPr>
        <p:spPr bwMode="auto">
          <a:xfrm>
            <a:off x="905536" y="3334404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88" name="Text Box 37"/>
          <p:cNvSpPr txBox="1">
            <a:spLocks noChangeArrowheads="1"/>
          </p:cNvSpPr>
          <p:nvPr/>
        </p:nvSpPr>
        <p:spPr bwMode="auto">
          <a:xfrm>
            <a:off x="914400" y="3541738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 </a:t>
            </a:r>
            <a:r>
              <a:rPr lang="en-US" sz="1000" dirty="0"/>
              <a:t>0   5</a:t>
            </a:r>
          </a:p>
        </p:txBody>
      </p:sp>
      <p:sp>
        <p:nvSpPr>
          <p:cNvPr id="89" name="Text Box 8"/>
          <p:cNvSpPr txBox="1">
            <a:spLocks noChangeArrowheads="1"/>
          </p:cNvSpPr>
          <p:nvPr/>
        </p:nvSpPr>
        <p:spPr bwMode="auto">
          <a:xfrm>
            <a:off x="3384699" y="3541738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90" name="Text Box 10"/>
          <p:cNvSpPr txBox="1">
            <a:spLocks noChangeArrowheads="1"/>
          </p:cNvSpPr>
          <p:nvPr/>
        </p:nvSpPr>
        <p:spPr bwMode="auto">
          <a:xfrm>
            <a:off x="3384699" y="3148336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91" name="Line 11"/>
          <p:cNvSpPr>
            <a:spLocks noChangeShapeType="1"/>
          </p:cNvSpPr>
          <p:nvPr/>
        </p:nvSpPr>
        <p:spPr bwMode="auto">
          <a:xfrm>
            <a:off x="3460899" y="3541738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92" name="Text Box 12"/>
          <p:cNvSpPr txBox="1">
            <a:spLocks noChangeArrowheads="1"/>
          </p:cNvSpPr>
          <p:nvPr/>
        </p:nvSpPr>
        <p:spPr bwMode="auto">
          <a:xfrm>
            <a:off x="3689499" y="3541738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0    2    5</a:t>
            </a:r>
            <a:endParaRPr lang="en-US" sz="1000" dirty="0"/>
          </a:p>
        </p:txBody>
      </p:sp>
      <p:sp>
        <p:nvSpPr>
          <p:cNvPr id="93" name="Line 34"/>
          <p:cNvSpPr>
            <a:spLocks noChangeShapeType="1"/>
          </p:cNvSpPr>
          <p:nvPr/>
        </p:nvSpPr>
        <p:spPr bwMode="auto">
          <a:xfrm>
            <a:off x="4354033" y="354173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94" name="Text Box 35"/>
          <p:cNvSpPr txBox="1">
            <a:spLocks noChangeArrowheads="1"/>
          </p:cNvSpPr>
          <p:nvPr/>
        </p:nvSpPr>
        <p:spPr bwMode="auto">
          <a:xfrm>
            <a:off x="4354033" y="3148336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95" name="Text Box 36"/>
          <p:cNvSpPr txBox="1">
            <a:spLocks noChangeArrowheads="1"/>
          </p:cNvSpPr>
          <p:nvPr/>
        </p:nvSpPr>
        <p:spPr bwMode="auto">
          <a:xfrm>
            <a:off x="4256567" y="3313138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96" name="Text Box 37"/>
          <p:cNvSpPr txBox="1">
            <a:spLocks noChangeArrowheads="1"/>
          </p:cNvSpPr>
          <p:nvPr/>
        </p:nvSpPr>
        <p:spPr bwMode="auto">
          <a:xfrm>
            <a:off x="4222899" y="3541738"/>
            <a:ext cx="8515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smtClean="0"/>
              <a:t> 0    5    </a:t>
            </a:r>
            <a:r>
              <a:rPr lang="en-US" sz="1000" dirty="0"/>
              <a:t>0  </a:t>
            </a:r>
            <a:r>
              <a:rPr lang="en-US" sz="1000" dirty="0" smtClean="0"/>
              <a:t>  </a:t>
            </a:r>
            <a:r>
              <a:rPr lang="en-US" sz="1000" dirty="0"/>
              <a:t>5</a:t>
            </a:r>
          </a:p>
        </p:txBody>
      </p:sp>
      <p:sp>
        <p:nvSpPr>
          <p:cNvPr id="97" name="40 CuadroTexto"/>
          <p:cNvSpPr txBox="1"/>
          <p:nvPr/>
        </p:nvSpPr>
        <p:spPr>
          <a:xfrm>
            <a:off x="641499" y="5551407"/>
            <a:ext cx="55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PA-12</a:t>
            </a:r>
            <a:endParaRPr lang="en-US" sz="1200" b="1" dirty="0"/>
          </a:p>
        </p:txBody>
      </p:sp>
      <p:sp>
        <p:nvSpPr>
          <p:cNvPr id="98" name="41 CuadroTexto"/>
          <p:cNvSpPr txBox="1"/>
          <p:nvPr/>
        </p:nvSpPr>
        <p:spPr>
          <a:xfrm>
            <a:off x="3971264" y="5551407"/>
            <a:ext cx="63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PA-19b</a:t>
            </a:r>
            <a:endParaRPr lang="en-US" sz="1200" b="1" dirty="0"/>
          </a:p>
        </p:txBody>
      </p:sp>
      <p:pic>
        <p:nvPicPr>
          <p:cNvPr id="99" name="Picture 24" descr="Kinetic bistris pa12 repeat 33111 crop.jpg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5000" contrast="10000"/>
                    </a14:imgEffect>
                  </a14:imgLayer>
                </a14:imgProps>
              </a:ext>
            </a:extLst>
          </a:blip>
          <a:srcRect r="22222"/>
          <a:stretch>
            <a:fillRect/>
          </a:stretch>
        </p:blipFill>
        <p:spPr>
          <a:xfrm>
            <a:off x="76200" y="3770338"/>
            <a:ext cx="1600200" cy="1828800"/>
          </a:xfrm>
          <a:prstGeom prst="rect">
            <a:avLst/>
          </a:prstGeom>
        </p:spPr>
      </p:pic>
      <p:pic>
        <p:nvPicPr>
          <p:cNvPr id="100" name="Picture 25" descr="Kinetic bistris pa19b 3911 repeat crop.jpg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rcRect r="22222"/>
          <a:stretch>
            <a:fillRect/>
          </a:stretch>
        </p:blipFill>
        <p:spPr>
          <a:xfrm>
            <a:off x="3384699" y="3770338"/>
            <a:ext cx="1600200" cy="1828800"/>
          </a:xfrm>
          <a:prstGeom prst="rect">
            <a:avLst/>
          </a:prstGeom>
        </p:spPr>
      </p:pic>
      <p:sp>
        <p:nvSpPr>
          <p:cNvPr id="101" name="Line 34"/>
          <p:cNvSpPr>
            <a:spLocks noChangeShapeType="1"/>
          </p:cNvSpPr>
          <p:nvPr/>
        </p:nvSpPr>
        <p:spPr bwMode="auto">
          <a:xfrm>
            <a:off x="2637066" y="35417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02" name="Text Box 35"/>
          <p:cNvSpPr txBox="1">
            <a:spLocks noChangeArrowheads="1"/>
          </p:cNvSpPr>
          <p:nvPr/>
        </p:nvSpPr>
        <p:spPr bwMode="auto">
          <a:xfrm>
            <a:off x="2637066" y="3148336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06" name="Text Box 36"/>
          <p:cNvSpPr txBox="1">
            <a:spLocks noChangeArrowheads="1"/>
          </p:cNvSpPr>
          <p:nvPr/>
        </p:nvSpPr>
        <p:spPr bwMode="auto">
          <a:xfrm>
            <a:off x="2560866" y="3334404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07" name="1 CuadroTexto"/>
          <p:cNvSpPr txBox="1"/>
          <p:nvPr/>
        </p:nvSpPr>
        <p:spPr>
          <a:xfrm>
            <a:off x="2337182" y="8400937"/>
            <a:ext cx="557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PA-2b</a:t>
            </a:r>
            <a:endParaRPr lang="en-US" sz="1200" b="1" dirty="0"/>
          </a:p>
        </p:txBody>
      </p:sp>
      <p:sp>
        <p:nvSpPr>
          <p:cNvPr id="108" name="Line 6"/>
          <p:cNvSpPr>
            <a:spLocks noChangeShapeType="1"/>
          </p:cNvSpPr>
          <p:nvPr/>
        </p:nvSpPr>
        <p:spPr bwMode="auto">
          <a:xfrm>
            <a:off x="3667976" y="6681060"/>
            <a:ext cx="1587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09" name="Text Box 8"/>
          <p:cNvSpPr txBox="1">
            <a:spLocks noChangeArrowheads="1"/>
          </p:cNvSpPr>
          <p:nvPr/>
        </p:nvSpPr>
        <p:spPr bwMode="auto">
          <a:xfrm>
            <a:off x="3425088" y="6398485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3425088" y="6015716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111" name="Line 11"/>
          <p:cNvSpPr>
            <a:spLocks noChangeShapeType="1"/>
          </p:cNvSpPr>
          <p:nvPr/>
        </p:nvSpPr>
        <p:spPr bwMode="auto">
          <a:xfrm>
            <a:off x="3501288" y="6387852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12" name="Text Box 12"/>
          <p:cNvSpPr txBox="1">
            <a:spLocks noChangeArrowheads="1"/>
          </p:cNvSpPr>
          <p:nvPr/>
        </p:nvSpPr>
        <p:spPr bwMode="auto">
          <a:xfrm>
            <a:off x="3729888" y="6398485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0   4   8</a:t>
            </a:r>
            <a:endParaRPr lang="en-US" sz="1000" dirty="0"/>
          </a:p>
        </p:txBody>
      </p:sp>
      <p:sp>
        <p:nvSpPr>
          <p:cNvPr id="113" name="Line 34"/>
          <p:cNvSpPr>
            <a:spLocks noChangeShapeType="1"/>
          </p:cNvSpPr>
          <p:nvPr/>
        </p:nvSpPr>
        <p:spPr bwMode="auto">
          <a:xfrm>
            <a:off x="4288092" y="639848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14" name="Text Box 35"/>
          <p:cNvSpPr txBox="1">
            <a:spLocks noChangeArrowheads="1"/>
          </p:cNvSpPr>
          <p:nvPr/>
        </p:nvSpPr>
        <p:spPr bwMode="auto">
          <a:xfrm>
            <a:off x="4341257" y="6015716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15" name="Text Box 36"/>
          <p:cNvSpPr txBox="1">
            <a:spLocks noChangeArrowheads="1"/>
          </p:cNvSpPr>
          <p:nvPr/>
        </p:nvSpPr>
        <p:spPr bwMode="auto">
          <a:xfrm>
            <a:off x="4265057" y="6169885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16" name="Text Box 37"/>
          <p:cNvSpPr txBox="1">
            <a:spLocks noChangeArrowheads="1"/>
          </p:cNvSpPr>
          <p:nvPr/>
        </p:nvSpPr>
        <p:spPr bwMode="auto">
          <a:xfrm>
            <a:off x="4263288" y="6398485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8    </a:t>
            </a:r>
            <a:r>
              <a:rPr lang="en-US" sz="1000" dirty="0"/>
              <a:t>0   </a:t>
            </a:r>
            <a:r>
              <a:rPr lang="en-US" sz="1000" dirty="0" smtClean="0"/>
              <a:t>8</a:t>
            </a:r>
            <a:endParaRPr lang="en-US" sz="1000" dirty="0"/>
          </a:p>
        </p:txBody>
      </p:sp>
      <p:pic>
        <p:nvPicPr>
          <p:cNvPr id="117" name="11 Imagen" descr="Kinetic bistris OD0.2 pa90R 12511 crop.jpg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9000"/>
                    </a14:imgEffect>
                  </a14:imgLayer>
                </a14:imgProps>
              </a:ext>
            </a:extLst>
          </a:blip>
          <a:srcRect r="18518"/>
          <a:stretch>
            <a:fillRect/>
          </a:stretch>
        </p:blipFill>
        <p:spPr>
          <a:xfrm>
            <a:off x="3425088" y="6627085"/>
            <a:ext cx="1676400" cy="1811618"/>
          </a:xfrm>
          <a:prstGeom prst="rect">
            <a:avLst/>
          </a:prstGeom>
        </p:spPr>
      </p:pic>
      <p:sp>
        <p:nvSpPr>
          <p:cNvPr id="118" name="Text Box 7"/>
          <p:cNvSpPr txBox="1">
            <a:spLocks noChangeArrowheads="1"/>
          </p:cNvSpPr>
          <p:nvPr/>
        </p:nvSpPr>
        <p:spPr bwMode="auto">
          <a:xfrm>
            <a:off x="4007990" y="6070406"/>
            <a:ext cx="184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000"/>
          </a:p>
        </p:txBody>
      </p:sp>
      <p:sp>
        <p:nvSpPr>
          <p:cNvPr id="119" name="Text Box 8"/>
          <p:cNvSpPr txBox="1">
            <a:spLocks noChangeArrowheads="1"/>
          </p:cNvSpPr>
          <p:nvPr/>
        </p:nvSpPr>
        <p:spPr bwMode="auto">
          <a:xfrm>
            <a:off x="5162103" y="6382840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120" name="Text Box 10"/>
          <p:cNvSpPr txBox="1">
            <a:spLocks noChangeArrowheads="1"/>
          </p:cNvSpPr>
          <p:nvPr/>
        </p:nvSpPr>
        <p:spPr bwMode="auto">
          <a:xfrm>
            <a:off x="5162103" y="6000071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121" name="Line 11"/>
          <p:cNvSpPr>
            <a:spLocks noChangeShapeType="1"/>
          </p:cNvSpPr>
          <p:nvPr/>
        </p:nvSpPr>
        <p:spPr bwMode="auto">
          <a:xfrm>
            <a:off x="5238303" y="6382839"/>
            <a:ext cx="762000" cy="156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22" name="Text Box 12"/>
          <p:cNvSpPr txBox="1">
            <a:spLocks noChangeArrowheads="1"/>
          </p:cNvSpPr>
          <p:nvPr/>
        </p:nvSpPr>
        <p:spPr bwMode="auto">
          <a:xfrm>
            <a:off x="5466903" y="6382840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0   4    8</a:t>
            </a:r>
            <a:endParaRPr lang="en-US" sz="1000" dirty="0"/>
          </a:p>
        </p:txBody>
      </p:sp>
      <p:sp>
        <p:nvSpPr>
          <p:cNvPr id="123" name="Line 34"/>
          <p:cNvSpPr>
            <a:spLocks noChangeShapeType="1"/>
          </p:cNvSpPr>
          <p:nvPr/>
        </p:nvSpPr>
        <p:spPr bwMode="auto">
          <a:xfrm>
            <a:off x="6088905" y="638284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24" name="Text Box 35"/>
          <p:cNvSpPr txBox="1">
            <a:spLocks noChangeArrowheads="1"/>
          </p:cNvSpPr>
          <p:nvPr/>
        </p:nvSpPr>
        <p:spPr bwMode="auto">
          <a:xfrm>
            <a:off x="6088905" y="6000071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25" name="Text Box 36"/>
          <p:cNvSpPr txBox="1">
            <a:spLocks noChangeArrowheads="1"/>
          </p:cNvSpPr>
          <p:nvPr/>
        </p:nvSpPr>
        <p:spPr bwMode="auto">
          <a:xfrm>
            <a:off x="6012705" y="6154240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26" name="Text Box 37"/>
          <p:cNvSpPr txBox="1">
            <a:spLocks noChangeArrowheads="1"/>
          </p:cNvSpPr>
          <p:nvPr/>
        </p:nvSpPr>
        <p:spPr bwMode="auto">
          <a:xfrm>
            <a:off x="6000303" y="6382840"/>
            <a:ext cx="7649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8    </a:t>
            </a:r>
            <a:r>
              <a:rPr lang="en-US" sz="1000" dirty="0"/>
              <a:t>0   </a:t>
            </a:r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127" name="21 CuadroTexto"/>
          <p:cNvSpPr txBox="1"/>
          <p:nvPr/>
        </p:nvSpPr>
        <p:spPr>
          <a:xfrm>
            <a:off x="3989617" y="8390304"/>
            <a:ext cx="63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PA-33R</a:t>
            </a:r>
            <a:endParaRPr lang="en-US" sz="1200" b="1" dirty="0"/>
          </a:p>
        </p:txBody>
      </p:sp>
      <p:pic>
        <p:nvPicPr>
          <p:cNvPr id="128" name="22 Imagen" descr="Kinetic bistris OD0.2 pa90R 12511 crop.jpg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18000"/>
                    </a14:imgEffect>
                  </a14:imgLayer>
                </a14:imgProps>
              </a:ext>
            </a:extLst>
          </a:blip>
          <a:srcRect r="18518"/>
          <a:stretch>
            <a:fillRect/>
          </a:stretch>
        </p:blipFill>
        <p:spPr>
          <a:xfrm>
            <a:off x="5162103" y="6611440"/>
            <a:ext cx="1676400" cy="1817511"/>
          </a:xfrm>
          <a:prstGeom prst="rect">
            <a:avLst/>
          </a:prstGeom>
        </p:spPr>
      </p:pic>
      <p:sp>
        <p:nvSpPr>
          <p:cNvPr id="129" name="23 CuadroTexto"/>
          <p:cNvSpPr txBox="1"/>
          <p:nvPr/>
        </p:nvSpPr>
        <p:spPr>
          <a:xfrm>
            <a:off x="5759301" y="8390304"/>
            <a:ext cx="63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PA-90R</a:t>
            </a:r>
            <a:endParaRPr lang="en-US" sz="1200" b="1" dirty="0"/>
          </a:p>
        </p:txBody>
      </p:sp>
      <p:pic>
        <p:nvPicPr>
          <p:cNvPr id="130" name="25 Imagen" descr="Kinetic bistris pa2b 33011 crop.jpg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rcRect r="21898"/>
          <a:stretch>
            <a:fillRect/>
          </a:stretch>
        </p:blipFill>
        <p:spPr>
          <a:xfrm>
            <a:off x="1770114" y="6609464"/>
            <a:ext cx="1600200" cy="1828800"/>
          </a:xfrm>
          <a:prstGeom prst="rect">
            <a:avLst/>
          </a:prstGeom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1693914" y="6380864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132" name="Text Box 10"/>
          <p:cNvSpPr txBox="1">
            <a:spLocks noChangeArrowheads="1"/>
          </p:cNvSpPr>
          <p:nvPr/>
        </p:nvSpPr>
        <p:spPr bwMode="auto">
          <a:xfrm>
            <a:off x="1770114" y="5998095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133" name="Line 11"/>
          <p:cNvSpPr>
            <a:spLocks noChangeShapeType="1"/>
          </p:cNvSpPr>
          <p:nvPr/>
        </p:nvSpPr>
        <p:spPr bwMode="auto">
          <a:xfrm>
            <a:off x="1846314" y="6380864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34" name="Text Box 12"/>
          <p:cNvSpPr txBox="1">
            <a:spLocks noChangeArrowheads="1"/>
          </p:cNvSpPr>
          <p:nvPr/>
        </p:nvSpPr>
        <p:spPr bwMode="auto">
          <a:xfrm>
            <a:off x="1998714" y="6380864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 0   2    5</a:t>
            </a:r>
            <a:endParaRPr lang="en-US" sz="1000" dirty="0"/>
          </a:p>
        </p:txBody>
      </p:sp>
      <p:sp>
        <p:nvSpPr>
          <p:cNvPr id="135" name="Line 34"/>
          <p:cNvSpPr>
            <a:spLocks noChangeShapeType="1"/>
          </p:cNvSpPr>
          <p:nvPr/>
        </p:nvSpPr>
        <p:spPr bwMode="auto">
          <a:xfrm>
            <a:off x="2654384" y="6380864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36" name="Text Box 35"/>
          <p:cNvSpPr txBox="1">
            <a:spLocks noChangeArrowheads="1"/>
          </p:cNvSpPr>
          <p:nvPr/>
        </p:nvSpPr>
        <p:spPr bwMode="auto">
          <a:xfrm>
            <a:off x="2665017" y="5998095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37" name="Text Box 36"/>
          <p:cNvSpPr txBox="1">
            <a:spLocks noChangeArrowheads="1"/>
          </p:cNvSpPr>
          <p:nvPr/>
        </p:nvSpPr>
        <p:spPr bwMode="auto">
          <a:xfrm>
            <a:off x="2588817" y="6152264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38" name="Text Box 37"/>
          <p:cNvSpPr txBox="1">
            <a:spLocks noChangeArrowheads="1"/>
          </p:cNvSpPr>
          <p:nvPr/>
        </p:nvSpPr>
        <p:spPr bwMode="auto">
          <a:xfrm>
            <a:off x="2608314" y="6380864"/>
            <a:ext cx="7360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0   </a:t>
            </a:r>
            <a:r>
              <a:rPr lang="en-US" sz="1000" dirty="0" smtClean="0"/>
              <a:t> 5   </a:t>
            </a:r>
            <a:r>
              <a:rPr lang="en-US" sz="1000" dirty="0"/>
              <a:t>0   </a:t>
            </a:r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139" name="Text Box 8"/>
          <p:cNvSpPr txBox="1">
            <a:spLocks noChangeArrowheads="1"/>
          </p:cNvSpPr>
          <p:nvPr/>
        </p:nvSpPr>
        <p:spPr bwMode="auto">
          <a:xfrm>
            <a:off x="34635" y="6363243"/>
            <a:ext cx="4138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MW</a:t>
            </a:r>
          </a:p>
        </p:txBody>
      </p:sp>
      <p:sp>
        <p:nvSpPr>
          <p:cNvPr id="140" name="Text Box 10"/>
          <p:cNvSpPr txBox="1">
            <a:spLocks noChangeArrowheads="1"/>
          </p:cNvSpPr>
          <p:nvPr/>
        </p:nvSpPr>
        <p:spPr bwMode="auto">
          <a:xfrm>
            <a:off x="110835" y="5980474"/>
            <a:ext cx="8066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000" dirty="0"/>
              <a:t>Incubation </a:t>
            </a:r>
          </a:p>
          <a:p>
            <a:pPr algn="ctr"/>
            <a:r>
              <a:rPr lang="en-US" sz="1000" dirty="0"/>
              <a:t>time (hr)</a:t>
            </a:r>
          </a:p>
        </p:txBody>
      </p:sp>
      <p:sp>
        <p:nvSpPr>
          <p:cNvPr id="141" name="Line 11"/>
          <p:cNvSpPr>
            <a:spLocks noChangeShapeType="1"/>
          </p:cNvSpPr>
          <p:nvPr/>
        </p:nvSpPr>
        <p:spPr bwMode="auto">
          <a:xfrm>
            <a:off x="187035" y="6363243"/>
            <a:ext cx="67151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42" name="Text Box 12"/>
          <p:cNvSpPr txBox="1">
            <a:spLocks noChangeArrowheads="1"/>
          </p:cNvSpPr>
          <p:nvPr/>
        </p:nvSpPr>
        <p:spPr bwMode="auto">
          <a:xfrm>
            <a:off x="339435" y="6363243"/>
            <a:ext cx="7000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 smtClean="0"/>
              <a:t> 0    2    5</a:t>
            </a:r>
            <a:endParaRPr lang="en-US" sz="1000" dirty="0"/>
          </a:p>
        </p:txBody>
      </p:sp>
      <p:sp>
        <p:nvSpPr>
          <p:cNvPr id="143" name="Line 34"/>
          <p:cNvSpPr>
            <a:spLocks noChangeShapeType="1"/>
          </p:cNvSpPr>
          <p:nvPr/>
        </p:nvSpPr>
        <p:spPr bwMode="auto">
          <a:xfrm>
            <a:off x="973839" y="636324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000"/>
          </a:p>
        </p:txBody>
      </p:sp>
      <p:sp>
        <p:nvSpPr>
          <p:cNvPr id="144" name="Text Box 35"/>
          <p:cNvSpPr txBox="1">
            <a:spLocks noChangeArrowheads="1"/>
          </p:cNvSpPr>
          <p:nvPr/>
        </p:nvSpPr>
        <p:spPr bwMode="auto">
          <a:xfrm>
            <a:off x="973839" y="5980474"/>
            <a:ext cx="6319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controls</a:t>
            </a:r>
          </a:p>
        </p:txBody>
      </p:sp>
      <p:sp>
        <p:nvSpPr>
          <p:cNvPr id="145" name="Text Box 36"/>
          <p:cNvSpPr txBox="1">
            <a:spLocks noChangeArrowheads="1"/>
          </p:cNvSpPr>
          <p:nvPr/>
        </p:nvSpPr>
        <p:spPr bwMode="auto">
          <a:xfrm>
            <a:off x="918905" y="6134643"/>
            <a:ext cx="8787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err="1"/>
              <a:t>Gliad</a:t>
            </a:r>
            <a:r>
              <a:rPr lang="en-US" sz="1000" dirty="0"/>
              <a:t>.  Bact.</a:t>
            </a:r>
          </a:p>
        </p:txBody>
      </p:sp>
      <p:sp>
        <p:nvSpPr>
          <p:cNvPr id="146" name="Text Box 37"/>
          <p:cNvSpPr txBox="1">
            <a:spLocks noChangeArrowheads="1"/>
          </p:cNvSpPr>
          <p:nvPr/>
        </p:nvSpPr>
        <p:spPr bwMode="auto">
          <a:xfrm>
            <a:off x="872835" y="6363243"/>
            <a:ext cx="8226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 smtClean="0"/>
              <a:t>  0    5    </a:t>
            </a:r>
            <a:r>
              <a:rPr lang="en-US" sz="1000" dirty="0"/>
              <a:t>0   </a:t>
            </a:r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147" name="42 CuadroTexto"/>
          <p:cNvSpPr txBox="1"/>
          <p:nvPr/>
        </p:nvSpPr>
        <p:spPr>
          <a:xfrm>
            <a:off x="644235" y="8390304"/>
            <a:ext cx="557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PA-1b</a:t>
            </a:r>
            <a:endParaRPr lang="en-US" sz="1200" b="1" dirty="0"/>
          </a:p>
        </p:txBody>
      </p:sp>
      <p:pic>
        <p:nvPicPr>
          <p:cNvPr id="148" name="44 Imagen" descr="Kinetic bistris OD0.2 pa1b 61511 crop.jpg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13000"/>
                    </a14:imgEffect>
                  </a14:imgLayer>
                </a14:imgProps>
              </a:ext>
            </a:extLst>
          </a:blip>
          <a:srcRect r="20976"/>
          <a:stretch>
            <a:fillRect/>
          </a:stretch>
        </p:blipFill>
        <p:spPr>
          <a:xfrm>
            <a:off x="34635" y="6602476"/>
            <a:ext cx="1676400" cy="1828800"/>
          </a:xfrm>
          <a:prstGeom prst="rect">
            <a:avLst/>
          </a:prstGeom>
        </p:spPr>
      </p:pic>
      <p:sp>
        <p:nvSpPr>
          <p:cNvPr id="149" name="44 CuadroTexto"/>
          <p:cNvSpPr txBox="1"/>
          <p:nvPr/>
        </p:nvSpPr>
        <p:spPr>
          <a:xfrm>
            <a:off x="1371600" y="5762556"/>
            <a:ext cx="82278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GROUP IV</a:t>
            </a:r>
            <a:endParaRPr lang="en-US" sz="1200" b="1" dirty="0"/>
          </a:p>
        </p:txBody>
      </p:sp>
      <p:sp>
        <p:nvSpPr>
          <p:cNvPr id="150" name="44 CuadroTexto"/>
          <p:cNvSpPr txBox="1"/>
          <p:nvPr/>
        </p:nvSpPr>
        <p:spPr>
          <a:xfrm>
            <a:off x="5691959" y="56445"/>
            <a:ext cx="77309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GROUP II</a:t>
            </a:r>
            <a:endParaRPr lang="en-US" sz="1200" b="1" dirty="0"/>
          </a:p>
        </p:txBody>
      </p:sp>
      <p:sp>
        <p:nvSpPr>
          <p:cNvPr id="151" name="44 CuadroTexto"/>
          <p:cNvSpPr txBox="1"/>
          <p:nvPr/>
        </p:nvSpPr>
        <p:spPr>
          <a:xfrm>
            <a:off x="4728522" y="5779911"/>
            <a:ext cx="7811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GROUP V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457 Grupo"/>
          <p:cNvGrpSpPr/>
          <p:nvPr/>
        </p:nvGrpSpPr>
        <p:grpSpPr>
          <a:xfrm>
            <a:off x="3276600" y="1193582"/>
            <a:ext cx="3342653" cy="1864979"/>
            <a:chOff x="0" y="3505200"/>
            <a:chExt cx="3342653" cy="1864979"/>
          </a:xfrm>
        </p:grpSpPr>
        <p:sp>
          <p:nvSpPr>
            <p:cNvPr id="180" name="Line 35"/>
            <p:cNvSpPr>
              <a:spLocks noChangeShapeType="1"/>
            </p:cNvSpPr>
            <p:nvPr/>
          </p:nvSpPr>
          <p:spPr bwMode="auto">
            <a:xfrm flipH="1">
              <a:off x="364394" y="5103416"/>
              <a:ext cx="16606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1" name="Line 36"/>
            <p:cNvSpPr>
              <a:spLocks noChangeShapeType="1"/>
            </p:cNvSpPr>
            <p:nvPr/>
          </p:nvSpPr>
          <p:spPr bwMode="auto">
            <a:xfrm flipH="1">
              <a:off x="364394" y="4715023"/>
              <a:ext cx="16606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2" name="Line 37"/>
            <p:cNvSpPr>
              <a:spLocks noChangeShapeType="1"/>
            </p:cNvSpPr>
            <p:nvPr/>
          </p:nvSpPr>
          <p:spPr bwMode="auto">
            <a:xfrm flipH="1">
              <a:off x="364394" y="4326630"/>
              <a:ext cx="16606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3" name="Line 38"/>
            <p:cNvSpPr>
              <a:spLocks noChangeShapeType="1"/>
            </p:cNvSpPr>
            <p:nvPr/>
          </p:nvSpPr>
          <p:spPr bwMode="auto">
            <a:xfrm flipH="1">
              <a:off x="364394" y="3932881"/>
              <a:ext cx="16606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4" name="Line 39"/>
            <p:cNvSpPr>
              <a:spLocks noChangeShapeType="1"/>
            </p:cNvSpPr>
            <p:nvPr/>
          </p:nvSpPr>
          <p:spPr bwMode="auto">
            <a:xfrm flipH="1">
              <a:off x="364394" y="3544487"/>
              <a:ext cx="16606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5" name="Line 40"/>
            <p:cNvSpPr>
              <a:spLocks noChangeShapeType="1"/>
            </p:cNvSpPr>
            <p:nvPr/>
          </p:nvSpPr>
          <p:spPr bwMode="auto">
            <a:xfrm flipH="1">
              <a:off x="343138" y="5103416"/>
              <a:ext cx="37862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6" name="Line 41"/>
            <p:cNvSpPr>
              <a:spLocks noChangeShapeType="1"/>
            </p:cNvSpPr>
            <p:nvPr/>
          </p:nvSpPr>
          <p:spPr bwMode="auto">
            <a:xfrm flipH="1">
              <a:off x="343138" y="4326630"/>
              <a:ext cx="37862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7" name="Line 42"/>
            <p:cNvSpPr>
              <a:spLocks noChangeShapeType="1"/>
            </p:cNvSpPr>
            <p:nvPr/>
          </p:nvSpPr>
          <p:spPr bwMode="auto">
            <a:xfrm flipH="1">
              <a:off x="343138" y="3544487"/>
              <a:ext cx="37862" cy="8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8" name="Line 43"/>
            <p:cNvSpPr>
              <a:spLocks noChangeShapeType="1"/>
            </p:cNvSpPr>
            <p:nvPr/>
          </p:nvSpPr>
          <p:spPr bwMode="auto">
            <a:xfrm flipV="1">
              <a:off x="381000" y="3550738"/>
              <a:ext cx="664" cy="155267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9" name="Rectangle 44"/>
            <p:cNvSpPr>
              <a:spLocks noChangeArrowheads="1"/>
            </p:cNvSpPr>
            <p:nvPr/>
          </p:nvSpPr>
          <p:spPr bwMode="auto">
            <a:xfrm>
              <a:off x="228600" y="5029200"/>
              <a:ext cx="40603" cy="105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90" name="Rectangle 45"/>
            <p:cNvSpPr>
              <a:spLocks noChangeArrowheads="1"/>
            </p:cNvSpPr>
            <p:nvPr/>
          </p:nvSpPr>
          <p:spPr bwMode="auto">
            <a:xfrm>
              <a:off x="228600" y="4267200"/>
              <a:ext cx="81207" cy="105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191" name="Rectangle 46"/>
            <p:cNvSpPr>
              <a:spLocks noChangeArrowheads="1"/>
            </p:cNvSpPr>
            <p:nvPr/>
          </p:nvSpPr>
          <p:spPr bwMode="auto">
            <a:xfrm>
              <a:off x="152400" y="3505200"/>
              <a:ext cx="121810" cy="105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192" name="Rectangle 47"/>
            <p:cNvSpPr>
              <a:spLocks noChangeArrowheads="1"/>
            </p:cNvSpPr>
            <p:nvPr/>
          </p:nvSpPr>
          <p:spPr bwMode="auto">
            <a:xfrm rot="16200000">
              <a:off x="-236485" y="4351285"/>
              <a:ext cx="570418" cy="97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% Mobile Phase</a:t>
              </a:r>
              <a:endParaRPr lang="en-US" sz="800" dirty="0"/>
            </a:p>
          </p:txBody>
        </p:sp>
        <p:grpSp>
          <p:nvGrpSpPr>
            <p:cNvPr id="193" name="98 Grupo"/>
            <p:cNvGrpSpPr>
              <a:grpSpLocks/>
            </p:cNvGrpSpPr>
            <p:nvPr/>
          </p:nvGrpSpPr>
          <p:grpSpPr bwMode="auto">
            <a:xfrm>
              <a:off x="457200" y="3505200"/>
              <a:ext cx="2885453" cy="1864979"/>
              <a:chOff x="1736165" y="1616075"/>
              <a:chExt cx="7030418" cy="3315493"/>
            </a:xfrm>
          </p:grpSpPr>
          <p:sp>
            <p:nvSpPr>
              <p:cNvPr id="194" name="Rectangle 63"/>
              <p:cNvSpPr>
                <a:spLocks noChangeArrowheads="1"/>
              </p:cNvSpPr>
              <p:nvPr/>
            </p:nvSpPr>
            <p:spPr bwMode="auto">
              <a:xfrm>
                <a:off x="2014537" y="4387851"/>
                <a:ext cx="157689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-1</a:t>
                </a:r>
                <a:endParaRPr lang="en-US" sz="800"/>
              </a:p>
            </p:txBody>
          </p:sp>
          <p:sp>
            <p:nvSpPr>
              <p:cNvPr id="195" name="Rectangle 70"/>
              <p:cNvSpPr>
                <a:spLocks noChangeArrowheads="1"/>
              </p:cNvSpPr>
              <p:nvPr/>
            </p:nvSpPr>
            <p:spPr bwMode="auto">
              <a:xfrm rot="16200000">
                <a:off x="1629714" y="3039501"/>
                <a:ext cx="445798" cy="232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dirty="0">
                    <a:solidFill>
                      <a:srgbClr val="000000"/>
                    </a:solidFill>
                  </a:rPr>
                  <a:t>mVolts</a:t>
                </a:r>
                <a:endParaRPr lang="en-US" sz="800" dirty="0"/>
              </a:p>
            </p:txBody>
          </p:sp>
          <p:sp>
            <p:nvSpPr>
              <p:cNvPr id="196" name="Line 7"/>
              <p:cNvSpPr>
                <a:spLocks noChangeShapeType="1"/>
              </p:cNvSpPr>
              <p:nvPr/>
            </p:nvSpPr>
            <p:spPr bwMode="auto">
              <a:xfrm flipV="1">
                <a:off x="2278063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97" name="Line 8"/>
              <p:cNvSpPr>
                <a:spLocks noChangeShapeType="1"/>
              </p:cNvSpPr>
              <p:nvPr/>
            </p:nvSpPr>
            <p:spPr bwMode="auto">
              <a:xfrm flipV="1">
                <a:off x="2916238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98" name="Line 9"/>
              <p:cNvSpPr>
                <a:spLocks noChangeShapeType="1"/>
              </p:cNvSpPr>
              <p:nvPr/>
            </p:nvSpPr>
            <p:spPr bwMode="auto">
              <a:xfrm flipV="1">
                <a:off x="3554413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99" name="Line 10"/>
              <p:cNvSpPr>
                <a:spLocks noChangeShapeType="1"/>
              </p:cNvSpPr>
              <p:nvPr/>
            </p:nvSpPr>
            <p:spPr bwMode="auto">
              <a:xfrm flipV="1">
                <a:off x="4192588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0" name="Line 11"/>
              <p:cNvSpPr>
                <a:spLocks noChangeShapeType="1"/>
              </p:cNvSpPr>
              <p:nvPr/>
            </p:nvSpPr>
            <p:spPr bwMode="auto">
              <a:xfrm flipV="1">
                <a:off x="4830763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1" name="Line 12"/>
              <p:cNvSpPr>
                <a:spLocks noChangeShapeType="1"/>
              </p:cNvSpPr>
              <p:nvPr/>
            </p:nvSpPr>
            <p:spPr bwMode="auto">
              <a:xfrm flipV="1">
                <a:off x="5468938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2" name="Line 13"/>
              <p:cNvSpPr>
                <a:spLocks noChangeShapeType="1"/>
              </p:cNvSpPr>
              <p:nvPr/>
            </p:nvSpPr>
            <p:spPr bwMode="auto">
              <a:xfrm flipV="1">
                <a:off x="6116638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3" name="Line 14"/>
              <p:cNvSpPr>
                <a:spLocks noChangeShapeType="1"/>
              </p:cNvSpPr>
              <p:nvPr/>
            </p:nvSpPr>
            <p:spPr bwMode="auto">
              <a:xfrm flipV="1">
                <a:off x="6754813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4" name="Line 15"/>
              <p:cNvSpPr>
                <a:spLocks noChangeShapeType="1"/>
              </p:cNvSpPr>
              <p:nvPr/>
            </p:nvSpPr>
            <p:spPr bwMode="auto">
              <a:xfrm flipV="1">
                <a:off x="7391400" y="1685925"/>
                <a:ext cx="1588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5" name="Line 16"/>
              <p:cNvSpPr>
                <a:spLocks noChangeShapeType="1"/>
              </p:cNvSpPr>
              <p:nvPr/>
            </p:nvSpPr>
            <p:spPr bwMode="auto">
              <a:xfrm flipV="1">
                <a:off x="8029575" y="1685925"/>
                <a:ext cx="1588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6" name="Line 17"/>
              <p:cNvSpPr>
                <a:spLocks noChangeShapeType="1"/>
              </p:cNvSpPr>
              <p:nvPr/>
            </p:nvSpPr>
            <p:spPr bwMode="auto">
              <a:xfrm flipV="1">
                <a:off x="8667750" y="1685925"/>
                <a:ext cx="1588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7" name="Line 18"/>
              <p:cNvSpPr>
                <a:spLocks noChangeShapeType="1"/>
              </p:cNvSpPr>
              <p:nvPr/>
            </p:nvSpPr>
            <p:spPr bwMode="auto">
              <a:xfrm flipV="1">
                <a:off x="2278063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8" name="Line 19"/>
              <p:cNvSpPr>
                <a:spLocks noChangeShapeType="1"/>
              </p:cNvSpPr>
              <p:nvPr/>
            </p:nvSpPr>
            <p:spPr bwMode="auto">
              <a:xfrm flipV="1">
                <a:off x="5468938" y="1685925"/>
                <a:ext cx="1587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09" name="Line 20"/>
              <p:cNvSpPr>
                <a:spLocks noChangeShapeType="1"/>
              </p:cNvSpPr>
              <p:nvPr/>
            </p:nvSpPr>
            <p:spPr bwMode="auto">
              <a:xfrm flipV="1">
                <a:off x="8667750" y="1685925"/>
                <a:ext cx="1588" cy="2771775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0" name="Line 21"/>
              <p:cNvSpPr>
                <a:spLocks noChangeShapeType="1"/>
              </p:cNvSpPr>
              <p:nvPr/>
            </p:nvSpPr>
            <p:spPr bwMode="auto">
              <a:xfrm>
                <a:off x="2278063" y="445770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1" name="Line 22"/>
              <p:cNvSpPr>
                <a:spLocks noChangeShapeType="1"/>
              </p:cNvSpPr>
              <p:nvPr/>
            </p:nvSpPr>
            <p:spPr bwMode="auto">
              <a:xfrm>
                <a:off x="2278063" y="399097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2" name="Line 23"/>
              <p:cNvSpPr>
                <a:spLocks noChangeShapeType="1"/>
              </p:cNvSpPr>
              <p:nvPr/>
            </p:nvSpPr>
            <p:spPr bwMode="auto">
              <a:xfrm>
                <a:off x="2278063" y="353377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3" name="Line 24"/>
              <p:cNvSpPr>
                <a:spLocks noChangeShapeType="1"/>
              </p:cNvSpPr>
              <p:nvPr/>
            </p:nvSpPr>
            <p:spPr bwMode="auto">
              <a:xfrm>
                <a:off x="2278063" y="306705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4" name="Line 25"/>
              <p:cNvSpPr>
                <a:spLocks noChangeShapeType="1"/>
              </p:cNvSpPr>
              <p:nvPr/>
            </p:nvSpPr>
            <p:spPr bwMode="auto">
              <a:xfrm>
                <a:off x="2278063" y="260985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5" name="Line 26"/>
              <p:cNvSpPr>
                <a:spLocks noChangeShapeType="1"/>
              </p:cNvSpPr>
              <p:nvPr/>
            </p:nvSpPr>
            <p:spPr bwMode="auto">
              <a:xfrm>
                <a:off x="2278063" y="214312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6" name="Line 27"/>
              <p:cNvSpPr>
                <a:spLocks noChangeShapeType="1"/>
              </p:cNvSpPr>
              <p:nvPr/>
            </p:nvSpPr>
            <p:spPr bwMode="auto">
              <a:xfrm>
                <a:off x="2278063" y="168592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7" name="Line 28"/>
              <p:cNvSpPr>
                <a:spLocks noChangeShapeType="1"/>
              </p:cNvSpPr>
              <p:nvPr/>
            </p:nvSpPr>
            <p:spPr bwMode="auto">
              <a:xfrm>
                <a:off x="2278063" y="445770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8" name="Line 29"/>
              <p:cNvSpPr>
                <a:spLocks noChangeShapeType="1"/>
              </p:cNvSpPr>
              <p:nvPr/>
            </p:nvSpPr>
            <p:spPr bwMode="auto">
              <a:xfrm>
                <a:off x="2278063" y="399097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19" name="Line 30"/>
              <p:cNvSpPr>
                <a:spLocks noChangeShapeType="1"/>
              </p:cNvSpPr>
              <p:nvPr/>
            </p:nvSpPr>
            <p:spPr bwMode="auto">
              <a:xfrm>
                <a:off x="2278063" y="353377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0" name="Line 31"/>
              <p:cNvSpPr>
                <a:spLocks noChangeShapeType="1"/>
              </p:cNvSpPr>
              <p:nvPr/>
            </p:nvSpPr>
            <p:spPr bwMode="auto">
              <a:xfrm>
                <a:off x="2278063" y="306705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1" name="Line 32"/>
              <p:cNvSpPr>
                <a:spLocks noChangeShapeType="1"/>
              </p:cNvSpPr>
              <p:nvPr/>
            </p:nvSpPr>
            <p:spPr bwMode="auto">
              <a:xfrm>
                <a:off x="2278063" y="2609850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2" name="Line 33"/>
              <p:cNvSpPr>
                <a:spLocks noChangeShapeType="1"/>
              </p:cNvSpPr>
              <p:nvPr/>
            </p:nvSpPr>
            <p:spPr bwMode="auto">
              <a:xfrm>
                <a:off x="2278063" y="214312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3" name="Line 34"/>
              <p:cNvSpPr>
                <a:spLocks noChangeShapeType="1"/>
              </p:cNvSpPr>
              <p:nvPr/>
            </p:nvSpPr>
            <p:spPr bwMode="auto">
              <a:xfrm>
                <a:off x="2278063" y="1685925"/>
                <a:ext cx="6389687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4" name="Line 48"/>
              <p:cNvSpPr>
                <a:spLocks noChangeShapeType="1"/>
              </p:cNvSpPr>
              <p:nvPr/>
            </p:nvSpPr>
            <p:spPr bwMode="auto">
              <a:xfrm flipH="1">
                <a:off x="2238375" y="4457700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5" name="Line 49"/>
              <p:cNvSpPr>
                <a:spLocks noChangeShapeType="1"/>
              </p:cNvSpPr>
              <p:nvPr/>
            </p:nvSpPr>
            <p:spPr bwMode="auto">
              <a:xfrm flipH="1">
                <a:off x="2238375" y="3990975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6" name="Line 50"/>
              <p:cNvSpPr>
                <a:spLocks noChangeShapeType="1"/>
              </p:cNvSpPr>
              <p:nvPr/>
            </p:nvSpPr>
            <p:spPr bwMode="auto">
              <a:xfrm flipH="1">
                <a:off x="2238375" y="3533775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7" name="Line 51"/>
              <p:cNvSpPr>
                <a:spLocks noChangeShapeType="1"/>
              </p:cNvSpPr>
              <p:nvPr/>
            </p:nvSpPr>
            <p:spPr bwMode="auto">
              <a:xfrm flipH="1">
                <a:off x="2238375" y="3067050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8" name="Line 52"/>
              <p:cNvSpPr>
                <a:spLocks noChangeShapeType="1"/>
              </p:cNvSpPr>
              <p:nvPr/>
            </p:nvSpPr>
            <p:spPr bwMode="auto">
              <a:xfrm flipH="1">
                <a:off x="2238375" y="2609850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29" name="Line 53"/>
              <p:cNvSpPr>
                <a:spLocks noChangeShapeType="1"/>
              </p:cNvSpPr>
              <p:nvPr/>
            </p:nvSpPr>
            <p:spPr bwMode="auto">
              <a:xfrm flipH="1">
                <a:off x="2238375" y="2143125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0" name="Line 54"/>
              <p:cNvSpPr>
                <a:spLocks noChangeShapeType="1"/>
              </p:cNvSpPr>
              <p:nvPr/>
            </p:nvSpPr>
            <p:spPr bwMode="auto">
              <a:xfrm flipH="1">
                <a:off x="2238375" y="1685925"/>
                <a:ext cx="396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1" name="Line 55"/>
              <p:cNvSpPr>
                <a:spLocks noChangeShapeType="1"/>
              </p:cNvSpPr>
              <p:nvPr/>
            </p:nvSpPr>
            <p:spPr bwMode="auto">
              <a:xfrm flipH="1">
                <a:off x="2187575" y="4457700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2" name="Line 56"/>
              <p:cNvSpPr>
                <a:spLocks noChangeShapeType="1"/>
              </p:cNvSpPr>
              <p:nvPr/>
            </p:nvSpPr>
            <p:spPr bwMode="auto">
              <a:xfrm flipH="1">
                <a:off x="2187575" y="399097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3" name="Line 57"/>
              <p:cNvSpPr>
                <a:spLocks noChangeShapeType="1"/>
              </p:cNvSpPr>
              <p:nvPr/>
            </p:nvSpPr>
            <p:spPr bwMode="auto">
              <a:xfrm flipH="1">
                <a:off x="2187575" y="353377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4" name="Line 58"/>
              <p:cNvSpPr>
                <a:spLocks noChangeShapeType="1"/>
              </p:cNvSpPr>
              <p:nvPr/>
            </p:nvSpPr>
            <p:spPr bwMode="auto">
              <a:xfrm flipH="1">
                <a:off x="2187575" y="3067050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5" name="Line 59"/>
              <p:cNvSpPr>
                <a:spLocks noChangeShapeType="1"/>
              </p:cNvSpPr>
              <p:nvPr/>
            </p:nvSpPr>
            <p:spPr bwMode="auto">
              <a:xfrm flipH="1">
                <a:off x="2187575" y="2609850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6" name="Line 60"/>
              <p:cNvSpPr>
                <a:spLocks noChangeShapeType="1"/>
              </p:cNvSpPr>
              <p:nvPr/>
            </p:nvSpPr>
            <p:spPr bwMode="auto">
              <a:xfrm flipH="1">
                <a:off x="2187575" y="214312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7" name="Line 61"/>
              <p:cNvSpPr>
                <a:spLocks noChangeShapeType="1"/>
              </p:cNvSpPr>
              <p:nvPr/>
            </p:nvSpPr>
            <p:spPr bwMode="auto">
              <a:xfrm flipH="1">
                <a:off x="2187575" y="168592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8" name="Line 62"/>
              <p:cNvSpPr>
                <a:spLocks noChangeShapeType="1"/>
              </p:cNvSpPr>
              <p:nvPr/>
            </p:nvSpPr>
            <p:spPr bwMode="auto">
              <a:xfrm flipV="1">
                <a:off x="2278063" y="1697038"/>
                <a:ext cx="1587" cy="276066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39" name="Rectangle 64"/>
              <p:cNvSpPr>
                <a:spLocks noChangeArrowheads="1"/>
              </p:cNvSpPr>
              <p:nvPr/>
            </p:nvSpPr>
            <p:spPr bwMode="auto">
              <a:xfrm>
                <a:off x="2055815" y="3930650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0</a:t>
                </a:r>
                <a:endParaRPr lang="en-US" sz="800"/>
              </a:p>
            </p:txBody>
          </p:sp>
          <p:sp>
            <p:nvSpPr>
              <p:cNvPr id="240" name="Rectangle 65"/>
              <p:cNvSpPr>
                <a:spLocks noChangeArrowheads="1"/>
              </p:cNvSpPr>
              <p:nvPr/>
            </p:nvSpPr>
            <p:spPr bwMode="auto">
              <a:xfrm>
                <a:off x="2055815" y="3463926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1</a:t>
                </a:r>
                <a:endParaRPr lang="en-US" sz="800"/>
              </a:p>
            </p:txBody>
          </p:sp>
          <p:sp>
            <p:nvSpPr>
              <p:cNvPr id="241" name="Rectangle 66"/>
              <p:cNvSpPr>
                <a:spLocks noChangeArrowheads="1"/>
              </p:cNvSpPr>
              <p:nvPr/>
            </p:nvSpPr>
            <p:spPr bwMode="auto">
              <a:xfrm>
                <a:off x="2055815" y="3006724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2</a:t>
                </a:r>
                <a:endParaRPr lang="en-US" sz="800"/>
              </a:p>
            </p:txBody>
          </p:sp>
          <p:sp>
            <p:nvSpPr>
              <p:cNvPr id="242" name="Rectangle 67"/>
              <p:cNvSpPr>
                <a:spLocks noChangeArrowheads="1"/>
              </p:cNvSpPr>
              <p:nvPr/>
            </p:nvSpPr>
            <p:spPr bwMode="auto">
              <a:xfrm>
                <a:off x="2055815" y="2540000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3</a:t>
                </a:r>
                <a:endParaRPr lang="en-US" sz="800"/>
              </a:p>
            </p:txBody>
          </p:sp>
          <p:sp>
            <p:nvSpPr>
              <p:cNvPr id="243" name="Rectangle 68"/>
              <p:cNvSpPr>
                <a:spLocks noChangeArrowheads="1"/>
              </p:cNvSpPr>
              <p:nvPr/>
            </p:nvSpPr>
            <p:spPr bwMode="auto">
              <a:xfrm>
                <a:off x="2055815" y="2082801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4</a:t>
                </a:r>
                <a:endParaRPr lang="en-US" sz="800"/>
              </a:p>
            </p:txBody>
          </p:sp>
          <p:sp>
            <p:nvSpPr>
              <p:cNvPr id="244" name="Rectangle 69"/>
              <p:cNvSpPr>
                <a:spLocks noChangeArrowheads="1"/>
              </p:cNvSpPr>
              <p:nvPr/>
            </p:nvSpPr>
            <p:spPr bwMode="auto">
              <a:xfrm>
                <a:off x="2055815" y="1616075"/>
                <a:ext cx="97040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5</a:t>
                </a:r>
                <a:endParaRPr lang="en-US" sz="800"/>
              </a:p>
            </p:txBody>
          </p:sp>
          <p:sp>
            <p:nvSpPr>
              <p:cNvPr id="245" name="Line 71"/>
              <p:cNvSpPr>
                <a:spLocks noChangeShapeType="1"/>
              </p:cNvSpPr>
              <p:nvPr/>
            </p:nvSpPr>
            <p:spPr bwMode="auto">
              <a:xfrm>
                <a:off x="2278063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46" name="Line 72"/>
              <p:cNvSpPr>
                <a:spLocks noChangeShapeType="1"/>
              </p:cNvSpPr>
              <p:nvPr/>
            </p:nvSpPr>
            <p:spPr bwMode="auto">
              <a:xfrm>
                <a:off x="2916238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47" name="Line 73"/>
              <p:cNvSpPr>
                <a:spLocks noChangeShapeType="1"/>
              </p:cNvSpPr>
              <p:nvPr/>
            </p:nvSpPr>
            <p:spPr bwMode="auto">
              <a:xfrm>
                <a:off x="3554413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48" name="Line 74"/>
              <p:cNvSpPr>
                <a:spLocks noChangeShapeType="1"/>
              </p:cNvSpPr>
              <p:nvPr/>
            </p:nvSpPr>
            <p:spPr bwMode="auto">
              <a:xfrm>
                <a:off x="4192588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49" name="Line 75"/>
              <p:cNvSpPr>
                <a:spLocks noChangeShapeType="1"/>
              </p:cNvSpPr>
              <p:nvPr/>
            </p:nvSpPr>
            <p:spPr bwMode="auto">
              <a:xfrm>
                <a:off x="4830763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0" name="Line 76"/>
              <p:cNvSpPr>
                <a:spLocks noChangeShapeType="1"/>
              </p:cNvSpPr>
              <p:nvPr/>
            </p:nvSpPr>
            <p:spPr bwMode="auto">
              <a:xfrm>
                <a:off x="5468938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1" name="Line 77"/>
              <p:cNvSpPr>
                <a:spLocks noChangeShapeType="1"/>
              </p:cNvSpPr>
              <p:nvPr/>
            </p:nvSpPr>
            <p:spPr bwMode="auto">
              <a:xfrm>
                <a:off x="6116638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2" name="Line 78"/>
              <p:cNvSpPr>
                <a:spLocks noChangeShapeType="1"/>
              </p:cNvSpPr>
              <p:nvPr/>
            </p:nvSpPr>
            <p:spPr bwMode="auto">
              <a:xfrm>
                <a:off x="6754813" y="4457700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3" name="Line 79"/>
              <p:cNvSpPr>
                <a:spLocks noChangeShapeType="1"/>
              </p:cNvSpPr>
              <p:nvPr/>
            </p:nvSpPr>
            <p:spPr bwMode="auto">
              <a:xfrm>
                <a:off x="7391400" y="4457700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4" name="Line 80"/>
              <p:cNvSpPr>
                <a:spLocks noChangeShapeType="1"/>
              </p:cNvSpPr>
              <p:nvPr/>
            </p:nvSpPr>
            <p:spPr bwMode="auto">
              <a:xfrm>
                <a:off x="8029575" y="4457700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5" name="Line 81"/>
              <p:cNvSpPr>
                <a:spLocks noChangeShapeType="1"/>
              </p:cNvSpPr>
              <p:nvPr/>
            </p:nvSpPr>
            <p:spPr bwMode="auto">
              <a:xfrm>
                <a:off x="8667750" y="4457700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6" name="Line 82"/>
              <p:cNvSpPr>
                <a:spLocks noChangeShapeType="1"/>
              </p:cNvSpPr>
              <p:nvPr/>
            </p:nvSpPr>
            <p:spPr bwMode="auto">
              <a:xfrm>
                <a:off x="2278063" y="4457700"/>
                <a:ext cx="1587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7" name="Line 83"/>
              <p:cNvSpPr>
                <a:spLocks noChangeShapeType="1"/>
              </p:cNvSpPr>
              <p:nvPr/>
            </p:nvSpPr>
            <p:spPr bwMode="auto">
              <a:xfrm>
                <a:off x="5468938" y="4457700"/>
                <a:ext cx="1587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8" name="Line 84"/>
              <p:cNvSpPr>
                <a:spLocks noChangeShapeType="1"/>
              </p:cNvSpPr>
              <p:nvPr/>
            </p:nvSpPr>
            <p:spPr bwMode="auto">
              <a:xfrm>
                <a:off x="8667750" y="4457700"/>
                <a:ext cx="1588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59" name="Line 85"/>
              <p:cNvSpPr>
                <a:spLocks noChangeShapeType="1"/>
              </p:cNvSpPr>
              <p:nvPr/>
            </p:nvSpPr>
            <p:spPr bwMode="auto">
              <a:xfrm>
                <a:off x="2278063" y="4457700"/>
                <a:ext cx="6389687" cy="15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60" name="Rectangle 86"/>
              <p:cNvSpPr>
                <a:spLocks noChangeArrowheads="1"/>
              </p:cNvSpPr>
              <p:nvPr/>
            </p:nvSpPr>
            <p:spPr bwMode="auto">
              <a:xfrm>
                <a:off x="2192339" y="4570413"/>
                <a:ext cx="194079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25</a:t>
                </a:r>
                <a:endParaRPr lang="en-US" sz="800"/>
              </a:p>
            </p:txBody>
          </p:sp>
          <p:sp>
            <p:nvSpPr>
              <p:cNvPr id="261" name="Rectangle 87"/>
              <p:cNvSpPr>
                <a:spLocks noChangeArrowheads="1"/>
              </p:cNvSpPr>
              <p:nvPr/>
            </p:nvSpPr>
            <p:spPr bwMode="auto">
              <a:xfrm>
                <a:off x="5383216" y="4570413"/>
                <a:ext cx="194079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50</a:t>
                </a:r>
                <a:endParaRPr lang="en-US" sz="800"/>
              </a:p>
            </p:txBody>
          </p:sp>
          <p:sp>
            <p:nvSpPr>
              <p:cNvPr id="262" name="Rectangle 88"/>
              <p:cNvSpPr>
                <a:spLocks noChangeArrowheads="1"/>
              </p:cNvSpPr>
              <p:nvPr/>
            </p:nvSpPr>
            <p:spPr bwMode="auto">
              <a:xfrm>
                <a:off x="8572504" y="4570413"/>
                <a:ext cx="194079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75</a:t>
                </a:r>
                <a:endParaRPr lang="en-US" sz="800"/>
              </a:p>
            </p:txBody>
          </p:sp>
          <p:sp>
            <p:nvSpPr>
              <p:cNvPr id="263" name="Rectangle 89"/>
              <p:cNvSpPr>
                <a:spLocks noChangeArrowheads="1"/>
              </p:cNvSpPr>
              <p:nvPr/>
            </p:nvSpPr>
            <p:spPr bwMode="auto">
              <a:xfrm>
                <a:off x="5256215" y="4743451"/>
                <a:ext cx="655019" cy="18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Minutes</a:t>
                </a:r>
                <a:endParaRPr lang="en-US" sz="800"/>
              </a:p>
            </p:txBody>
          </p:sp>
          <p:sp>
            <p:nvSpPr>
              <p:cNvPr id="264" name="Freeform 90"/>
              <p:cNvSpPr>
                <a:spLocks/>
              </p:cNvSpPr>
              <p:nvPr/>
            </p:nvSpPr>
            <p:spPr bwMode="auto">
              <a:xfrm>
                <a:off x="2278063" y="2184400"/>
                <a:ext cx="6380162" cy="1766888"/>
              </a:xfrm>
              <a:custGeom>
                <a:avLst/>
                <a:gdLst>
                  <a:gd name="T0" fmla="*/ 58 w 4019"/>
                  <a:gd name="T1" fmla="*/ 1113 h 1113"/>
                  <a:gd name="T2" fmla="*/ 121 w 4019"/>
                  <a:gd name="T3" fmla="*/ 1093 h 1113"/>
                  <a:gd name="T4" fmla="*/ 185 w 4019"/>
                  <a:gd name="T5" fmla="*/ 1106 h 1113"/>
                  <a:gd name="T6" fmla="*/ 249 w 4019"/>
                  <a:gd name="T7" fmla="*/ 1100 h 1113"/>
                  <a:gd name="T8" fmla="*/ 313 w 4019"/>
                  <a:gd name="T9" fmla="*/ 1068 h 1113"/>
                  <a:gd name="T10" fmla="*/ 377 w 4019"/>
                  <a:gd name="T11" fmla="*/ 1100 h 1113"/>
                  <a:gd name="T12" fmla="*/ 440 w 4019"/>
                  <a:gd name="T13" fmla="*/ 1087 h 1113"/>
                  <a:gd name="T14" fmla="*/ 504 w 4019"/>
                  <a:gd name="T15" fmla="*/ 1093 h 1113"/>
                  <a:gd name="T16" fmla="*/ 568 w 4019"/>
                  <a:gd name="T17" fmla="*/ 1093 h 1113"/>
                  <a:gd name="T18" fmla="*/ 632 w 4019"/>
                  <a:gd name="T19" fmla="*/ 1100 h 1113"/>
                  <a:gd name="T20" fmla="*/ 695 w 4019"/>
                  <a:gd name="T21" fmla="*/ 1093 h 1113"/>
                  <a:gd name="T22" fmla="*/ 759 w 4019"/>
                  <a:gd name="T23" fmla="*/ 1100 h 1113"/>
                  <a:gd name="T24" fmla="*/ 823 w 4019"/>
                  <a:gd name="T25" fmla="*/ 1100 h 1113"/>
                  <a:gd name="T26" fmla="*/ 887 w 4019"/>
                  <a:gd name="T27" fmla="*/ 1093 h 1113"/>
                  <a:gd name="T28" fmla="*/ 951 w 4019"/>
                  <a:gd name="T29" fmla="*/ 1093 h 1113"/>
                  <a:gd name="T30" fmla="*/ 1014 w 4019"/>
                  <a:gd name="T31" fmla="*/ 985 h 1113"/>
                  <a:gd name="T32" fmla="*/ 1078 w 4019"/>
                  <a:gd name="T33" fmla="*/ 1081 h 1113"/>
                  <a:gd name="T34" fmla="*/ 1142 w 4019"/>
                  <a:gd name="T35" fmla="*/ 1087 h 1113"/>
                  <a:gd name="T36" fmla="*/ 1206 w 4019"/>
                  <a:gd name="T37" fmla="*/ 1087 h 1113"/>
                  <a:gd name="T38" fmla="*/ 1270 w 4019"/>
                  <a:gd name="T39" fmla="*/ 1087 h 1113"/>
                  <a:gd name="T40" fmla="*/ 1333 w 4019"/>
                  <a:gd name="T41" fmla="*/ 1087 h 1113"/>
                  <a:gd name="T42" fmla="*/ 1397 w 4019"/>
                  <a:gd name="T43" fmla="*/ 1087 h 1113"/>
                  <a:gd name="T44" fmla="*/ 1461 w 4019"/>
                  <a:gd name="T45" fmla="*/ 1087 h 1113"/>
                  <a:gd name="T46" fmla="*/ 1525 w 4019"/>
                  <a:gd name="T47" fmla="*/ 1087 h 1113"/>
                  <a:gd name="T48" fmla="*/ 1589 w 4019"/>
                  <a:gd name="T49" fmla="*/ 1087 h 1113"/>
                  <a:gd name="T50" fmla="*/ 1652 w 4019"/>
                  <a:gd name="T51" fmla="*/ 1087 h 1113"/>
                  <a:gd name="T52" fmla="*/ 1716 w 4019"/>
                  <a:gd name="T53" fmla="*/ 1087 h 1113"/>
                  <a:gd name="T54" fmla="*/ 1780 w 4019"/>
                  <a:gd name="T55" fmla="*/ 1081 h 1113"/>
                  <a:gd name="T56" fmla="*/ 1844 w 4019"/>
                  <a:gd name="T57" fmla="*/ 1081 h 1113"/>
                  <a:gd name="T58" fmla="*/ 1907 w 4019"/>
                  <a:gd name="T59" fmla="*/ 1081 h 1113"/>
                  <a:gd name="T60" fmla="*/ 1971 w 4019"/>
                  <a:gd name="T61" fmla="*/ 1081 h 1113"/>
                  <a:gd name="T62" fmla="*/ 2035 w 4019"/>
                  <a:gd name="T63" fmla="*/ 1081 h 1113"/>
                  <a:gd name="T64" fmla="*/ 2099 w 4019"/>
                  <a:gd name="T65" fmla="*/ 1081 h 1113"/>
                  <a:gd name="T66" fmla="*/ 2163 w 4019"/>
                  <a:gd name="T67" fmla="*/ 1081 h 1113"/>
                  <a:gd name="T68" fmla="*/ 2226 w 4019"/>
                  <a:gd name="T69" fmla="*/ 1081 h 1113"/>
                  <a:gd name="T70" fmla="*/ 2290 w 4019"/>
                  <a:gd name="T71" fmla="*/ 1081 h 1113"/>
                  <a:gd name="T72" fmla="*/ 2354 w 4019"/>
                  <a:gd name="T73" fmla="*/ 1081 h 1113"/>
                  <a:gd name="T74" fmla="*/ 2418 w 4019"/>
                  <a:gd name="T75" fmla="*/ 1081 h 1113"/>
                  <a:gd name="T76" fmla="*/ 2482 w 4019"/>
                  <a:gd name="T77" fmla="*/ 1081 h 1113"/>
                  <a:gd name="T78" fmla="*/ 2545 w 4019"/>
                  <a:gd name="T79" fmla="*/ 1081 h 1113"/>
                  <a:gd name="T80" fmla="*/ 2609 w 4019"/>
                  <a:gd name="T81" fmla="*/ 1074 h 1113"/>
                  <a:gd name="T82" fmla="*/ 2673 w 4019"/>
                  <a:gd name="T83" fmla="*/ 1055 h 1113"/>
                  <a:gd name="T84" fmla="*/ 2737 w 4019"/>
                  <a:gd name="T85" fmla="*/ 1068 h 1113"/>
                  <a:gd name="T86" fmla="*/ 2800 w 4019"/>
                  <a:gd name="T87" fmla="*/ 1068 h 1113"/>
                  <a:gd name="T88" fmla="*/ 2864 w 4019"/>
                  <a:gd name="T89" fmla="*/ 1068 h 1113"/>
                  <a:gd name="T90" fmla="*/ 2928 w 4019"/>
                  <a:gd name="T91" fmla="*/ 1068 h 1113"/>
                  <a:gd name="T92" fmla="*/ 2992 w 4019"/>
                  <a:gd name="T93" fmla="*/ 1061 h 1113"/>
                  <a:gd name="T94" fmla="*/ 3056 w 4019"/>
                  <a:gd name="T95" fmla="*/ 1061 h 1113"/>
                  <a:gd name="T96" fmla="*/ 3119 w 4019"/>
                  <a:gd name="T97" fmla="*/ 1061 h 1113"/>
                  <a:gd name="T98" fmla="*/ 3183 w 4019"/>
                  <a:gd name="T99" fmla="*/ 1055 h 1113"/>
                  <a:gd name="T100" fmla="*/ 3247 w 4019"/>
                  <a:gd name="T101" fmla="*/ 1049 h 1113"/>
                  <a:gd name="T102" fmla="*/ 3311 w 4019"/>
                  <a:gd name="T103" fmla="*/ 1042 h 1113"/>
                  <a:gd name="T104" fmla="*/ 3375 w 4019"/>
                  <a:gd name="T105" fmla="*/ 1010 h 1113"/>
                  <a:gd name="T106" fmla="*/ 3438 w 4019"/>
                  <a:gd name="T107" fmla="*/ 153 h 1113"/>
                  <a:gd name="T108" fmla="*/ 3502 w 4019"/>
                  <a:gd name="T109" fmla="*/ 869 h 1113"/>
                  <a:gd name="T110" fmla="*/ 3566 w 4019"/>
                  <a:gd name="T111" fmla="*/ 1017 h 1113"/>
                  <a:gd name="T112" fmla="*/ 3630 w 4019"/>
                  <a:gd name="T113" fmla="*/ 1042 h 1113"/>
                  <a:gd name="T114" fmla="*/ 3694 w 4019"/>
                  <a:gd name="T115" fmla="*/ 1049 h 1113"/>
                  <a:gd name="T116" fmla="*/ 3757 w 4019"/>
                  <a:gd name="T117" fmla="*/ 1049 h 1113"/>
                  <a:gd name="T118" fmla="*/ 3821 w 4019"/>
                  <a:gd name="T119" fmla="*/ 1055 h 1113"/>
                  <a:gd name="T120" fmla="*/ 3885 w 4019"/>
                  <a:gd name="T121" fmla="*/ 1055 h 1113"/>
                  <a:gd name="T122" fmla="*/ 3949 w 4019"/>
                  <a:gd name="T123" fmla="*/ 1055 h 1113"/>
                  <a:gd name="T124" fmla="*/ 4012 w 4019"/>
                  <a:gd name="T125" fmla="*/ 1049 h 111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19"/>
                  <a:gd name="T190" fmla="*/ 0 h 1113"/>
                  <a:gd name="T191" fmla="*/ 4019 w 4019"/>
                  <a:gd name="T192" fmla="*/ 1113 h 111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19" h="1113">
                    <a:moveTo>
                      <a:pt x="0" y="1087"/>
                    </a:moveTo>
                    <a:lnTo>
                      <a:pt x="7" y="1093"/>
                    </a:lnTo>
                    <a:lnTo>
                      <a:pt x="13" y="1093"/>
                    </a:lnTo>
                    <a:lnTo>
                      <a:pt x="19" y="1100"/>
                    </a:lnTo>
                    <a:lnTo>
                      <a:pt x="26" y="1106"/>
                    </a:lnTo>
                    <a:lnTo>
                      <a:pt x="32" y="1106"/>
                    </a:lnTo>
                    <a:lnTo>
                      <a:pt x="38" y="1106"/>
                    </a:lnTo>
                    <a:lnTo>
                      <a:pt x="45" y="1106"/>
                    </a:lnTo>
                    <a:lnTo>
                      <a:pt x="51" y="1106"/>
                    </a:lnTo>
                    <a:lnTo>
                      <a:pt x="58" y="1113"/>
                    </a:lnTo>
                    <a:lnTo>
                      <a:pt x="64" y="1106"/>
                    </a:lnTo>
                    <a:lnTo>
                      <a:pt x="70" y="1106"/>
                    </a:lnTo>
                    <a:lnTo>
                      <a:pt x="77" y="1100"/>
                    </a:lnTo>
                    <a:lnTo>
                      <a:pt x="83" y="1100"/>
                    </a:lnTo>
                    <a:lnTo>
                      <a:pt x="90" y="1100"/>
                    </a:lnTo>
                    <a:lnTo>
                      <a:pt x="96" y="1093"/>
                    </a:lnTo>
                    <a:lnTo>
                      <a:pt x="102" y="1093"/>
                    </a:lnTo>
                    <a:lnTo>
                      <a:pt x="109" y="1093"/>
                    </a:lnTo>
                    <a:lnTo>
                      <a:pt x="115" y="1093"/>
                    </a:lnTo>
                    <a:lnTo>
                      <a:pt x="121" y="1093"/>
                    </a:lnTo>
                    <a:lnTo>
                      <a:pt x="128" y="1093"/>
                    </a:lnTo>
                    <a:lnTo>
                      <a:pt x="134" y="1093"/>
                    </a:lnTo>
                    <a:lnTo>
                      <a:pt x="141" y="1100"/>
                    </a:lnTo>
                    <a:lnTo>
                      <a:pt x="147" y="1100"/>
                    </a:lnTo>
                    <a:lnTo>
                      <a:pt x="153" y="1100"/>
                    </a:lnTo>
                    <a:lnTo>
                      <a:pt x="160" y="1106"/>
                    </a:lnTo>
                    <a:lnTo>
                      <a:pt x="166" y="1106"/>
                    </a:lnTo>
                    <a:lnTo>
                      <a:pt x="172" y="1106"/>
                    </a:lnTo>
                    <a:lnTo>
                      <a:pt x="179" y="1106"/>
                    </a:lnTo>
                    <a:lnTo>
                      <a:pt x="185" y="1106"/>
                    </a:lnTo>
                    <a:lnTo>
                      <a:pt x="192" y="1100"/>
                    </a:lnTo>
                    <a:lnTo>
                      <a:pt x="198" y="1100"/>
                    </a:lnTo>
                    <a:lnTo>
                      <a:pt x="204" y="1100"/>
                    </a:lnTo>
                    <a:lnTo>
                      <a:pt x="211" y="1093"/>
                    </a:lnTo>
                    <a:lnTo>
                      <a:pt x="217" y="1093"/>
                    </a:lnTo>
                    <a:lnTo>
                      <a:pt x="223" y="1093"/>
                    </a:lnTo>
                    <a:lnTo>
                      <a:pt x="230" y="1093"/>
                    </a:lnTo>
                    <a:lnTo>
                      <a:pt x="236" y="1093"/>
                    </a:lnTo>
                    <a:lnTo>
                      <a:pt x="243" y="1093"/>
                    </a:lnTo>
                    <a:lnTo>
                      <a:pt x="249" y="1100"/>
                    </a:lnTo>
                    <a:lnTo>
                      <a:pt x="255" y="1100"/>
                    </a:lnTo>
                    <a:lnTo>
                      <a:pt x="262" y="1100"/>
                    </a:lnTo>
                    <a:lnTo>
                      <a:pt x="268" y="1100"/>
                    </a:lnTo>
                    <a:lnTo>
                      <a:pt x="275" y="1106"/>
                    </a:lnTo>
                    <a:lnTo>
                      <a:pt x="281" y="1106"/>
                    </a:lnTo>
                    <a:lnTo>
                      <a:pt x="287" y="1100"/>
                    </a:lnTo>
                    <a:lnTo>
                      <a:pt x="294" y="1087"/>
                    </a:lnTo>
                    <a:lnTo>
                      <a:pt x="300" y="1074"/>
                    </a:lnTo>
                    <a:lnTo>
                      <a:pt x="306" y="1068"/>
                    </a:lnTo>
                    <a:lnTo>
                      <a:pt x="313" y="1068"/>
                    </a:lnTo>
                    <a:lnTo>
                      <a:pt x="319" y="1074"/>
                    </a:lnTo>
                    <a:lnTo>
                      <a:pt x="326" y="1081"/>
                    </a:lnTo>
                    <a:lnTo>
                      <a:pt x="332" y="1081"/>
                    </a:lnTo>
                    <a:lnTo>
                      <a:pt x="338" y="1087"/>
                    </a:lnTo>
                    <a:lnTo>
                      <a:pt x="345" y="1093"/>
                    </a:lnTo>
                    <a:lnTo>
                      <a:pt x="351" y="1093"/>
                    </a:lnTo>
                    <a:lnTo>
                      <a:pt x="357" y="1100"/>
                    </a:lnTo>
                    <a:lnTo>
                      <a:pt x="364" y="1100"/>
                    </a:lnTo>
                    <a:lnTo>
                      <a:pt x="370" y="1100"/>
                    </a:lnTo>
                    <a:lnTo>
                      <a:pt x="377" y="1100"/>
                    </a:lnTo>
                    <a:lnTo>
                      <a:pt x="383" y="1100"/>
                    </a:lnTo>
                    <a:lnTo>
                      <a:pt x="389" y="1100"/>
                    </a:lnTo>
                    <a:lnTo>
                      <a:pt x="396" y="1100"/>
                    </a:lnTo>
                    <a:lnTo>
                      <a:pt x="402" y="1093"/>
                    </a:lnTo>
                    <a:lnTo>
                      <a:pt x="408" y="1093"/>
                    </a:lnTo>
                    <a:lnTo>
                      <a:pt x="415" y="1093"/>
                    </a:lnTo>
                    <a:lnTo>
                      <a:pt x="421" y="1093"/>
                    </a:lnTo>
                    <a:lnTo>
                      <a:pt x="428" y="1087"/>
                    </a:lnTo>
                    <a:lnTo>
                      <a:pt x="434" y="1087"/>
                    </a:lnTo>
                    <a:lnTo>
                      <a:pt x="440" y="1087"/>
                    </a:lnTo>
                    <a:lnTo>
                      <a:pt x="447" y="1087"/>
                    </a:lnTo>
                    <a:lnTo>
                      <a:pt x="453" y="1093"/>
                    </a:lnTo>
                    <a:lnTo>
                      <a:pt x="459" y="1093"/>
                    </a:lnTo>
                    <a:lnTo>
                      <a:pt x="466" y="1093"/>
                    </a:lnTo>
                    <a:lnTo>
                      <a:pt x="472" y="1093"/>
                    </a:lnTo>
                    <a:lnTo>
                      <a:pt x="479" y="1093"/>
                    </a:lnTo>
                    <a:lnTo>
                      <a:pt x="485" y="1093"/>
                    </a:lnTo>
                    <a:lnTo>
                      <a:pt x="491" y="1093"/>
                    </a:lnTo>
                    <a:lnTo>
                      <a:pt x="498" y="1093"/>
                    </a:lnTo>
                    <a:lnTo>
                      <a:pt x="504" y="1093"/>
                    </a:lnTo>
                    <a:lnTo>
                      <a:pt x="511" y="1093"/>
                    </a:lnTo>
                    <a:lnTo>
                      <a:pt x="517" y="1093"/>
                    </a:lnTo>
                    <a:lnTo>
                      <a:pt x="523" y="1093"/>
                    </a:lnTo>
                    <a:lnTo>
                      <a:pt x="530" y="1093"/>
                    </a:lnTo>
                    <a:lnTo>
                      <a:pt x="536" y="1093"/>
                    </a:lnTo>
                    <a:lnTo>
                      <a:pt x="542" y="1093"/>
                    </a:lnTo>
                    <a:lnTo>
                      <a:pt x="549" y="1093"/>
                    </a:lnTo>
                    <a:lnTo>
                      <a:pt x="555" y="1093"/>
                    </a:lnTo>
                    <a:lnTo>
                      <a:pt x="562" y="1093"/>
                    </a:lnTo>
                    <a:lnTo>
                      <a:pt x="568" y="1093"/>
                    </a:lnTo>
                    <a:lnTo>
                      <a:pt x="574" y="1093"/>
                    </a:lnTo>
                    <a:lnTo>
                      <a:pt x="581" y="1093"/>
                    </a:lnTo>
                    <a:lnTo>
                      <a:pt x="587" y="1093"/>
                    </a:lnTo>
                    <a:lnTo>
                      <a:pt x="593" y="1093"/>
                    </a:lnTo>
                    <a:lnTo>
                      <a:pt x="600" y="1093"/>
                    </a:lnTo>
                    <a:lnTo>
                      <a:pt x="606" y="1093"/>
                    </a:lnTo>
                    <a:lnTo>
                      <a:pt x="613" y="1093"/>
                    </a:lnTo>
                    <a:lnTo>
                      <a:pt x="619" y="1093"/>
                    </a:lnTo>
                    <a:lnTo>
                      <a:pt x="625" y="1093"/>
                    </a:lnTo>
                    <a:lnTo>
                      <a:pt x="632" y="1100"/>
                    </a:lnTo>
                    <a:lnTo>
                      <a:pt x="638" y="1100"/>
                    </a:lnTo>
                    <a:lnTo>
                      <a:pt x="644" y="1093"/>
                    </a:lnTo>
                    <a:lnTo>
                      <a:pt x="651" y="1093"/>
                    </a:lnTo>
                    <a:lnTo>
                      <a:pt x="657" y="1100"/>
                    </a:lnTo>
                    <a:lnTo>
                      <a:pt x="664" y="1093"/>
                    </a:lnTo>
                    <a:lnTo>
                      <a:pt x="670" y="1093"/>
                    </a:lnTo>
                    <a:lnTo>
                      <a:pt x="676" y="1093"/>
                    </a:lnTo>
                    <a:lnTo>
                      <a:pt x="683" y="1093"/>
                    </a:lnTo>
                    <a:lnTo>
                      <a:pt x="689" y="1093"/>
                    </a:lnTo>
                    <a:lnTo>
                      <a:pt x="695" y="1093"/>
                    </a:lnTo>
                    <a:lnTo>
                      <a:pt x="702" y="1093"/>
                    </a:lnTo>
                    <a:lnTo>
                      <a:pt x="708" y="1100"/>
                    </a:lnTo>
                    <a:lnTo>
                      <a:pt x="715" y="1100"/>
                    </a:lnTo>
                    <a:lnTo>
                      <a:pt x="721" y="1100"/>
                    </a:lnTo>
                    <a:lnTo>
                      <a:pt x="727" y="1100"/>
                    </a:lnTo>
                    <a:lnTo>
                      <a:pt x="734" y="1100"/>
                    </a:lnTo>
                    <a:lnTo>
                      <a:pt x="740" y="1100"/>
                    </a:lnTo>
                    <a:lnTo>
                      <a:pt x="747" y="1100"/>
                    </a:lnTo>
                    <a:lnTo>
                      <a:pt x="753" y="1100"/>
                    </a:lnTo>
                    <a:lnTo>
                      <a:pt x="759" y="1100"/>
                    </a:lnTo>
                    <a:lnTo>
                      <a:pt x="766" y="1100"/>
                    </a:lnTo>
                    <a:lnTo>
                      <a:pt x="772" y="1100"/>
                    </a:lnTo>
                    <a:lnTo>
                      <a:pt x="778" y="1100"/>
                    </a:lnTo>
                    <a:lnTo>
                      <a:pt x="785" y="1100"/>
                    </a:lnTo>
                    <a:lnTo>
                      <a:pt x="791" y="1100"/>
                    </a:lnTo>
                    <a:lnTo>
                      <a:pt x="798" y="1100"/>
                    </a:lnTo>
                    <a:lnTo>
                      <a:pt x="804" y="1100"/>
                    </a:lnTo>
                    <a:lnTo>
                      <a:pt x="810" y="1100"/>
                    </a:lnTo>
                    <a:lnTo>
                      <a:pt x="817" y="1100"/>
                    </a:lnTo>
                    <a:lnTo>
                      <a:pt x="823" y="1100"/>
                    </a:lnTo>
                    <a:lnTo>
                      <a:pt x="829" y="1100"/>
                    </a:lnTo>
                    <a:lnTo>
                      <a:pt x="836" y="1100"/>
                    </a:lnTo>
                    <a:lnTo>
                      <a:pt x="842" y="1100"/>
                    </a:lnTo>
                    <a:lnTo>
                      <a:pt x="849" y="1100"/>
                    </a:lnTo>
                    <a:lnTo>
                      <a:pt x="855" y="1100"/>
                    </a:lnTo>
                    <a:lnTo>
                      <a:pt x="861" y="1093"/>
                    </a:lnTo>
                    <a:lnTo>
                      <a:pt x="868" y="1093"/>
                    </a:lnTo>
                    <a:lnTo>
                      <a:pt x="874" y="1093"/>
                    </a:lnTo>
                    <a:lnTo>
                      <a:pt x="880" y="1093"/>
                    </a:lnTo>
                    <a:lnTo>
                      <a:pt x="887" y="1093"/>
                    </a:lnTo>
                    <a:lnTo>
                      <a:pt x="893" y="1093"/>
                    </a:lnTo>
                    <a:lnTo>
                      <a:pt x="900" y="1093"/>
                    </a:lnTo>
                    <a:lnTo>
                      <a:pt x="906" y="1093"/>
                    </a:lnTo>
                    <a:lnTo>
                      <a:pt x="912" y="1093"/>
                    </a:lnTo>
                    <a:lnTo>
                      <a:pt x="919" y="1093"/>
                    </a:lnTo>
                    <a:lnTo>
                      <a:pt x="925" y="1093"/>
                    </a:lnTo>
                    <a:lnTo>
                      <a:pt x="932" y="1093"/>
                    </a:lnTo>
                    <a:lnTo>
                      <a:pt x="938" y="1093"/>
                    </a:lnTo>
                    <a:lnTo>
                      <a:pt x="944" y="1093"/>
                    </a:lnTo>
                    <a:lnTo>
                      <a:pt x="951" y="1093"/>
                    </a:lnTo>
                    <a:lnTo>
                      <a:pt x="957" y="1093"/>
                    </a:lnTo>
                    <a:lnTo>
                      <a:pt x="963" y="1093"/>
                    </a:lnTo>
                    <a:lnTo>
                      <a:pt x="970" y="1093"/>
                    </a:lnTo>
                    <a:lnTo>
                      <a:pt x="976" y="1093"/>
                    </a:lnTo>
                    <a:lnTo>
                      <a:pt x="983" y="1087"/>
                    </a:lnTo>
                    <a:lnTo>
                      <a:pt x="989" y="1087"/>
                    </a:lnTo>
                    <a:lnTo>
                      <a:pt x="995" y="1074"/>
                    </a:lnTo>
                    <a:lnTo>
                      <a:pt x="1002" y="1042"/>
                    </a:lnTo>
                    <a:lnTo>
                      <a:pt x="1008" y="1010"/>
                    </a:lnTo>
                    <a:lnTo>
                      <a:pt x="1014" y="985"/>
                    </a:lnTo>
                    <a:lnTo>
                      <a:pt x="1021" y="991"/>
                    </a:lnTo>
                    <a:lnTo>
                      <a:pt x="1027" y="1010"/>
                    </a:lnTo>
                    <a:lnTo>
                      <a:pt x="1034" y="1036"/>
                    </a:lnTo>
                    <a:lnTo>
                      <a:pt x="1040" y="1055"/>
                    </a:lnTo>
                    <a:lnTo>
                      <a:pt x="1046" y="1074"/>
                    </a:lnTo>
                    <a:lnTo>
                      <a:pt x="1053" y="1081"/>
                    </a:lnTo>
                    <a:lnTo>
                      <a:pt x="1059" y="1081"/>
                    </a:lnTo>
                    <a:lnTo>
                      <a:pt x="1065" y="1081"/>
                    </a:lnTo>
                    <a:lnTo>
                      <a:pt x="1072" y="1081"/>
                    </a:lnTo>
                    <a:lnTo>
                      <a:pt x="1078" y="1081"/>
                    </a:lnTo>
                    <a:lnTo>
                      <a:pt x="1085" y="1081"/>
                    </a:lnTo>
                    <a:lnTo>
                      <a:pt x="1091" y="1081"/>
                    </a:lnTo>
                    <a:lnTo>
                      <a:pt x="1097" y="1081"/>
                    </a:lnTo>
                    <a:lnTo>
                      <a:pt x="1104" y="1081"/>
                    </a:lnTo>
                    <a:lnTo>
                      <a:pt x="1110" y="1087"/>
                    </a:lnTo>
                    <a:lnTo>
                      <a:pt x="1116" y="1087"/>
                    </a:lnTo>
                    <a:lnTo>
                      <a:pt x="1123" y="1087"/>
                    </a:lnTo>
                    <a:lnTo>
                      <a:pt x="1129" y="1087"/>
                    </a:lnTo>
                    <a:lnTo>
                      <a:pt x="1136" y="1087"/>
                    </a:lnTo>
                    <a:lnTo>
                      <a:pt x="1142" y="1087"/>
                    </a:lnTo>
                    <a:lnTo>
                      <a:pt x="1148" y="1087"/>
                    </a:lnTo>
                    <a:lnTo>
                      <a:pt x="1155" y="1087"/>
                    </a:lnTo>
                    <a:lnTo>
                      <a:pt x="1161" y="1087"/>
                    </a:lnTo>
                    <a:lnTo>
                      <a:pt x="1168" y="1087"/>
                    </a:lnTo>
                    <a:lnTo>
                      <a:pt x="1174" y="1087"/>
                    </a:lnTo>
                    <a:lnTo>
                      <a:pt x="1180" y="1087"/>
                    </a:lnTo>
                    <a:lnTo>
                      <a:pt x="1187" y="1087"/>
                    </a:lnTo>
                    <a:lnTo>
                      <a:pt x="1193" y="1087"/>
                    </a:lnTo>
                    <a:lnTo>
                      <a:pt x="1199" y="1087"/>
                    </a:lnTo>
                    <a:lnTo>
                      <a:pt x="1206" y="1087"/>
                    </a:lnTo>
                    <a:lnTo>
                      <a:pt x="1212" y="1087"/>
                    </a:lnTo>
                    <a:lnTo>
                      <a:pt x="1219" y="1081"/>
                    </a:lnTo>
                    <a:lnTo>
                      <a:pt x="1225" y="1081"/>
                    </a:lnTo>
                    <a:lnTo>
                      <a:pt x="1231" y="1081"/>
                    </a:lnTo>
                    <a:lnTo>
                      <a:pt x="1238" y="1087"/>
                    </a:lnTo>
                    <a:lnTo>
                      <a:pt x="1244" y="1087"/>
                    </a:lnTo>
                    <a:lnTo>
                      <a:pt x="1250" y="1087"/>
                    </a:lnTo>
                    <a:lnTo>
                      <a:pt x="1257" y="1087"/>
                    </a:lnTo>
                    <a:lnTo>
                      <a:pt x="1263" y="1087"/>
                    </a:lnTo>
                    <a:lnTo>
                      <a:pt x="1270" y="1087"/>
                    </a:lnTo>
                    <a:lnTo>
                      <a:pt x="1276" y="1087"/>
                    </a:lnTo>
                    <a:lnTo>
                      <a:pt x="1282" y="1087"/>
                    </a:lnTo>
                    <a:lnTo>
                      <a:pt x="1289" y="1087"/>
                    </a:lnTo>
                    <a:lnTo>
                      <a:pt x="1295" y="1087"/>
                    </a:lnTo>
                    <a:lnTo>
                      <a:pt x="1301" y="1087"/>
                    </a:lnTo>
                    <a:lnTo>
                      <a:pt x="1308" y="1087"/>
                    </a:lnTo>
                    <a:lnTo>
                      <a:pt x="1314" y="1087"/>
                    </a:lnTo>
                    <a:lnTo>
                      <a:pt x="1321" y="1087"/>
                    </a:lnTo>
                    <a:lnTo>
                      <a:pt x="1327" y="1087"/>
                    </a:lnTo>
                    <a:lnTo>
                      <a:pt x="1333" y="1087"/>
                    </a:lnTo>
                    <a:lnTo>
                      <a:pt x="1340" y="1087"/>
                    </a:lnTo>
                    <a:lnTo>
                      <a:pt x="1346" y="1087"/>
                    </a:lnTo>
                    <a:lnTo>
                      <a:pt x="1353" y="1087"/>
                    </a:lnTo>
                    <a:lnTo>
                      <a:pt x="1359" y="1087"/>
                    </a:lnTo>
                    <a:lnTo>
                      <a:pt x="1365" y="1087"/>
                    </a:lnTo>
                    <a:lnTo>
                      <a:pt x="1372" y="1087"/>
                    </a:lnTo>
                    <a:lnTo>
                      <a:pt x="1378" y="1087"/>
                    </a:lnTo>
                    <a:lnTo>
                      <a:pt x="1384" y="1087"/>
                    </a:lnTo>
                    <a:lnTo>
                      <a:pt x="1391" y="1087"/>
                    </a:lnTo>
                    <a:lnTo>
                      <a:pt x="1397" y="1087"/>
                    </a:lnTo>
                    <a:lnTo>
                      <a:pt x="1404" y="1087"/>
                    </a:lnTo>
                    <a:lnTo>
                      <a:pt x="1410" y="1087"/>
                    </a:lnTo>
                    <a:lnTo>
                      <a:pt x="1416" y="1087"/>
                    </a:lnTo>
                    <a:lnTo>
                      <a:pt x="1423" y="1087"/>
                    </a:lnTo>
                    <a:lnTo>
                      <a:pt x="1429" y="1087"/>
                    </a:lnTo>
                    <a:lnTo>
                      <a:pt x="1435" y="1087"/>
                    </a:lnTo>
                    <a:lnTo>
                      <a:pt x="1442" y="1087"/>
                    </a:lnTo>
                    <a:lnTo>
                      <a:pt x="1448" y="1087"/>
                    </a:lnTo>
                    <a:lnTo>
                      <a:pt x="1455" y="1087"/>
                    </a:lnTo>
                    <a:lnTo>
                      <a:pt x="1461" y="1087"/>
                    </a:lnTo>
                    <a:lnTo>
                      <a:pt x="1467" y="1087"/>
                    </a:lnTo>
                    <a:lnTo>
                      <a:pt x="1474" y="1087"/>
                    </a:lnTo>
                    <a:lnTo>
                      <a:pt x="1480" y="1087"/>
                    </a:lnTo>
                    <a:lnTo>
                      <a:pt x="1486" y="1087"/>
                    </a:lnTo>
                    <a:lnTo>
                      <a:pt x="1493" y="1087"/>
                    </a:lnTo>
                    <a:lnTo>
                      <a:pt x="1499" y="1087"/>
                    </a:lnTo>
                    <a:lnTo>
                      <a:pt x="1506" y="1087"/>
                    </a:lnTo>
                    <a:lnTo>
                      <a:pt x="1512" y="1087"/>
                    </a:lnTo>
                    <a:lnTo>
                      <a:pt x="1518" y="1087"/>
                    </a:lnTo>
                    <a:lnTo>
                      <a:pt x="1525" y="1087"/>
                    </a:lnTo>
                    <a:lnTo>
                      <a:pt x="1531" y="1087"/>
                    </a:lnTo>
                    <a:lnTo>
                      <a:pt x="1537" y="1087"/>
                    </a:lnTo>
                    <a:lnTo>
                      <a:pt x="1544" y="1087"/>
                    </a:lnTo>
                    <a:lnTo>
                      <a:pt x="1550" y="1087"/>
                    </a:lnTo>
                    <a:lnTo>
                      <a:pt x="1557" y="1093"/>
                    </a:lnTo>
                    <a:lnTo>
                      <a:pt x="1563" y="1087"/>
                    </a:lnTo>
                    <a:lnTo>
                      <a:pt x="1569" y="1087"/>
                    </a:lnTo>
                    <a:lnTo>
                      <a:pt x="1576" y="1087"/>
                    </a:lnTo>
                    <a:lnTo>
                      <a:pt x="1582" y="1087"/>
                    </a:lnTo>
                    <a:lnTo>
                      <a:pt x="1589" y="1087"/>
                    </a:lnTo>
                    <a:lnTo>
                      <a:pt x="1595" y="1087"/>
                    </a:lnTo>
                    <a:lnTo>
                      <a:pt x="1601" y="1087"/>
                    </a:lnTo>
                    <a:lnTo>
                      <a:pt x="1608" y="1087"/>
                    </a:lnTo>
                    <a:lnTo>
                      <a:pt x="1614" y="1087"/>
                    </a:lnTo>
                    <a:lnTo>
                      <a:pt x="1620" y="1087"/>
                    </a:lnTo>
                    <a:lnTo>
                      <a:pt x="1627" y="1087"/>
                    </a:lnTo>
                    <a:lnTo>
                      <a:pt x="1633" y="1087"/>
                    </a:lnTo>
                    <a:lnTo>
                      <a:pt x="1640" y="1087"/>
                    </a:lnTo>
                    <a:lnTo>
                      <a:pt x="1646" y="1087"/>
                    </a:lnTo>
                    <a:lnTo>
                      <a:pt x="1652" y="1087"/>
                    </a:lnTo>
                    <a:lnTo>
                      <a:pt x="1659" y="1087"/>
                    </a:lnTo>
                    <a:lnTo>
                      <a:pt x="1665" y="1087"/>
                    </a:lnTo>
                    <a:lnTo>
                      <a:pt x="1671" y="1087"/>
                    </a:lnTo>
                    <a:lnTo>
                      <a:pt x="1678" y="1087"/>
                    </a:lnTo>
                    <a:lnTo>
                      <a:pt x="1684" y="1087"/>
                    </a:lnTo>
                    <a:lnTo>
                      <a:pt x="1691" y="1087"/>
                    </a:lnTo>
                    <a:lnTo>
                      <a:pt x="1697" y="1087"/>
                    </a:lnTo>
                    <a:lnTo>
                      <a:pt x="1703" y="1087"/>
                    </a:lnTo>
                    <a:lnTo>
                      <a:pt x="1710" y="1087"/>
                    </a:lnTo>
                    <a:lnTo>
                      <a:pt x="1716" y="1087"/>
                    </a:lnTo>
                    <a:lnTo>
                      <a:pt x="1722" y="1087"/>
                    </a:lnTo>
                    <a:lnTo>
                      <a:pt x="1729" y="1087"/>
                    </a:lnTo>
                    <a:lnTo>
                      <a:pt x="1735" y="1087"/>
                    </a:lnTo>
                    <a:lnTo>
                      <a:pt x="1742" y="1087"/>
                    </a:lnTo>
                    <a:lnTo>
                      <a:pt x="1748" y="1087"/>
                    </a:lnTo>
                    <a:lnTo>
                      <a:pt x="1754" y="1087"/>
                    </a:lnTo>
                    <a:lnTo>
                      <a:pt x="1761" y="1087"/>
                    </a:lnTo>
                    <a:lnTo>
                      <a:pt x="1767" y="1087"/>
                    </a:lnTo>
                    <a:lnTo>
                      <a:pt x="1774" y="1087"/>
                    </a:lnTo>
                    <a:lnTo>
                      <a:pt x="1780" y="1081"/>
                    </a:lnTo>
                    <a:lnTo>
                      <a:pt x="1786" y="1081"/>
                    </a:lnTo>
                    <a:lnTo>
                      <a:pt x="1793" y="1081"/>
                    </a:lnTo>
                    <a:lnTo>
                      <a:pt x="1799" y="1081"/>
                    </a:lnTo>
                    <a:lnTo>
                      <a:pt x="1805" y="1081"/>
                    </a:lnTo>
                    <a:lnTo>
                      <a:pt x="1812" y="1087"/>
                    </a:lnTo>
                    <a:lnTo>
                      <a:pt x="1818" y="1081"/>
                    </a:lnTo>
                    <a:lnTo>
                      <a:pt x="1825" y="1081"/>
                    </a:lnTo>
                    <a:lnTo>
                      <a:pt x="1831" y="1081"/>
                    </a:lnTo>
                    <a:lnTo>
                      <a:pt x="1837" y="1087"/>
                    </a:lnTo>
                    <a:lnTo>
                      <a:pt x="1844" y="1081"/>
                    </a:lnTo>
                    <a:lnTo>
                      <a:pt x="1850" y="1087"/>
                    </a:lnTo>
                    <a:lnTo>
                      <a:pt x="1856" y="1081"/>
                    </a:lnTo>
                    <a:lnTo>
                      <a:pt x="1863" y="1081"/>
                    </a:lnTo>
                    <a:lnTo>
                      <a:pt x="1869" y="1081"/>
                    </a:lnTo>
                    <a:lnTo>
                      <a:pt x="1876" y="1081"/>
                    </a:lnTo>
                    <a:lnTo>
                      <a:pt x="1882" y="1087"/>
                    </a:lnTo>
                    <a:lnTo>
                      <a:pt x="1888" y="1081"/>
                    </a:lnTo>
                    <a:lnTo>
                      <a:pt x="1895" y="1081"/>
                    </a:lnTo>
                    <a:lnTo>
                      <a:pt x="1901" y="1081"/>
                    </a:lnTo>
                    <a:lnTo>
                      <a:pt x="1907" y="1081"/>
                    </a:lnTo>
                    <a:lnTo>
                      <a:pt x="1914" y="1081"/>
                    </a:lnTo>
                    <a:lnTo>
                      <a:pt x="1920" y="1087"/>
                    </a:lnTo>
                    <a:lnTo>
                      <a:pt x="1927" y="1081"/>
                    </a:lnTo>
                    <a:lnTo>
                      <a:pt x="1933" y="1087"/>
                    </a:lnTo>
                    <a:lnTo>
                      <a:pt x="1939" y="1081"/>
                    </a:lnTo>
                    <a:lnTo>
                      <a:pt x="1946" y="1081"/>
                    </a:lnTo>
                    <a:lnTo>
                      <a:pt x="1952" y="1081"/>
                    </a:lnTo>
                    <a:lnTo>
                      <a:pt x="1958" y="1081"/>
                    </a:lnTo>
                    <a:lnTo>
                      <a:pt x="1965" y="1081"/>
                    </a:lnTo>
                    <a:lnTo>
                      <a:pt x="1971" y="1081"/>
                    </a:lnTo>
                    <a:lnTo>
                      <a:pt x="1978" y="1081"/>
                    </a:lnTo>
                    <a:lnTo>
                      <a:pt x="1984" y="1081"/>
                    </a:lnTo>
                    <a:lnTo>
                      <a:pt x="1990" y="1081"/>
                    </a:lnTo>
                    <a:lnTo>
                      <a:pt x="1997" y="1081"/>
                    </a:lnTo>
                    <a:lnTo>
                      <a:pt x="2003" y="1081"/>
                    </a:lnTo>
                    <a:lnTo>
                      <a:pt x="2010" y="1081"/>
                    </a:lnTo>
                    <a:lnTo>
                      <a:pt x="2016" y="1081"/>
                    </a:lnTo>
                    <a:lnTo>
                      <a:pt x="2022" y="1081"/>
                    </a:lnTo>
                    <a:lnTo>
                      <a:pt x="2029" y="1081"/>
                    </a:lnTo>
                    <a:lnTo>
                      <a:pt x="2035" y="1081"/>
                    </a:lnTo>
                    <a:lnTo>
                      <a:pt x="2041" y="1081"/>
                    </a:lnTo>
                    <a:lnTo>
                      <a:pt x="2048" y="1081"/>
                    </a:lnTo>
                    <a:lnTo>
                      <a:pt x="2054" y="1081"/>
                    </a:lnTo>
                    <a:lnTo>
                      <a:pt x="2061" y="1081"/>
                    </a:lnTo>
                    <a:lnTo>
                      <a:pt x="2067" y="1081"/>
                    </a:lnTo>
                    <a:lnTo>
                      <a:pt x="2073" y="1081"/>
                    </a:lnTo>
                    <a:lnTo>
                      <a:pt x="2080" y="1081"/>
                    </a:lnTo>
                    <a:lnTo>
                      <a:pt x="2086" y="1081"/>
                    </a:lnTo>
                    <a:lnTo>
                      <a:pt x="2092" y="1081"/>
                    </a:lnTo>
                    <a:lnTo>
                      <a:pt x="2099" y="1081"/>
                    </a:lnTo>
                    <a:lnTo>
                      <a:pt x="2105" y="1081"/>
                    </a:lnTo>
                    <a:lnTo>
                      <a:pt x="2112" y="1081"/>
                    </a:lnTo>
                    <a:lnTo>
                      <a:pt x="2118" y="1081"/>
                    </a:lnTo>
                    <a:lnTo>
                      <a:pt x="2124" y="1081"/>
                    </a:lnTo>
                    <a:lnTo>
                      <a:pt x="2131" y="1081"/>
                    </a:lnTo>
                    <a:lnTo>
                      <a:pt x="2137" y="1081"/>
                    </a:lnTo>
                    <a:lnTo>
                      <a:pt x="2143" y="1081"/>
                    </a:lnTo>
                    <a:lnTo>
                      <a:pt x="2150" y="1081"/>
                    </a:lnTo>
                    <a:lnTo>
                      <a:pt x="2156" y="1081"/>
                    </a:lnTo>
                    <a:lnTo>
                      <a:pt x="2163" y="1081"/>
                    </a:lnTo>
                    <a:lnTo>
                      <a:pt x="2169" y="1081"/>
                    </a:lnTo>
                    <a:lnTo>
                      <a:pt x="2175" y="1081"/>
                    </a:lnTo>
                    <a:lnTo>
                      <a:pt x="2182" y="1081"/>
                    </a:lnTo>
                    <a:lnTo>
                      <a:pt x="2188" y="1081"/>
                    </a:lnTo>
                    <a:lnTo>
                      <a:pt x="2195" y="1081"/>
                    </a:lnTo>
                    <a:lnTo>
                      <a:pt x="2201" y="1081"/>
                    </a:lnTo>
                    <a:lnTo>
                      <a:pt x="2207" y="1081"/>
                    </a:lnTo>
                    <a:lnTo>
                      <a:pt x="2214" y="1081"/>
                    </a:lnTo>
                    <a:lnTo>
                      <a:pt x="2220" y="1081"/>
                    </a:lnTo>
                    <a:lnTo>
                      <a:pt x="2226" y="1081"/>
                    </a:lnTo>
                    <a:lnTo>
                      <a:pt x="2233" y="1081"/>
                    </a:lnTo>
                    <a:lnTo>
                      <a:pt x="2239" y="1081"/>
                    </a:lnTo>
                    <a:lnTo>
                      <a:pt x="2246" y="1081"/>
                    </a:lnTo>
                    <a:lnTo>
                      <a:pt x="2252" y="1081"/>
                    </a:lnTo>
                    <a:lnTo>
                      <a:pt x="2258" y="1081"/>
                    </a:lnTo>
                    <a:lnTo>
                      <a:pt x="2265" y="1081"/>
                    </a:lnTo>
                    <a:lnTo>
                      <a:pt x="2271" y="1081"/>
                    </a:lnTo>
                    <a:lnTo>
                      <a:pt x="2277" y="1081"/>
                    </a:lnTo>
                    <a:lnTo>
                      <a:pt x="2284" y="1081"/>
                    </a:lnTo>
                    <a:lnTo>
                      <a:pt x="2290" y="1081"/>
                    </a:lnTo>
                    <a:lnTo>
                      <a:pt x="2297" y="1081"/>
                    </a:lnTo>
                    <a:lnTo>
                      <a:pt x="2303" y="1081"/>
                    </a:lnTo>
                    <a:lnTo>
                      <a:pt x="2309" y="1081"/>
                    </a:lnTo>
                    <a:lnTo>
                      <a:pt x="2316" y="1081"/>
                    </a:lnTo>
                    <a:lnTo>
                      <a:pt x="2322" y="1081"/>
                    </a:lnTo>
                    <a:lnTo>
                      <a:pt x="2328" y="1081"/>
                    </a:lnTo>
                    <a:lnTo>
                      <a:pt x="2335" y="1081"/>
                    </a:lnTo>
                    <a:lnTo>
                      <a:pt x="2341" y="1081"/>
                    </a:lnTo>
                    <a:lnTo>
                      <a:pt x="2348" y="1081"/>
                    </a:lnTo>
                    <a:lnTo>
                      <a:pt x="2354" y="1081"/>
                    </a:lnTo>
                    <a:lnTo>
                      <a:pt x="2360" y="1081"/>
                    </a:lnTo>
                    <a:lnTo>
                      <a:pt x="2367" y="1081"/>
                    </a:lnTo>
                    <a:lnTo>
                      <a:pt x="2373" y="1074"/>
                    </a:lnTo>
                    <a:lnTo>
                      <a:pt x="2379" y="1081"/>
                    </a:lnTo>
                    <a:lnTo>
                      <a:pt x="2386" y="1081"/>
                    </a:lnTo>
                    <a:lnTo>
                      <a:pt x="2392" y="1081"/>
                    </a:lnTo>
                    <a:lnTo>
                      <a:pt x="2399" y="1081"/>
                    </a:lnTo>
                    <a:lnTo>
                      <a:pt x="2405" y="1081"/>
                    </a:lnTo>
                    <a:lnTo>
                      <a:pt x="2411" y="1081"/>
                    </a:lnTo>
                    <a:lnTo>
                      <a:pt x="2418" y="1081"/>
                    </a:lnTo>
                    <a:lnTo>
                      <a:pt x="2424" y="1074"/>
                    </a:lnTo>
                    <a:lnTo>
                      <a:pt x="2431" y="1081"/>
                    </a:lnTo>
                    <a:lnTo>
                      <a:pt x="2437" y="1081"/>
                    </a:lnTo>
                    <a:lnTo>
                      <a:pt x="2443" y="1081"/>
                    </a:lnTo>
                    <a:lnTo>
                      <a:pt x="2450" y="1081"/>
                    </a:lnTo>
                    <a:lnTo>
                      <a:pt x="2456" y="1081"/>
                    </a:lnTo>
                    <a:lnTo>
                      <a:pt x="2462" y="1081"/>
                    </a:lnTo>
                    <a:lnTo>
                      <a:pt x="2469" y="1081"/>
                    </a:lnTo>
                    <a:lnTo>
                      <a:pt x="2475" y="1081"/>
                    </a:lnTo>
                    <a:lnTo>
                      <a:pt x="2482" y="1081"/>
                    </a:lnTo>
                    <a:lnTo>
                      <a:pt x="2488" y="1081"/>
                    </a:lnTo>
                    <a:lnTo>
                      <a:pt x="2494" y="1081"/>
                    </a:lnTo>
                    <a:lnTo>
                      <a:pt x="2501" y="1081"/>
                    </a:lnTo>
                    <a:lnTo>
                      <a:pt x="2507" y="1081"/>
                    </a:lnTo>
                    <a:lnTo>
                      <a:pt x="2513" y="1081"/>
                    </a:lnTo>
                    <a:lnTo>
                      <a:pt x="2520" y="1081"/>
                    </a:lnTo>
                    <a:lnTo>
                      <a:pt x="2526" y="1081"/>
                    </a:lnTo>
                    <a:lnTo>
                      <a:pt x="2533" y="1074"/>
                    </a:lnTo>
                    <a:lnTo>
                      <a:pt x="2539" y="1081"/>
                    </a:lnTo>
                    <a:lnTo>
                      <a:pt x="2545" y="1081"/>
                    </a:lnTo>
                    <a:lnTo>
                      <a:pt x="2552" y="1081"/>
                    </a:lnTo>
                    <a:lnTo>
                      <a:pt x="2558" y="1074"/>
                    </a:lnTo>
                    <a:lnTo>
                      <a:pt x="2564" y="1074"/>
                    </a:lnTo>
                    <a:lnTo>
                      <a:pt x="2571" y="1074"/>
                    </a:lnTo>
                    <a:lnTo>
                      <a:pt x="2577" y="1074"/>
                    </a:lnTo>
                    <a:lnTo>
                      <a:pt x="2584" y="1074"/>
                    </a:lnTo>
                    <a:lnTo>
                      <a:pt x="2590" y="1074"/>
                    </a:lnTo>
                    <a:lnTo>
                      <a:pt x="2596" y="1074"/>
                    </a:lnTo>
                    <a:lnTo>
                      <a:pt x="2603" y="1074"/>
                    </a:lnTo>
                    <a:lnTo>
                      <a:pt x="2609" y="1074"/>
                    </a:lnTo>
                    <a:lnTo>
                      <a:pt x="2615" y="1074"/>
                    </a:lnTo>
                    <a:lnTo>
                      <a:pt x="2622" y="1074"/>
                    </a:lnTo>
                    <a:lnTo>
                      <a:pt x="2628" y="1074"/>
                    </a:lnTo>
                    <a:lnTo>
                      <a:pt x="2635" y="1074"/>
                    </a:lnTo>
                    <a:lnTo>
                      <a:pt x="2641" y="1074"/>
                    </a:lnTo>
                    <a:lnTo>
                      <a:pt x="2647" y="1068"/>
                    </a:lnTo>
                    <a:lnTo>
                      <a:pt x="2654" y="1068"/>
                    </a:lnTo>
                    <a:lnTo>
                      <a:pt x="2660" y="1061"/>
                    </a:lnTo>
                    <a:lnTo>
                      <a:pt x="2667" y="1061"/>
                    </a:lnTo>
                    <a:lnTo>
                      <a:pt x="2673" y="1055"/>
                    </a:lnTo>
                    <a:lnTo>
                      <a:pt x="2679" y="1055"/>
                    </a:lnTo>
                    <a:lnTo>
                      <a:pt x="2686" y="1055"/>
                    </a:lnTo>
                    <a:lnTo>
                      <a:pt x="2692" y="1055"/>
                    </a:lnTo>
                    <a:lnTo>
                      <a:pt x="2698" y="1055"/>
                    </a:lnTo>
                    <a:lnTo>
                      <a:pt x="2705" y="1061"/>
                    </a:lnTo>
                    <a:lnTo>
                      <a:pt x="2711" y="1068"/>
                    </a:lnTo>
                    <a:lnTo>
                      <a:pt x="2718" y="1068"/>
                    </a:lnTo>
                    <a:lnTo>
                      <a:pt x="2724" y="1068"/>
                    </a:lnTo>
                    <a:lnTo>
                      <a:pt x="2730" y="1068"/>
                    </a:lnTo>
                    <a:lnTo>
                      <a:pt x="2737" y="1068"/>
                    </a:lnTo>
                    <a:lnTo>
                      <a:pt x="2743" y="1074"/>
                    </a:lnTo>
                    <a:lnTo>
                      <a:pt x="2749" y="1074"/>
                    </a:lnTo>
                    <a:lnTo>
                      <a:pt x="2756" y="1074"/>
                    </a:lnTo>
                    <a:lnTo>
                      <a:pt x="2762" y="1074"/>
                    </a:lnTo>
                    <a:lnTo>
                      <a:pt x="2769" y="1068"/>
                    </a:lnTo>
                    <a:lnTo>
                      <a:pt x="2775" y="1074"/>
                    </a:lnTo>
                    <a:lnTo>
                      <a:pt x="2781" y="1068"/>
                    </a:lnTo>
                    <a:lnTo>
                      <a:pt x="2788" y="1068"/>
                    </a:lnTo>
                    <a:lnTo>
                      <a:pt x="2794" y="1068"/>
                    </a:lnTo>
                    <a:lnTo>
                      <a:pt x="2800" y="1068"/>
                    </a:lnTo>
                    <a:lnTo>
                      <a:pt x="2807" y="1068"/>
                    </a:lnTo>
                    <a:lnTo>
                      <a:pt x="2813" y="1068"/>
                    </a:lnTo>
                    <a:lnTo>
                      <a:pt x="2820" y="1068"/>
                    </a:lnTo>
                    <a:lnTo>
                      <a:pt x="2826" y="1068"/>
                    </a:lnTo>
                    <a:lnTo>
                      <a:pt x="2832" y="1068"/>
                    </a:lnTo>
                    <a:lnTo>
                      <a:pt x="2839" y="1068"/>
                    </a:lnTo>
                    <a:lnTo>
                      <a:pt x="2845" y="1068"/>
                    </a:lnTo>
                    <a:lnTo>
                      <a:pt x="2852" y="1068"/>
                    </a:lnTo>
                    <a:lnTo>
                      <a:pt x="2858" y="1068"/>
                    </a:lnTo>
                    <a:lnTo>
                      <a:pt x="2864" y="1068"/>
                    </a:lnTo>
                    <a:lnTo>
                      <a:pt x="2871" y="1068"/>
                    </a:lnTo>
                    <a:lnTo>
                      <a:pt x="2877" y="1068"/>
                    </a:lnTo>
                    <a:lnTo>
                      <a:pt x="2883" y="1068"/>
                    </a:lnTo>
                    <a:lnTo>
                      <a:pt x="2890" y="1068"/>
                    </a:lnTo>
                    <a:lnTo>
                      <a:pt x="2896" y="1068"/>
                    </a:lnTo>
                    <a:lnTo>
                      <a:pt x="2903" y="1068"/>
                    </a:lnTo>
                    <a:lnTo>
                      <a:pt x="2909" y="1068"/>
                    </a:lnTo>
                    <a:lnTo>
                      <a:pt x="2915" y="1068"/>
                    </a:lnTo>
                    <a:lnTo>
                      <a:pt x="2922" y="1068"/>
                    </a:lnTo>
                    <a:lnTo>
                      <a:pt x="2928" y="1068"/>
                    </a:lnTo>
                    <a:lnTo>
                      <a:pt x="2934" y="1068"/>
                    </a:lnTo>
                    <a:lnTo>
                      <a:pt x="2941" y="1068"/>
                    </a:lnTo>
                    <a:lnTo>
                      <a:pt x="2947" y="1068"/>
                    </a:lnTo>
                    <a:lnTo>
                      <a:pt x="2954" y="1068"/>
                    </a:lnTo>
                    <a:lnTo>
                      <a:pt x="2960" y="1068"/>
                    </a:lnTo>
                    <a:lnTo>
                      <a:pt x="2966" y="1061"/>
                    </a:lnTo>
                    <a:lnTo>
                      <a:pt x="2973" y="1061"/>
                    </a:lnTo>
                    <a:lnTo>
                      <a:pt x="2979" y="1061"/>
                    </a:lnTo>
                    <a:lnTo>
                      <a:pt x="2985" y="1061"/>
                    </a:lnTo>
                    <a:lnTo>
                      <a:pt x="2992" y="1061"/>
                    </a:lnTo>
                    <a:lnTo>
                      <a:pt x="2998" y="1068"/>
                    </a:lnTo>
                    <a:lnTo>
                      <a:pt x="3005" y="1068"/>
                    </a:lnTo>
                    <a:lnTo>
                      <a:pt x="3011" y="1068"/>
                    </a:lnTo>
                    <a:lnTo>
                      <a:pt x="3017" y="1061"/>
                    </a:lnTo>
                    <a:lnTo>
                      <a:pt x="3024" y="1061"/>
                    </a:lnTo>
                    <a:lnTo>
                      <a:pt x="3030" y="1061"/>
                    </a:lnTo>
                    <a:lnTo>
                      <a:pt x="3036" y="1061"/>
                    </a:lnTo>
                    <a:lnTo>
                      <a:pt x="3043" y="1061"/>
                    </a:lnTo>
                    <a:lnTo>
                      <a:pt x="3049" y="1061"/>
                    </a:lnTo>
                    <a:lnTo>
                      <a:pt x="3056" y="1061"/>
                    </a:lnTo>
                    <a:lnTo>
                      <a:pt x="3062" y="1061"/>
                    </a:lnTo>
                    <a:lnTo>
                      <a:pt x="3068" y="1061"/>
                    </a:lnTo>
                    <a:lnTo>
                      <a:pt x="3075" y="1061"/>
                    </a:lnTo>
                    <a:lnTo>
                      <a:pt x="3081" y="1061"/>
                    </a:lnTo>
                    <a:lnTo>
                      <a:pt x="3088" y="1061"/>
                    </a:lnTo>
                    <a:lnTo>
                      <a:pt x="3094" y="1061"/>
                    </a:lnTo>
                    <a:lnTo>
                      <a:pt x="3100" y="1061"/>
                    </a:lnTo>
                    <a:lnTo>
                      <a:pt x="3107" y="1061"/>
                    </a:lnTo>
                    <a:lnTo>
                      <a:pt x="3113" y="1061"/>
                    </a:lnTo>
                    <a:lnTo>
                      <a:pt x="3119" y="1061"/>
                    </a:lnTo>
                    <a:lnTo>
                      <a:pt x="3126" y="1055"/>
                    </a:lnTo>
                    <a:lnTo>
                      <a:pt x="3132" y="1055"/>
                    </a:lnTo>
                    <a:lnTo>
                      <a:pt x="3139" y="1055"/>
                    </a:lnTo>
                    <a:lnTo>
                      <a:pt x="3145" y="1055"/>
                    </a:lnTo>
                    <a:lnTo>
                      <a:pt x="3151" y="1055"/>
                    </a:lnTo>
                    <a:lnTo>
                      <a:pt x="3158" y="1055"/>
                    </a:lnTo>
                    <a:lnTo>
                      <a:pt x="3164" y="1055"/>
                    </a:lnTo>
                    <a:lnTo>
                      <a:pt x="3170" y="1061"/>
                    </a:lnTo>
                    <a:lnTo>
                      <a:pt x="3177" y="1055"/>
                    </a:lnTo>
                    <a:lnTo>
                      <a:pt x="3183" y="1055"/>
                    </a:lnTo>
                    <a:lnTo>
                      <a:pt x="3190" y="1055"/>
                    </a:lnTo>
                    <a:lnTo>
                      <a:pt x="3196" y="1055"/>
                    </a:lnTo>
                    <a:lnTo>
                      <a:pt x="3202" y="1049"/>
                    </a:lnTo>
                    <a:lnTo>
                      <a:pt x="3209" y="1055"/>
                    </a:lnTo>
                    <a:lnTo>
                      <a:pt x="3215" y="1055"/>
                    </a:lnTo>
                    <a:lnTo>
                      <a:pt x="3221" y="1055"/>
                    </a:lnTo>
                    <a:lnTo>
                      <a:pt x="3228" y="1049"/>
                    </a:lnTo>
                    <a:lnTo>
                      <a:pt x="3234" y="1049"/>
                    </a:lnTo>
                    <a:lnTo>
                      <a:pt x="3241" y="1049"/>
                    </a:lnTo>
                    <a:lnTo>
                      <a:pt x="3247" y="1049"/>
                    </a:lnTo>
                    <a:lnTo>
                      <a:pt x="3253" y="1049"/>
                    </a:lnTo>
                    <a:lnTo>
                      <a:pt x="3260" y="1042"/>
                    </a:lnTo>
                    <a:lnTo>
                      <a:pt x="3266" y="1042"/>
                    </a:lnTo>
                    <a:lnTo>
                      <a:pt x="3273" y="1042"/>
                    </a:lnTo>
                    <a:lnTo>
                      <a:pt x="3279" y="1042"/>
                    </a:lnTo>
                    <a:lnTo>
                      <a:pt x="3285" y="1042"/>
                    </a:lnTo>
                    <a:lnTo>
                      <a:pt x="3292" y="1042"/>
                    </a:lnTo>
                    <a:lnTo>
                      <a:pt x="3298" y="1042"/>
                    </a:lnTo>
                    <a:lnTo>
                      <a:pt x="3304" y="1042"/>
                    </a:lnTo>
                    <a:lnTo>
                      <a:pt x="3311" y="1042"/>
                    </a:lnTo>
                    <a:lnTo>
                      <a:pt x="3317" y="1042"/>
                    </a:lnTo>
                    <a:lnTo>
                      <a:pt x="3324" y="1036"/>
                    </a:lnTo>
                    <a:lnTo>
                      <a:pt x="3330" y="1029"/>
                    </a:lnTo>
                    <a:lnTo>
                      <a:pt x="3336" y="1023"/>
                    </a:lnTo>
                    <a:lnTo>
                      <a:pt x="3343" y="1017"/>
                    </a:lnTo>
                    <a:lnTo>
                      <a:pt x="3349" y="1010"/>
                    </a:lnTo>
                    <a:lnTo>
                      <a:pt x="3355" y="1010"/>
                    </a:lnTo>
                    <a:lnTo>
                      <a:pt x="3362" y="1010"/>
                    </a:lnTo>
                    <a:lnTo>
                      <a:pt x="3368" y="1010"/>
                    </a:lnTo>
                    <a:lnTo>
                      <a:pt x="3375" y="1010"/>
                    </a:lnTo>
                    <a:lnTo>
                      <a:pt x="3381" y="1010"/>
                    </a:lnTo>
                    <a:lnTo>
                      <a:pt x="3387" y="997"/>
                    </a:lnTo>
                    <a:lnTo>
                      <a:pt x="3394" y="972"/>
                    </a:lnTo>
                    <a:lnTo>
                      <a:pt x="3400" y="882"/>
                    </a:lnTo>
                    <a:lnTo>
                      <a:pt x="3406" y="690"/>
                    </a:lnTo>
                    <a:lnTo>
                      <a:pt x="3413" y="396"/>
                    </a:lnTo>
                    <a:lnTo>
                      <a:pt x="3419" y="128"/>
                    </a:lnTo>
                    <a:lnTo>
                      <a:pt x="3426" y="0"/>
                    </a:lnTo>
                    <a:lnTo>
                      <a:pt x="3432" y="19"/>
                    </a:lnTo>
                    <a:lnTo>
                      <a:pt x="3438" y="153"/>
                    </a:lnTo>
                    <a:lnTo>
                      <a:pt x="3445" y="332"/>
                    </a:lnTo>
                    <a:lnTo>
                      <a:pt x="3451" y="486"/>
                    </a:lnTo>
                    <a:lnTo>
                      <a:pt x="3457" y="601"/>
                    </a:lnTo>
                    <a:lnTo>
                      <a:pt x="3464" y="671"/>
                    </a:lnTo>
                    <a:lnTo>
                      <a:pt x="3470" y="710"/>
                    </a:lnTo>
                    <a:lnTo>
                      <a:pt x="3477" y="742"/>
                    </a:lnTo>
                    <a:lnTo>
                      <a:pt x="3483" y="767"/>
                    </a:lnTo>
                    <a:lnTo>
                      <a:pt x="3489" y="799"/>
                    </a:lnTo>
                    <a:lnTo>
                      <a:pt x="3496" y="838"/>
                    </a:lnTo>
                    <a:lnTo>
                      <a:pt x="3502" y="869"/>
                    </a:lnTo>
                    <a:lnTo>
                      <a:pt x="3509" y="895"/>
                    </a:lnTo>
                    <a:lnTo>
                      <a:pt x="3515" y="921"/>
                    </a:lnTo>
                    <a:lnTo>
                      <a:pt x="3521" y="933"/>
                    </a:lnTo>
                    <a:lnTo>
                      <a:pt x="3528" y="946"/>
                    </a:lnTo>
                    <a:lnTo>
                      <a:pt x="3534" y="959"/>
                    </a:lnTo>
                    <a:lnTo>
                      <a:pt x="3540" y="972"/>
                    </a:lnTo>
                    <a:lnTo>
                      <a:pt x="3547" y="985"/>
                    </a:lnTo>
                    <a:lnTo>
                      <a:pt x="3553" y="997"/>
                    </a:lnTo>
                    <a:lnTo>
                      <a:pt x="3560" y="1010"/>
                    </a:lnTo>
                    <a:lnTo>
                      <a:pt x="3566" y="1017"/>
                    </a:lnTo>
                    <a:lnTo>
                      <a:pt x="3572" y="1023"/>
                    </a:lnTo>
                    <a:lnTo>
                      <a:pt x="3579" y="1023"/>
                    </a:lnTo>
                    <a:lnTo>
                      <a:pt x="3585" y="1029"/>
                    </a:lnTo>
                    <a:lnTo>
                      <a:pt x="3591" y="1029"/>
                    </a:lnTo>
                    <a:lnTo>
                      <a:pt x="3598" y="1029"/>
                    </a:lnTo>
                    <a:lnTo>
                      <a:pt x="3604" y="1036"/>
                    </a:lnTo>
                    <a:lnTo>
                      <a:pt x="3611" y="1036"/>
                    </a:lnTo>
                    <a:lnTo>
                      <a:pt x="3617" y="1042"/>
                    </a:lnTo>
                    <a:lnTo>
                      <a:pt x="3623" y="1042"/>
                    </a:lnTo>
                    <a:lnTo>
                      <a:pt x="3630" y="1042"/>
                    </a:lnTo>
                    <a:lnTo>
                      <a:pt x="3636" y="1049"/>
                    </a:lnTo>
                    <a:lnTo>
                      <a:pt x="3642" y="1049"/>
                    </a:lnTo>
                    <a:lnTo>
                      <a:pt x="3649" y="1049"/>
                    </a:lnTo>
                    <a:lnTo>
                      <a:pt x="3655" y="1049"/>
                    </a:lnTo>
                    <a:lnTo>
                      <a:pt x="3662" y="1049"/>
                    </a:lnTo>
                    <a:lnTo>
                      <a:pt x="3668" y="1049"/>
                    </a:lnTo>
                    <a:lnTo>
                      <a:pt x="3674" y="1049"/>
                    </a:lnTo>
                    <a:lnTo>
                      <a:pt x="3681" y="1049"/>
                    </a:lnTo>
                    <a:lnTo>
                      <a:pt x="3687" y="1049"/>
                    </a:lnTo>
                    <a:lnTo>
                      <a:pt x="3694" y="1049"/>
                    </a:lnTo>
                    <a:lnTo>
                      <a:pt x="3700" y="1049"/>
                    </a:lnTo>
                    <a:lnTo>
                      <a:pt x="3706" y="1049"/>
                    </a:lnTo>
                    <a:lnTo>
                      <a:pt x="3713" y="1049"/>
                    </a:lnTo>
                    <a:lnTo>
                      <a:pt x="3719" y="1055"/>
                    </a:lnTo>
                    <a:lnTo>
                      <a:pt x="3725" y="1055"/>
                    </a:lnTo>
                    <a:lnTo>
                      <a:pt x="3732" y="1049"/>
                    </a:lnTo>
                    <a:lnTo>
                      <a:pt x="3738" y="1055"/>
                    </a:lnTo>
                    <a:lnTo>
                      <a:pt x="3745" y="1049"/>
                    </a:lnTo>
                    <a:lnTo>
                      <a:pt x="3751" y="1049"/>
                    </a:lnTo>
                    <a:lnTo>
                      <a:pt x="3757" y="1049"/>
                    </a:lnTo>
                    <a:lnTo>
                      <a:pt x="3764" y="1055"/>
                    </a:lnTo>
                    <a:lnTo>
                      <a:pt x="3770" y="1055"/>
                    </a:lnTo>
                    <a:lnTo>
                      <a:pt x="3776" y="1055"/>
                    </a:lnTo>
                    <a:lnTo>
                      <a:pt x="3783" y="1055"/>
                    </a:lnTo>
                    <a:lnTo>
                      <a:pt x="3789" y="1055"/>
                    </a:lnTo>
                    <a:lnTo>
                      <a:pt x="3796" y="1055"/>
                    </a:lnTo>
                    <a:lnTo>
                      <a:pt x="3802" y="1055"/>
                    </a:lnTo>
                    <a:lnTo>
                      <a:pt x="3808" y="1055"/>
                    </a:lnTo>
                    <a:lnTo>
                      <a:pt x="3815" y="1055"/>
                    </a:lnTo>
                    <a:lnTo>
                      <a:pt x="3821" y="1055"/>
                    </a:lnTo>
                    <a:lnTo>
                      <a:pt x="3827" y="1055"/>
                    </a:lnTo>
                    <a:lnTo>
                      <a:pt x="3834" y="1055"/>
                    </a:lnTo>
                    <a:lnTo>
                      <a:pt x="3840" y="1055"/>
                    </a:lnTo>
                    <a:lnTo>
                      <a:pt x="3847" y="1055"/>
                    </a:lnTo>
                    <a:lnTo>
                      <a:pt x="3853" y="1055"/>
                    </a:lnTo>
                    <a:lnTo>
                      <a:pt x="3859" y="1055"/>
                    </a:lnTo>
                    <a:lnTo>
                      <a:pt x="3866" y="1055"/>
                    </a:lnTo>
                    <a:lnTo>
                      <a:pt x="3872" y="1055"/>
                    </a:lnTo>
                    <a:lnTo>
                      <a:pt x="3878" y="1055"/>
                    </a:lnTo>
                    <a:lnTo>
                      <a:pt x="3885" y="1055"/>
                    </a:lnTo>
                    <a:lnTo>
                      <a:pt x="3891" y="1055"/>
                    </a:lnTo>
                    <a:lnTo>
                      <a:pt x="3898" y="1055"/>
                    </a:lnTo>
                    <a:lnTo>
                      <a:pt x="3904" y="1055"/>
                    </a:lnTo>
                    <a:lnTo>
                      <a:pt x="3910" y="1055"/>
                    </a:lnTo>
                    <a:lnTo>
                      <a:pt x="3917" y="1055"/>
                    </a:lnTo>
                    <a:lnTo>
                      <a:pt x="3923" y="1055"/>
                    </a:lnTo>
                    <a:lnTo>
                      <a:pt x="3930" y="1055"/>
                    </a:lnTo>
                    <a:lnTo>
                      <a:pt x="3936" y="1055"/>
                    </a:lnTo>
                    <a:lnTo>
                      <a:pt x="3942" y="1055"/>
                    </a:lnTo>
                    <a:lnTo>
                      <a:pt x="3949" y="1055"/>
                    </a:lnTo>
                    <a:lnTo>
                      <a:pt x="3955" y="1049"/>
                    </a:lnTo>
                    <a:lnTo>
                      <a:pt x="3961" y="1055"/>
                    </a:lnTo>
                    <a:lnTo>
                      <a:pt x="3968" y="1049"/>
                    </a:lnTo>
                    <a:lnTo>
                      <a:pt x="3974" y="1049"/>
                    </a:lnTo>
                    <a:lnTo>
                      <a:pt x="3981" y="1049"/>
                    </a:lnTo>
                    <a:lnTo>
                      <a:pt x="3987" y="1049"/>
                    </a:lnTo>
                    <a:lnTo>
                      <a:pt x="3993" y="1049"/>
                    </a:lnTo>
                    <a:lnTo>
                      <a:pt x="4000" y="1049"/>
                    </a:lnTo>
                    <a:lnTo>
                      <a:pt x="4006" y="1049"/>
                    </a:lnTo>
                    <a:lnTo>
                      <a:pt x="4012" y="1049"/>
                    </a:lnTo>
                    <a:lnTo>
                      <a:pt x="4019" y="1049"/>
                    </a:lnTo>
                  </a:path>
                </a:pathLst>
              </a:custGeom>
              <a:noFill/>
              <a:ln w="9525">
                <a:solidFill>
                  <a:srgbClr val="8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65" name="Freeform 91"/>
              <p:cNvSpPr>
                <a:spLocks/>
              </p:cNvSpPr>
              <p:nvPr/>
            </p:nvSpPr>
            <p:spPr bwMode="auto">
              <a:xfrm>
                <a:off x="2278063" y="2489200"/>
                <a:ext cx="6380162" cy="1450975"/>
              </a:xfrm>
              <a:custGeom>
                <a:avLst/>
                <a:gdLst>
                  <a:gd name="T0" fmla="*/ 58 w 4019"/>
                  <a:gd name="T1" fmla="*/ 914 h 914"/>
                  <a:gd name="T2" fmla="*/ 121 w 4019"/>
                  <a:gd name="T3" fmla="*/ 895 h 914"/>
                  <a:gd name="T4" fmla="*/ 185 w 4019"/>
                  <a:gd name="T5" fmla="*/ 908 h 914"/>
                  <a:gd name="T6" fmla="*/ 249 w 4019"/>
                  <a:gd name="T7" fmla="*/ 901 h 914"/>
                  <a:gd name="T8" fmla="*/ 313 w 4019"/>
                  <a:gd name="T9" fmla="*/ 850 h 914"/>
                  <a:gd name="T10" fmla="*/ 377 w 4019"/>
                  <a:gd name="T11" fmla="*/ 901 h 914"/>
                  <a:gd name="T12" fmla="*/ 440 w 4019"/>
                  <a:gd name="T13" fmla="*/ 895 h 914"/>
                  <a:gd name="T14" fmla="*/ 504 w 4019"/>
                  <a:gd name="T15" fmla="*/ 895 h 914"/>
                  <a:gd name="T16" fmla="*/ 568 w 4019"/>
                  <a:gd name="T17" fmla="*/ 895 h 914"/>
                  <a:gd name="T18" fmla="*/ 632 w 4019"/>
                  <a:gd name="T19" fmla="*/ 901 h 914"/>
                  <a:gd name="T20" fmla="*/ 695 w 4019"/>
                  <a:gd name="T21" fmla="*/ 901 h 914"/>
                  <a:gd name="T22" fmla="*/ 759 w 4019"/>
                  <a:gd name="T23" fmla="*/ 901 h 914"/>
                  <a:gd name="T24" fmla="*/ 823 w 4019"/>
                  <a:gd name="T25" fmla="*/ 901 h 914"/>
                  <a:gd name="T26" fmla="*/ 887 w 4019"/>
                  <a:gd name="T27" fmla="*/ 895 h 914"/>
                  <a:gd name="T28" fmla="*/ 951 w 4019"/>
                  <a:gd name="T29" fmla="*/ 895 h 914"/>
                  <a:gd name="T30" fmla="*/ 1014 w 4019"/>
                  <a:gd name="T31" fmla="*/ 850 h 914"/>
                  <a:gd name="T32" fmla="*/ 1078 w 4019"/>
                  <a:gd name="T33" fmla="*/ 889 h 914"/>
                  <a:gd name="T34" fmla="*/ 1142 w 4019"/>
                  <a:gd name="T35" fmla="*/ 889 h 914"/>
                  <a:gd name="T36" fmla="*/ 1206 w 4019"/>
                  <a:gd name="T37" fmla="*/ 895 h 914"/>
                  <a:gd name="T38" fmla="*/ 1270 w 4019"/>
                  <a:gd name="T39" fmla="*/ 889 h 914"/>
                  <a:gd name="T40" fmla="*/ 1333 w 4019"/>
                  <a:gd name="T41" fmla="*/ 889 h 914"/>
                  <a:gd name="T42" fmla="*/ 1397 w 4019"/>
                  <a:gd name="T43" fmla="*/ 895 h 914"/>
                  <a:gd name="T44" fmla="*/ 1461 w 4019"/>
                  <a:gd name="T45" fmla="*/ 895 h 914"/>
                  <a:gd name="T46" fmla="*/ 1525 w 4019"/>
                  <a:gd name="T47" fmla="*/ 895 h 914"/>
                  <a:gd name="T48" fmla="*/ 1589 w 4019"/>
                  <a:gd name="T49" fmla="*/ 889 h 914"/>
                  <a:gd name="T50" fmla="*/ 1652 w 4019"/>
                  <a:gd name="T51" fmla="*/ 889 h 914"/>
                  <a:gd name="T52" fmla="*/ 1716 w 4019"/>
                  <a:gd name="T53" fmla="*/ 889 h 914"/>
                  <a:gd name="T54" fmla="*/ 1780 w 4019"/>
                  <a:gd name="T55" fmla="*/ 889 h 914"/>
                  <a:gd name="T56" fmla="*/ 1844 w 4019"/>
                  <a:gd name="T57" fmla="*/ 889 h 914"/>
                  <a:gd name="T58" fmla="*/ 1907 w 4019"/>
                  <a:gd name="T59" fmla="*/ 889 h 914"/>
                  <a:gd name="T60" fmla="*/ 1971 w 4019"/>
                  <a:gd name="T61" fmla="*/ 882 h 914"/>
                  <a:gd name="T62" fmla="*/ 2035 w 4019"/>
                  <a:gd name="T63" fmla="*/ 889 h 914"/>
                  <a:gd name="T64" fmla="*/ 2099 w 4019"/>
                  <a:gd name="T65" fmla="*/ 882 h 914"/>
                  <a:gd name="T66" fmla="*/ 2163 w 4019"/>
                  <a:gd name="T67" fmla="*/ 889 h 914"/>
                  <a:gd name="T68" fmla="*/ 2226 w 4019"/>
                  <a:gd name="T69" fmla="*/ 882 h 914"/>
                  <a:gd name="T70" fmla="*/ 2290 w 4019"/>
                  <a:gd name="T71" fmla="*/ 882 h 914"/>
                  <a:gd name="T72" fmla="*/ 2354 w 4019"/>
                  <a:gd name="T73" fmla="*/ 876 h 914"/>
                  <a:gd name="T74" fmla="*/ 2418 w 4019"/>
                  <a:gd name="T75" fmla="*/ 882 h 914"/>
                  <a:gd name="T76" fmla="*/ 2482 w 4019"/>
                  <a:gd name="T77" fmla="*/ 876 h 914"/>
                  <a:gd name="T78" fmla="*/ 2545 w 4019"/>
                  <a:gd name="T79" fmla="*/ 882 h 914"/>
                  <a:gd name="T80" fmla="*/ 2609 w 4019"/>
                  <a:gd name="T81" fmla="*/ 876 h 914"/>
                  <a:gd name="T82" fmla="*/ 2673 w 4019"/>
                  <a:gd name="T83" fmla="*/ 869 h 914"/>
                  <a:gd name="T84" fmla="*/ 2737 w 4019"/>
                  <a:gd name="T85" fmla="*/ 857 h 914"/>
                  <a:gd name="T86" fmla="*/ 2800 w 4019"/>
                  <a:gd name="T87" fmla="*/ 863 h 914"/>
                  <a:gd name="T88" fmla="*/ 2864 w 4019"/>
                  <a:gd name="T89" fmla="*/ 863 h 914"/>
                  <a:gd name="T90" fmla="*/ 2928 w 4019"/>
                  <a:gd name="T91" fmla="*/ 857 h 914"/>
                  <a:gd name="T92" fmla="*/ 2992 w 4019"/>
                  <a:gd name="T93" fmla="*/ 837 h 914"/>
                  <a:gd name="T94" fmla="*/ 3056 w 4019"/>
                  <a:gd name="T95" fmla="*/ 850 h 914"/>
                  <a:gd name="T96" fmla="*/ 3119 w 4019"/>
                  <a:gd name="T97" fmla="*/ 857 h 914"/>
                  <a:gd name="T98" fmla="*/ 3183 w 4019"/>
                  <a:gd name="T99" fmla="*/ 857 h 914"/>
                  <a:gd name="T100" fmla="*/ 3247 w 4019"/>
                  <a:gd name="T101" fmla="*/ 837 h 914"/>
                  <a:gd name="T102" fmla="*/ 3311 w 4019"/>
                  <a:gd name="T103" fmla="*/ 837 h 914"/>
                  <a:gd name="T104" fmla="*/ 3375 w 4019"/>
                  <a:gd name="T105" fmla="*/ 825 h 914"/>
                  <a:gd name="T106" fmla="*/ 3438 w 4019"/>
                  <a:gd name="T107" fmla="*/ 0 h 914"/>
                  <a:gd name="T108" fmla="*/ 3502 w 4019"/>
                  <a:gd name="T109" fmla="*/ 652 h 914"/>
                  <a:gd name="T110" fmla="*/ 3566 w 4019"/>
                  <a:gd name="T111" fmla="*/ 812 h 914"/>
                  <a:gd name="T112" fmla="*/ 3630 w 4019"/>
                  <a:gd name="T113" fmla="*/ 844 h 914"/>
                  <a:gd name="T114" fmla="*/ 3694 w 4019"/>
                  <a:gd name="T115" fmla="*/ 857 h 914"/>
                  <a:gd name="T116" fmla="*/ 3757 w 4019"/>
                  <a:gd name="T117" fmla="*/ 857 h 914"/>
                  <a:gd name="T118" fmla="*/ 3821 w 4019"/>
                  <a:gd name="T119" fmla="*/ 857 h 914"/>
                  <a:gd name="T120" fmla="*/ 3885 w 4019"/>
                  <a:gd name="T121" fmla="*/ 857 h 914"/>
                  <a:gd name="T122" fmla="*/ 3949 w 4019"/>
                  <a:gd name="T123" fmla="*/ 857 h 914"/>
                  <a:gd name="T124" fmla="*/ 4012 w 4019"/>
                  <a:gd name="T125" fmla="*/ 857 h 91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19"/>
                  <a:gd name="T190" fmla="*/ 0 h 914"/>
                  <a:gd name="T191" fmla="*/ 4019 w 4019"/>
                  <a:gd name="T192" fmla="*/ 914 h 91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19" h="914">
                    <a:moveTo>
                      <a:pt x="0" y="895"/>
                    </a:moveTo>
                    <a:lnTo>
                      <a:pt x="7" y="901"/>
                    </a:lnTo>
                    <a:lnTo>
                      <a:pt x="13" y="901"/>
                    </a:lnTo>
                    <a:lnTo>
                      <a:pt x="19" y="901"/>
                    </a:lnTo>
                    <a:lnTo>
                      <a:pt x="26" y="908"/>
                    </a:lnTo>
                    <a:lnTo>
                      <a:pt x="32" y="908"/>
                    </a:lnTo>
                    <a:lnTo>
                      <a:pt x="38" y="914"/>
                    </a:lnTo>
                    <a:lnTo>
                      <a:pt x="45" y="914"/>
                    </a:lnTo>
                    <a:lnTo>
                      <a:pt x="51" y="914"/>
                    </a:lnTo>
                    <a:lnTo>
                      <a:pt x="58" y="914"/>
                    </a:lnTo>
                    <a:lnTo>
                      <a:pt x="64" y="908"/>
                    </a:lnTo>
                    <a:lnTo>
                      <a:pt x="70" y="908"/>
                    </a:lnTo>
                    <a:lnTo>
                      <a:pt x="77" y="908"/>
                    </a:lnTo>
                    <a:lnTo>
                      <a:pt x="83" y="901"/>
                    </a:lnTo>
                    <a:lnTo>
                      <a:pt x="90" y="901"/>
                    </a:lnTo>
                    <a:lnTo>
                      <a:pt x="96" y="901"/>
                    </a:lnTo>
                    <a:lnTo>
                      <a:pt x="102" y="901"/>
                    </a:lnTo>
                    <a:lnTo>
                      <a:pt x="109" y="895"/>
                    </a:lnTo>
                    <a:lnTo>
                      <a:pt x="115" y="895"/>
                    </a:lnTo>
                    <a:lnTo>
                      <a:pt x="121" y="895"/>
                    </a:lnTo>
                    <a:lnTo>
                      <a:pt x="128" y="895"/>
                    </a:lnTo>
                    <a:lnTo>
                      <a:pt x="134" y="901"/>
                    </a:lnTo>
                    <a:lnTo>
                      <a:pt x="141" y="901"/>
                    </a:lnTo>
                    <a:lnTo>
                      <a:pt x="147" y="908"/>
                    </a:lnTo>
                    <a:lnTo>
                      <a:pt x="153" y="908"/>
                    </a:lnTo>
                    <a:lnTo>
                      <a:pt x="160" y="908"/>
                    </a:lnTo>
                    <a:lnTo>
                      <a:pt x="166" y="908"/>
                    </a:lnTo>
                    <a:lnTo>
                      <a:pt x="172" y="908"/>
                    </a:lnTo>
                    <a:lnTo>
                      <a:pt x="179" y="908"/>
                    </a:lnTo>
                    <a:lnTo>
                      <a:pt x="185" y="908"/>
                    </a:lnTo>
                    <a:lnTo>
                      <a:pt x="192" y="908"/>
                    </a:lnTo>
                    <a:lnTo>
                      <a:pt x="198" y="908"/>
                    </a:lnTo>
                    <a:lnTo>
                      <a:pt x="204" y="901"/>
                    </a:lnTo>
                    <a:lnTo>
                      <a:pt x="211" y="901"/>
                    </a:lnTo>
                    <a:lnTo>
                      <a:pt x="217" y="901"/>
                    </a:lnTo>
                    <a:lnTo>
                      <a:pt x="223" y="901"/>
                    </a:lnTo>
                    <a:lnTo>
                      <a:pt x="230" y="895"/>
                    </a:lnTo>
                    <a:lnTo>
                      <a:pt x="236" y="901"/>
                    </a:lnTo>
                    <a:lnTo>
                      <a:pt x="243" y="901"/>
                    </a:lnTo>
                    <a:lnTo>
                      <a:pt x="249" y="901"/>
                    </a:lnTo>
                    <a:lnTo>
                      <a:pt x="255" y="901"/>
                    </a:lnTo>
                    <a:lnTo>
                      <a:pt x="262" y="901"/>
                    </a:lnTo>
                    <a:lnTo>
                      <a:pt x="268" y="908"/>
                    </a:lnTo>
                    <a:lnTo>
                      <a:pt x="275" y="908"/>
                    </a:lnTo>
                    <a:lnTo>
                      <a:pt x="281" y="908"/>
                    </a:lnTo>
                    <a:lnTo>
                      <a:pt x="287" y="908"/>
                    </a:lnTo>
                    <a:lnTo>
                      <a:pt x="294" y="901"/>
                    </a:lnTo>
                    <a:lnTo>
                      <a:pt x="300" y="889"/>
                    </a:lnTo>
                    <a:lnTo>
                      <a:pt x="306" y="869"/>
                    </a:lnTo>
                    <a:lnTo>
                      <a:pt x="313" y="850"/>
                    </a:lnTo>
                    <a:lnTo>
                      <a:pt x="319" y="850"/>
                    </a:lnTo>
                    <a:lnTo>
                      <a:pt x="326" y="857"/>
                    </a:lnTo>
                    <a:lnTo>
                      <a:pt x="332" y="863"/>
                    </a:lnTo>
                    <a:lnTo>
                      <a:pt x="338" y="876"/>
                    </a:lnTo>
                    <a:lnTo>
                      <a:pt x="345" y="882"/>
                    </a:lnTo>
                    <a:lnTo>
                      <a:pt x="351" y="889"/>
                    </a:lnTo>
                    <a:lnTo>
                      <a:pt x="357" y="895"/>
                    </a:lnTo>
                    <a:lnTo>
                      <a:pt x="364" y="895"/>
                    </a:lnTo>
                    <a:lnTo>
                      <a:pt x="370" y="895"/>
                    </a:lnTo>
                    <a:lnTo>
                      <a:pt x="377" y="901"/>
                    </a:lnTo>
                    <a:lnTo>
                      <a:pt x="383" y="901"/>
                    </a:lnTo>
                    <a:lnTo>
                      <a:pt x="389" y="901"/>
                    </a:lnTo>
                    <a:lnTo>
                      <a:pt x="396" y="901"/>
                    </a:lnTo>
                    <a:lnTo>
                      <a:pt x="402" y="901"/>
                    </a:lnTo>
                    <a:lnTo>
                      <a:pt x="408" y="901"/>
                    </a:lnTo>
                    <a:lnTo>
                      <a:pt x="415" y="901"/>
                    </a:lnTo>
                    <a:lnTo>
                      <a:pt x="421" y="895"/>
                    </a:lnTo>
                    <a:lnTo>
                      <a:pt x="428" y="895"/>
                    </a:lnTo>
                    <a:lnTo>
                      <a:pt x="434" y="895"/>
                    </a:lnTo>
                    <a:lnTo>
                      <a:pt x="440" y="895"/>
                    </a:lnTo>
                    <a:lnTo>
                      <a:pt x="447" y="895"/>
                    </a:lnTo>
                    <a:lnTo>
                      <a:pt x="453" y="895"/>
                    </a:lnTo>
                    <a:lnTo>
                      <a:pt x="459" y="895"/>
                    </a:lnTo>
                    <a:lnTo>
                      <a:pt x="466" y="895"/>
                    </a:lnTo>
                    <a:lnTo>
                      <a:pt x="472" y="895"/>
                    </a:lnTo>
                    <a:lnTo>
                      <a:pt x="479" y="895"/>
                    </a:lnTo>
                    <a:lnTo>
                      <a:pt x="485" y="901"/>
                    </a:lnTo>
                    <a:lnTo>
                      <a:pt x="491" y="901"/>
                    </a:lnTo>
                    <a:lnTo>
                      <a:pt x="498" y="901"/>
                    </a:lnTo>
                    <a:lnTo>
                      <a:pt x="504" y="895"/>
                    </a:lnTo>
                    <a:lnTo>
                      <a:pt x="511" y="895"/>
                    </a:lnTo>
                    <a:lnTo>
                      <a:pt x="517" y="895"/>
                    </a:lnTo>
                    <a:lnTo>
                      <a:pt x="523" y="895"/>
                    </a:lnTo>
                    <a:lnTo>
                      <a:pt x="530" y="895"/>
                    </a:lnTo>
                    <a:lnTo>
                      <a:pt x="536" y="895"/>
                    </a:lnTo>
                    <a:lnTo>
                      <a:pt x="542" y="895"/>
                    </a:lnTo>
                    <a:lnTo>
                      <a:pt x="549" y="895"/>
                    </a:lnTo>
                    <a:lnTo>
                      <a:pt x="555" y="895"/>
                    </a:lnTo>
                    <a:lnTo>
                      <a:pt x="562" y="895"/>
                    </a:lnTo>
                    <a:lnTo>
                      <a:pt x="568" y="895"/>
                    </a:lnTo>
                    <a:lnTo>
                      <a:pt x="574" y="895"/>
                    </a:lnTo>
                    <a:lnTo>
                      <a:pt x="581" y="901"/>
                    </a:lnTo>
                    <a:lnTo>
                      <a:pt x="587" y="895"/>
                    </a:lnTo>
                    <a:lnTo>
                      <a:pt x="593" y="895"/>
                    </a:lnTo>
                    <a:lnTo>
                      <a:pt x="600" y="895"/>
                    </a:lnTo>
                    <a:lnTo>
                      <a:pt x="606" y="895"/>
                    </a:lnTo>
                    <a:lnTo>
                      <a:pt x="613" y="901"/>
                    </a:lnTo>
                    <a:lnTo>
                      <a:pt x="619" y="895"/>
                    </a:lnTo>
                    <a:lnTo>
                      <a:pt x="625" y="895"/>
                    </a:lnTo>
                    <a:lnTo>
                      <a:pt x="632" y="901"/>
                    </a:lnTo>
                    <a:lnTo>
                      <a:pt x="638" y="901"/>
                    </a:lnTo>
                    <a:lnTo>
                      <a:pt x="644" y="901"/>
                    </a:lnTo>
                    <a:lnTo>
                      <a:pt x="651" y="901"/>
                    </a:lnTo>
                    <a:lnTo>
                      <a:pt x="657" y="901"/>
                    </a:lnTo>
                    <a:lnTo>
                      <a:pt x="664" y="901"/>
                    </a:lnTo>
                    <a:lnTo>
                      <a:pt x="670" y="901"/>
                    </a:lnTo>
                    <a:lnTo>
                      <a:pt x="676" y="901"/>
                    </a:lnTo>
                    <a:lnTo>
                      <a:pt x="683" y="901"/>
                    </a:lnTo>
                    <a:lnTo>
                      <a:pt x="689" y="901"/>
                    </a:lnTo>
                    <a:lnTo>
                      <a:pt x="695" y="901"/>
                    </a:lnTo>
                    <a:lnTo>
                      <a:pt x="702" y="901"/>
                    </a:lnTo>
                    <a:lnTo>
                      <a:pt x="708" y="901"/>
                    </a:lnTo>
                    <a:lnTo>
                      <a:pt x="715" y="901"/>
                    </a:lnTo>
                    <a:lnTo>
                      <a:pt x="721" y="901"/>
                    </a:lnTo>
                    <a:lnTo>
                      <a:pt x="727" y="901"/>
                    </a:lnTo>
                    <a:lnTo>
                      <a:pt x="734" y="901"/>
                    </a:lnTo>
                    <a:lnTo>
                      <a:pt x="740" y="901"/>
                    </a:lnTo>
                    <a:lnTo>
                      <a:pt x="747" y="901"/>
                    </a:lnTo>
                    <a:lnTo>
                      <a:pt x="753" y="901"/>
                    </a:lnTo>
                    <a:lnTo>
                      <a:pt x="759" y="901"/>
                    </a:lnTo>
                    <a:lnTo>
                      <a:pt x="766" y="901"/>
                    </a:lnTo>
                    <a:lnTo>
                      <a:pt x="772" y="901"/>
                    </a:lnTo>
                    <a:lnTo>
                      <a:pt x="778" y="901"/>
                    </a:lnTo>
                    <a:lnTo>
                      <a:pt x="785" y="901"/>
                    </a:lnTo>
                    <a:lnTo>
                      <a:pt x="791" y="901"/>
                    </a:lnTo>
                    <a:lnTo>
                      <a:pt x="798" y="901"/>
                    </a:lnTo>
                    <a:lnTo>
                      <a:pt x="804" y="901"/>
                    </a:lnTo>
                    <a:lnTo>
                      <a:pt x="810" y="901"/>
                    </a:lnTo>
                    <a:lnTo>
                      <a:pt x="817" y="901"/>
                    </a:lnTo>
                    <a:lnTo>
                      <a:pt x="823" y="901"/>
                    </a:lnTo>
                    <a:lnTo>
                      <a:pt x="829" y="895"/>
                    </a:lnTo>
                    <a:lnTo>
                      <a:pt x="836" y="895"/>
                    </a:lnTo>
                    <a:lnTo>
                      <a:pt x="842" y="895"/>
                    </a:lnTo>
                    <a:lnTo>
                      <a:pt x="849" y="895"/>
                    </a:lnTo>
                    <a:lnTo>
                      <a:pt x="855" y="895"/>
                    </a:lnTo>
                    <a:lnTo>
                      <a:pt x="861" y="895"/>
                    </a:lnTo>
                    <a:lnTo>
                      <a:pt x="868" y="895"/>
                    </a:lnTo>
                    <a:lnTo>
                      <a:pt x="874" y="895"/>
                    </a:lnTo>
                    <a:lnTo>
                      <a:pt x="880" y="895"/>
                    </a:lnTo>
                    <a:lnTo>
                      <a:pt x="887" y="895"/>
                    </a:lnTo>
                    <a:lnTo>
                      <a:pt x="893" y="895"/>
                    </a:lnTo>
                    <a:lnTo>
                      <a:pt x="900" y="895"/>
                    </a:lnTo>
                    <a:lnTo>
                      <a:pt x="906" y="895"/>
                    </a:lnTo>
                    <a:lnTo>
                      <a:pt x="912" y="895"/>
                    </a:lnTo>
                    <a:lnTo>
                      <a:pt x="919" y="895"/>
                    </a:lnTo>
                    <a:lnTo>
                      <a:pt x="925" y="895"/>
                    </a:lnTo>
                    <a:lnTo>
                      <a:pt x="932" y="895"/>
                    </a:lnTo>
                    <a:lnTo>
                      <a:pt x="938" y="895"/>
                    </a:lnTo>
                    <a:lnTo>
                      <a:pt x="944" y="895"/>
                    </a:lnTo>
                    <a:lnTo>
                      <a:pt x="951" y="895"/>
                    </a:lnTo>
                    <a:lnTo>
                      <a:pt x="957" y="895"/>
                    </a:lnTo>
                    <a:lnTo>
                      <a:pt x="963" y="895"/>
                    </a:lnTo>
                    <a:lnTo>
                      <a:pt x="970" y="901"/>
                    </a:lnTo>
                    <a:lnTo>
                      <a:pt x="976" y="901"/>
                    </a:lnTo>
                    <a:lnTo>
                      <a:pt x="983" y="901"/>
                    </a:lnTo>
                    <a:lnTo>
                      <a:pt x="989" y="901"/>
                    </a:lnTo>
                    <a:lnTo>
                      <a:pt x="995" y="895"/>
                    </a:lnTo>
                    <a:lnTo>
                      <a:pt x="1002" y="895"/>
                    </a:lnTo>
                    <a:lnTo>
                      <a:pt x="1008" y="876"/>
                    </a:lnTo>
                    <a:lnTo>
                      <a:pt x="1014" y="850"/>
                    </a:lnTo>
                    <a:lnTo>
                      <a:pt x="1021" y="812"/>
                    </a:lnTo>
                    <a:lnTo>
                      <a:pt x="1027" y="786"/>
                    </a:lnTo>
                    <a:lnTo>
                      <a:pt x="1034" y="793"/>
                    </a:lnTo>
                    <a:lnTo>
                      <a:pt x="1040" y="818"/>
                    </a:lnTo>
                    <a:lnTo>
                      <a:pt x="1046" y="844"/>
                    </a:lnTo>
                    <a:lnTo>
                      <a:pt x="1053" y="863"/>
                    </a:lnTo>
                    <a:lnTo>
                      <a:pt x="1059" y="876"/>
                    </a:lnTo>
                    <a:lnTo>
                      <a:pt x="1065" y="889"/>
                    </a:lnTo>
                    <a:lnTo>
                      <a:pt x="1072" y="889"/>
                    </a:lnTo>
                    <a:lnTo>
                      <a:pt x="1078" y="889"/>
                    </a:lnTo>
                    <a:lnTo>
                      <a:pt x="1085" y="889"/>
                    </a:lnTo>
                    <a:lnTo>
                      <a:pt x="1091" y="889"/>
                    </a:lnTo>
                    <a:lnTo>
                      <a:pt x="1097" y="889"/>
                    </a:lnTo>
                    <a:lnTo>
                      <a:pt x="1104" y="889"/>
                    </a:lnTo>
                    <a:lnTo>
                      <a:pt x="1110" y="889"/>
                    </a:lnTo>
                    <a:lnTo>
                      <a:pt x="1116" y="889"/>
                    </a:lnTo>
                    <a:lnTo>
                      <a:pt x="1123" y="889"/>
                    </a:lnTo>
                    <a:lnTo>
                      <a:pt x="1129" y="889"/>
                    </a:lnTo>
                    <a:lnTo>
                      <a:pt x="1136" y="889"/>
                    </a:lnTo>
                    <a:lnTo>
                      <a:pt x="1142" y="889"/>
                    </a:lnTo>
                    <a:lnTo>
                      <a:pt x="1148" y="889"/>
                    </a:lnTo>
                    <a:lnTo>
                      <a:pt x="1155" y="889"/>
                    </a:lnTo>
                    <a:lnTo>
                      <a:pt x="1161" y="889"/>
                    </a:lnTo>
                    <a:lnTo>
                      <a:pt x="1168" y="889"/>
                    </a:lnTo>
                    <a:lnTo>
                      <a:pt x="1174" y="895"/>
                    </a:lnTo>
                    <a:lnTo>
                      <a:pt x="1180" y="895"/>
                    </a:lnTo>
                    <a:lnTo>
                      <a:pt x="1187" y="895"/>
                    </a:lnTo>
                    <a:lnTo>
                      <a:pt x="1193" y="895"/>
                    </a:lnTo>
                    <a:lnTo>
                      <a:pt x="1199" y="895"/>
                    </a:lnTo>
                    <a:lnTo>
                      <a:pt x="1206" y="895"/>
                    </a:lnTo>
                    <a:lnTo>
                      <a:pt x="1212" y="895"/>
                    </a:lnTo>
                    <a:lnTo>
                      <a:pt x="1219" y="895"/>
                    </a:lnTo>
                    <a:lnTo>
                      <a:pt x="1225" y="895"/>
                    </a:lnTo>
                    <a:lnTo>
                      <a:pt x="1231" y="889"/>
                    </a:lnTo>
                    <a:lnTo>
                      <a:pt x="1238" y="895"/>
                    </a:lnTo>
                    <a:lnTo>
                      <a:pt x="1244" y="889"/>
                    </a:lnTo>
                    <a:lnTo>
                      <a:pt x="1250" y="889"/>
                    </a:lnTo>
                    <a:lnTo>
                      <a:pt x="1257" y="889"/>
                    </a:lnTo>
                    <a:lnTo>
                      <a:pt x="1263" y="889"/>
                    </a:lnTo>
                    <a:lnTo>
                      <a:pt x="1270" y="889"/>
                    </a:lnTo>
                    <a:lnTo>
                      <a:pt x="1276" y="889"/>
                    </a:lnTo>
                    <a:lnTo>
                      <a:pt x="1282" y="889"/>
                    </a:lnTo>
                    <a:lnTo>
                      <a:pt x="1289" y="889"/>
                    </a:lnTo>
                    <a:lnTo>
                      <a:pt x="1295" y="889"/>
                    </a:lnTo>
                    <a:lnTo>
                      <a:pt x="1301" y="889"/>
                    </a:lnTo>
                    <a:lnTo>
                      <a:pt x="1308" y="889"/>
                    </a:lnTo>
                    <a:lnTo>
                      <a:pt x="1314" y="889"/>
                    </a:lnTo>
                    <a:lnTo>
                      <a:pt x="1321" y="889"/>
                    </a:lnTo>
                    <a:lnTo>
                      <a:pt x="1327" y="889"/>
                    </a:lnTo>
                    <a:lnTo>
                      <a:pt x="1333" y="889"/>
                    </a:lnTo>
                    <a:lnTo>
                      <a:pt x="1340" y="889"/>
                    </a:lnTo>
                    <a:lnTo>
                      <a:pt x="1346" y="889"/>
                    </a:lnTo>
                    <a:lnTo>
                      <a:pt x="1353" y="889"/>
                    </a:lnTo>
                    <a:lnTo>
                      <a:pt x="1359" y="889"/>
                    </a:lnTo>
                    <a:lnTo>
                      <a:pt x="1365" y="889"/>
                    </a:lnTo>
                    <a:lnTo>
                      <a:pt x="1372" y="889"/>
                    </a:lnTo>
                    <a:lnTo>
                      <a:pt x="1378" y="889"/>
                    </a:lnTo>
                    <a:lnTo>
                      <a:pt x="1384" y="889"/>
                    </a:lnTo>
                    <a:lnTo>
                      <a:pt x="1391" y="895"/>
                    </a:lnTo>
                    <a:lnTo>
                      <a:pt x="1397" y="895"/>
                    </a:lnTo>
                    <a:lnTo>
                      <a:pt x="1404" y="889"/>
                    </a:lnTo>
                    <a:lnTo>
                      <a:pt x="1410" y="889"/>
                    </a:lnTo>
                    <a:lnTo>
                      <a:pt x="1416" y="889"/>
                    </a:lnTo>
                    <a:lnTo>
                      <a:pt x="1423" y="889"/>
                    </a:lnTo>
                    <a:lnTo>
                      <a:pt x="1429" y="889"/>
                    </a:lnTo>
                    <a:lnTo>
                      <a:pt x="1435" y="889"/>
                    </a:lnTo>
                    <a:lnTo>
                      <a:pt x="1442" y="895"/>
                    </a:lnTo>
                    <a:lnTo>
                      <a:pt x="1448" y="889"/>
                    </a:lnTo>
                    <a:lnTo>
                      <a:pt x="1455" y="895"/>
                    </a:lnTo>
                    <a:lnTo>
                      <a:pt x="1461" y="895"/>
                    </a:lnTo>
                    <a:lnTo>
                      <a:pt x="1467" y="895"/>
                    </a:lnTo>
                    <a:lnTo>
                      <a:pt x="1474" y="895"/>
                    </a:lnTo>
                    <a:lnTo>
                      <a:pt x="1480" y="889"/>
                    </a:lnTo>
                    <a:lnTo>
                      <a:pt x="1486" y="895"/>
                    </a:lnTo>
                    <a:lnTo>
                      <a:pt x="1493" y="895"/>
                    </a:lnTo>
                    <a:lnTo>
                      <a:pt x="1499" y="895"/>
                    </a:lnTo>
                    <a:lnTo>
                      <a:pt x="1506" y="889"/>
                    </a:lnTo>
                    <a:lnTo>
                      <a:pt x="1512" y="889"/>
                    </a:lnTo>
                    <a:lnTo>
                      <a:pt x="1518" y="895"/>
                    </a:lnTo>
                    <a:lnTo>
                      <a:pt x="1525" y="895"/>
                    </a:lnTo>
                    <a:lnTo>
                      <a:pt x="1531" y="895"/>
                    </a:lnTo>
                    <a:lnTo>
                      <a:pt x="1537" y="895"/>
                    </a:lnTo>
                    <a:lnTo>
                      <a:pt x="1544" y="889"/>
                    </a:lnTo>
                    <a:lnTo>
                      <a:pt x="1550" y="889"/>
                    </a:lnTo>
                    <a:lnTo>
                      <a:pt x="1557" y="889"/>
                    </a:lnTo>
                    <a:lnTo>
                      <a:pt x="1563" y="889"/>
                    </a:lnTo>
                    <a:lnTo>
                      <a:pt x="1569" y="889"/>
                    </a:lnTo>
                    <a:lnTo>
                      <a:pt x="1576" y="889"/>
                    </a:lnTo>
                    <a:lnTo>
                      <a:pt x="1582" y="889"/>
                    </a:lnTo>
                    <a:lnTo>
                      <a:pt x="1589" y="889"/>
                    </a:lnTo>
                    <a:lnTo>
                      <a:pt x="1595" y="895"/>
                    </a:lnTo>
                    <a:lnTo>
                      <a:pt x="1601" y="889"/>
                    </a:lnTo>
                    <a:lnTo>
                      <a:pt x="1608" y="895"/>
                    </a:lnTo>
                    <a:lnTo>
                      <a:pt x="1614" y="889"/>
                    </a:lnTo>
                    <a:lnTo>
                      <a:pt x="1620" y="889"/>
                    </a:lnTo>
                    <a:lnTo>
                      <a:pt x="1627" y="895"/>
                    </a:lnTo>
                    <a:lnTo>
                      <a:pt x="1633" y="895"/>
                    </a:lnTo>
                    <a:lnTo>
                      <a:pt x="1640" y="889"/>
                    </a:lnTo>
                    <a:lnTo>
                      <a:pt x="1646" y="889"/>
                    </a:lnTo>
                    <a:lnTo>
                      <a:pt x="1652" y="889"/>
                    </a:lnTo>
                    <a:lnTo>
                      <a:pt x="1659" y="889"/>
                    </a:lnTo>
                    <a:lnTo>
                      <a:pt x="1665" y="889"/>
                    </a:lnTo>
                    <a:lnTo>
                      <a:pt x="1671" y="889"/>
                    </a:lnTo>
                    <a:lnTo>
                      <a:pt x="1678" y="889"/>
                    </a:lnTo>
                    <a:lnTo>
                      <a:pt x="1684" y="889"/>
                    </a:lnTo>
                    <a:lnTo>
                      <a:pt x="1691" y="889"/>
                    </a:lnTo>
                    <a:lnTo>
                      <a:pt x="1697" y="889"/>
                    </a:lnTo>
                    <a:lnTo>
                      <a:pt x="1703" y="889"/>
                    </a:lnTo>
                    <a:lnTo>
                      <a:pt x="1710" y="889"/>
                    </a:lnTo>
                    <a:lnTo>
                      <a:pt x="1716" y="889"/>
                    </a:lnTo>
                    <a:lnTo>
                      <a:pt x="1722" y="889"/>
                    </a:lnTo>
                    <a:lnTo>
                      <a:pt x="1729" y="889"/>
                    </a:lnTo>
                    <a:lnTo>
                      <a:pt x="1735" y="889"/>
                    </a:lnTo>
                    <a:lnTo>
                      <a:pt x="1742" y="889"/>
                    </a:lnTo>
                    <a:lnTo>
                      <a:pt x="1748" y="889"/>
                    </a:lnTo>
                    <a:lnTo>
                      <a:pt x="1754" y="889"/>
                    </a:lnTo>
                    <a:lnTo>
                      <a:pt x="1761" y="889"/>
                    </a:lnTo>
                    <a:lnTo>
                      <a:pt x="1767" y="889"/>
                    </a:lnTo>
                    <a:lnTo>
                      <a:pt x="1774" y="889"/>
                    </a:lnTo>
                    <a:lnTo>
                      <a:pt x="1780" y="889"/>
                    </a:lnTo>
                    <a:lnTo>
                      <a:pt x="1786" y="889"/>
                    </a:lnTo>
                    <a:lnTo>
                      <a:pt x="1793" y="889"/>
                    </a:lnTo>
                    <a:lnTo>
                      <a:pt x="1799" y="889"/>
                    </a:lnTo>
                    <a:lnTo>
                      <a:pt x="1805" y="889"/>
                    </a:lnTo>
                    <a:lnTo>
                      <a:pt x="1812" y="889"/>
                    </a:lnTo>
                    <a:lnTo>
                      <a:pt x="1818" y="889"/>
                    </a:lnTo>
                    <a:lnTo>
                      <a:pt x="1825" y="889"/>
                    </a:lnTo>
                    <a:lnTo>
                      <a:pt x="1831" y="889"/>
                    </a:lnTo>
                    <a:lnTo>
                      <a:pt x="1837" y="889"/>
                    </a:lnTo>
                    <a:lnTo>
                      <a:pt x="1844" y="889"/>
                    </a:lnTo>
                    <a:lnTo>
                      <a:pt x="1850" y="889"/>
                    </a:lnTo>
                    <a:lnTo>
                      <a:pt x="1856" y="889"/>
                    </a:lnTo>
                    <a:lnTo>
                      <a:pt x="1863" y="889"/>
                    </a:lnTo>
                    <a:lnTo>
                      <a:pt x="1869" y="889"/>
                    </a:lnTo>
                    <a:lnTo>
                      <a:pt x="1876" y="889"/>
                    </a:lnTo>
                    <a:lnTo>
                      <a:pt x="1882" y="889"/>
                    </a:lnTo>
                    <a:lnTo>
                      <a:pt x="1888" y="889"/>
                    </a:lnTo>
                    <a:lnTo>
                      <a:pt x="1895" y="889"/>
                    </a:lnTo>
                    <a:lnTo>
                      <a:pt x="1901" y="889"/>
                    </a:lnTo>
                    <a:lnTo>
                      <a:pt x="1907" y="889"/>
                    </a:lnTo>
                    <a:lnTo>
                      <a:pt x="1914" y="889"/>
                    </a:lnTo>
                    <a:lnTo>
                      <a:pt x="1920" y="889"/>
                    </a:lnTo>
                    <a:lnTo>
                      <a:pt x="1927" y="889"/>
                    </a:lnTo>
                    <a:lnTo>
                      <a:pt x="1933" y="889"/>
                    </a:lnTo>
                    <a:lnTo>
                      <a:pt x="1939" y="889"/>
                    </a:lnTo>
                    <a:lnTo>
                      <a:pt x="1946" y="889"/>
                    </a:lnTo>
                    <a:lnTo>
                      <a:pt x="1952" y="889"/>
                    </a:lnTo>
                    <a:lnTo>
                      <a:pt x="1958" y="889"/>
                    </a:lnTo>
                    <a:lnTo>
                      <a:pt x="1965" y="882"/>
                    </a:lnTo>
                    <a:lnTo>
                      <a:pt x="1971" y="882"/>
                    </a:lnTo>
                    <a:lnTo>
                      <a:pt x="1978" y="882"/>
                    </a:lnTo>
                    <a:lnTo>
                      <a:pt x="1984" y="889"/>
                    </a:lnTo>
                    <a:lnTo>
                      <a:pt x="1990" y="882"/>
                    </a:lnTo>
                    <a:lnTo>
                      <a:pt x="1997" y="889"/>
                    </a:lnTo>
                    <a:lnTo>
                      <a:pt x="2003" y="889"/>
                    </a:lnTo>
                    <a:lnTo>
                      <a:pt x="2010" y="889"/>
                    </a:lnTo>
                    <a:lnTo>
                      <a:pt x="2016" y="889"/>
                    </a:lnTo>
                    <a:lnTo>
                      <a:pt x="2022" y="889"/>
                    </a:lnTo>
                    <a:lnTo>
                      <a:pt x="2029" y="889"/>
                    </a:lnTo>
                    <a:lnTo>
                      <a:pt x="2035" y="889"/>
                    </a:lnTo>
                    <a:lnTo>
                      <a:pt x="2041" y="889"/>
                    </a:lnTo>
                    <a:lnTo>
                      <a:pt x="2048" y="889"/>
                    </a:lnTo>
                    <a:lnTo>
                      <a:pt x="2054" y="889"/>
                    </a:lnTo>
                    <a:lnTo>
                      <a:pt x="2061" y="889"/>
                    </a:lnTo>
                    <a:lnTo>
                      <a:pt x="2067" y="889"/>
                    </a:lnTo>
                    <a:lnTo>
                      <a:pt x="2073" y="889"/>
                    </a:lnTo>
                    <a:lnTo>
                      <a:pt x="2080" y="889"/>
                    </a:lnTo>
                    <a:lnTo>
                      <a:pt x="2086" y="889"/>
                    </a:lnTo>
                    <a:lnTo>
                      <a:pt x="2092" y="889"/>
                    </a:lnTo>
                    <a:lnTo>
                      <a:pt x="2099" y="882"/>
                    </a:lnTo>
                    <a:lnTo>
                      <a:pt x="2105" y="882"/>
                    </a:lnTo>
                    <a:lnTo>
                      <a:pt x="2112" y="889"/>
                    </a:lnTo>
                    <a:lnTo>
                      <a:pt x="2118" y="889"/>
                    </a:lnTo>
                    <a:lnTo>
                      <a:pt x="2124" y="882"/>
                    </a:lnTo>
                    <a:lnTo>
                      <a:pt x="2131" y="882"/>
                    </a:lnTo>
                    <a:lnTo>
                      <a:pt x="2137" y="882"/>
                    </a:lnTo>
                    <a:lnTo>
                      <a:pt x="2143" y="882"/>
                    </a:lnTo>
                    <a:lnTo>
                      <a:pt x="2150" y="882"/>
                    </a:lnTo>
                    <a:lnTo>
                      <a:pt x="2156" y="882"/>
                    </a:lnTo>
                    <a:lnTo>
                      <a:pt x="2163" y="889"/>
                    </a:lnTo>
                    <a:lnTo>
                      <a:pt x="2169" y="889"/>
                    </a:lnTo>
                    <a:lnTo>
                      <a:pt x="2175" y="882"/>
                    </a:lnTo>
                    <a:lnTo>
                      <a:pt x="2182" y="882"/>
                    </a:lnTo>
                    <a:lnTo>
                      <a:pt x="2188" y="882"/>
                    </a:lnTo>
                    <a:lnTo>
                      <a:pt x="2195" y="882"/>
                    </a:lnTo>
                    <a:lnTo>
                      <a:pt x="2201" y="882"/>
                    </a:lnTo>
                    <a:lnTo>
                      <a:pt x="2207" y="882"/>
                    </a:lnTo>
                    <a:lnTo>
                      <a:pt x="2214" y="882"/>
                    </a:lnTo>
                    <a:lnTo>
                      <a:pt x="2220" y="882"/>
                    </a:lnTo>
                    <a:lnTo>
                      <a:pt x="2226" y="882"/>
                    </a:lnTo>
                    <a:lnTo>
                      <a:pt x="2233" y="882"/>
                    </a:lnTo>
                    <a:lnTo>
                      <a:pt x="2239" y="882"/>
                    </a:lnTo>
                    <a:lnTo>
                      <a:pt x="2246" y="882"/>
                    </a:lnTo>
                    <a:lnTo>
                      <a:pt x="2252" y="882"/>
                    </a:lnTo>
                    <a:lnTo>
                      <a:pt x="2258" y="882"/>
                    </a:lnTo>
                    <a:lnTo>
                      <a:pt x="2265" y="882"/>
                    </a:lnTo>
                    <a:lnTo>
                      <a:pt x="2271" y="882"/>
                    </a:lnTo>
                    <a:lnTo>
                      <a:pt x="2277" y="882"/>
                    </a:lnTo>
                    <a:lnTo>
                      <a:pt x="2284" y="882"/>
                    </a:lnTo>
                    <a:lnTo>
                      <a:pt x="2290" y="882"/>
                    </a:lnTo>
                    <a:lnTo>
                      <a:pt x="2297" y="882"/>
                    </a:lnTo>
                    <a:lnTo>
                      <a:pt x="2303" y="882"/>
                    </a:lnTo>
                    <a:lnTo>
                      <a:pt x="2309" y="882"/>
                    </a:lnTo>
                    <a:lnTo>
                      <a:pt x="2316" y="882"/>
                    </a:lnTo>
                    <a:lnTo>
                      <a:pt x="2322" y="882"/>
                    </a:lnTo>
                    <a:lnTo>
                      <a:pt x="2328" y="882"/>
                    </a:lnTo>
                    <a:lnTo>
                      <a:pt x="2335" y="882"/>
                    </a:lnTo>
                    <a:lnTo>
                      <a:pt x="2341" y="882"/>
                    </a:lnTo>
                    <a:lnTo>
                      <a:pt x="2348" y="882"/>
                    </a:lnTo>
                    <a:lnTo>
                      <a:pt x="2354" y="876"/>
                    </a:lnTo>
                    <a:lnTo>
                      <a:pt x="2360" y="876"/>
                    </a:lnTo>
                    <a:lnTo>
                      <a:pt x="2367" y="882"/>
                    </a:lnTo>
                    <a:lnTo>
                      <a:pt x="2373" y="876"/>
                    </a:lnTo>
                    <a:lnTo>
                      <a:pt x="2379" y="882"/>
                    </a:lnTo>
                    <a:lnTo>
                      <a:pt x="2386" y="882"/>
                    </a:lnTo>
                    <a:lnTo>
                      <a:pt x="2392" y="882"/>
                    </a:lnTo>
                    <a:lnTo>
                      <a:pt x="2399" y="882"/>
                    </a:lnTo>
                    <a:lnTo>
                      <a:pt x="2405" y="882"/>
                    </a:lnTo>
                    <a:lnTo>
                      <a:pt x="2411" y="882"/>
                    </a:lnTo>
                    <a:lnTo>
                      <a:pt x="2418" y="882"/>
                    </a:lnTo>
                    <a:lnTo>
                      <a:pt x="2424" y="876"/>
                    </a:lnTo>
                    <a:lnTo>
                      <a:pt x="2431" y="876"/>
                    </a:lnTo>
                    <a:lnTo>
                      <a:pt x="2437" y="876"/>
                    </a:lnTo>
                    <a:lnTo>
                      <a:pt x="2443" y="876"/>
                    </a:lnTo>
                    <a:lnTo>
                      <a:pt x="2450" y="876"/>
                    </a:lnTo>
                    <a:lnTo>
                      <a:pt x="2456" y="876"/>
                    </a:lnTo>
                    <a:lnTo>
                      <a:pt x="2462" y="876"/>
                    </a:lnTo>
                    <a:lnTo>
                      <a:pt x="2469" y="876"/>
                    </a:lnTo>
                    <a:lnTo>
                      <a:pt x="2475" y="876"/>
                    </a:lnTo>
                    <a:lnTo>
                      <a:pt x="2482" y="876"/>
                    </a:lnTo>
                    <a:lnTo>
                      <a:pt x="2488" y="876"/>
                    </a:lnTo>
                    <a:lnTo>
                      <a:pt x="2494" y="876"/>
                    </a:lnTo>
                    <a:lnTo>
                      <a:pt x="2501" y="876"/>
                    </a:lnTo>
                    <a:lnTo>
                      <a:pt x="2507" y="876"/>
                    </a:lnTo>
                    <a:lnTo>
                      <a:pt x="2513" y="882"/>
                    </a:lnTo>
                    <a:lnTo>
                      <a:pt x="2520" y="882"/>
                    </a:lnTo>
                    <a:lnTo>
                      <a:pt x="2526" y="882"/>
                    </a:lnTo>
                    <a:lnTo>
                      <a:pt x="2533" y="882"/>
                    </a:lnTo>
                    <a:lnTo>
                      <a:pt x="2539" y="882"/>
                    </a:lnTo>
                    <a:lnTo>
                      <a:pt x="2545" y="882"/>
                    </a:lnTo>
                    <a:lnTo>
                      <a:pt x="2552" y="876"/>
                    </a:lnTo>
                    <a:lnTo>
                      <a:pt x="2558" y="876"/>
                    </a:lnTo>
                    <a:lnTo>
                      <a:pt x="2564" y="876"/>
                    </a:lnTo>
                    <a:lnTo>
                      <a:pt x="2571" y="876"/>
                    </a:lnTo>
                    <a:lnTo>
                      <a:pt x="2577" y="876"/>
                    </a:lnTo>
                    <a:lnTo>
                      <a:pt x="2584" y="882"/>
                    </a:lnTo>
                    <a:lnTo>
                      <a:pt x="2590" y="876"/>
                    </a:lnTo>
                    <a:lnTo>
                      <a:pt x="2596" y="876"/>
                    </a:lnTo>
                    <a:lnTo>
                      <a:pt x="2603" y="876"/>
                    </a:lnTo>
                    <a:lnTo>
                      <a:pt x="2609" y="876"/>
                    </a:lnTo>
                    <a:lnTo>
                      <a:pt x="2615" y="876"/>
                    </a:lnTo>
                    <a:lnTo>
                      <a:pt x="2622" y="869"/>
                    </a:lnTo>
                    <a:lnTo>
                      <a:pt x="2628" y="869"/>
                    </a:lnTo>
                    <a:lnTo>
                      <a:pt x="2635" y="869"/>
                    </a:lnTo>
                    <a:lnTo>
                      <a:pt x="2641" y="876"/>
                    </a:lnTo>
                    <a:lnTo>
                      <a:pt x="2647" y="876"/>
                    </a:lnTo>
                    <a:lnTo>
                      <a:pt x="2654" y="876"/>
                    </a:lnTo>
                    <a:lnTo>
                      <a:pt x="2660" y="869"/>
                    </a:lnTo>
                    <a:lnTo>
                      <a:pt x="2667" y="869"/>
                    </a:lnTo>
                    <a:lnTo>
                      <a:pt x="2673" y="869"/>
                    </a:lnTo>
                    <a:lnTo>
                      <a:pt x="2679" y="869"/>
                    </a:lnTo>
                    <a:lnTo>
                      <a:pt x="2686" y="863"/>
                    </a:lnTo>
                    <a:lnTo>
                      <a:pt x="2692" y="857"/>
                    </a:lnTo>
                    <a:lnTo>
                      <a:pt x="2698" y="857"/>
                    </a:lnTo>
                    <a:lnTo>
                      <a:pt x="2705" y="857"/>
                    </a:lnTo>
                    <a:lnTo>
                      <a:pt x="2711" y="857"/>
                    </a:lnTo>
                    <a:lnTo>
                      <a:pt x="2718" y="857"/>
                    </a:lnTo>
                    <a:lnTo>
                      <a:pt x="2724" y="857"/>
                    </a:lnTo>
                    <a:lnTo>
                      <a:pt x="2730" y="857"/>
                    </a:lnTo>
                    <a:lnTo>
                      <a:pt x="2737" y="857"/>
                    </a:lnTo>
                    <a:lnTo>
                      <a:pt x="2743" y="850"/>
                    </a:lnTo>
                    <a:lnTo>
                      <a:pt x="2749" y="850"/>
                    </a:lnTo>
                    <a:lnTo>
                      <a:pt x="2756" y="857"/>
                    </a:lnTo>
                    <a:lnTo>
                      <a:pt x="2762" y="857"/>
                    </a:lnTo>
                    <a:lnTo>
                      <a:pt x="2769" y="857"/>
                    </a:lnTo>
                    <a:lnTo>
                      <a:pt x="2775" y="863"/>
                    </a:lnTo>
                    <a:lnTo>
                      <a:pt x="2781" y="863"/>
                    </a:lnTo>
                    <a:lnTo>
                      <a:pt x="2788" y="863"/>
                    </a:lnTo>
                    <a:lnTo>
                      <a:pt x="2794" y="863"/>
                    </a:lnTo>
                    <a:lnTo>
                      <a:pt x="2800" y="863"/>
                    </a:lnTo>
                    <a:lnTo>
                      <a:pt x="2807" y="857"/>
                    </a:lnTo>
                    <a:lnTo>
                      <a:pt x="2813" y="857"/>
                    </a:lnTo>
                    <a:lnTo>
                      <a:pt x="2820" y="857"/>
                    </a:lnTo>
                    <a:lnTo>
                      <a:pt x="2826" y="857"/>
                    </a:lnTo>
                    <a:lnTo>
                      <a:pt x="2832" y="857"/>
                    </a:lnTo>
                    <a:lnTo>
                      <a:pt x="2839" y="857"/>
                    </a:lnTo>
                    <a:lnTo>
                      <a:pt x="2845" y="857"/>
                    </a:lnTo>
                    <a:lnTo>
                      <a:pt x="2852" y="863"/>
                    </a:lnTo>
                    <a:lnTo>
                      <a:pt x="2858" y="863"/>
                    </a:lnTo>
                    <a:lnTo>
                      <a:pt x="2864" y="863"/>
                    </a:lnTo>
                    <a:lnTo>
                      <a:pt x="2871" y="863"/>
                    </a:lnTo>
                    <a:lnTo>
                      <a:pt x="2877" y="869"/>
                    </a:lnTo>
                    <a:lnTo>
                      <a:pt x="2883" y="869"/>
                    </a:lnTo>
                    <a:lnTo>
                      <a:pt x="2890" y="869"/>
                    </a:lnTo>
                    <a:lnTo>
                      <a:pt x="2896" y="869"/>
                    </a:lnTo>
                    <a:lnTo>
                      <a:pt x="2903" y="869"/>
                    </a:lnTo>
                    <a:lnTo>
                      <a:pt x="2909" y="863"/>
                    </a:lnTo>
                    <a:lnTo>
                      <a:pt x="2915" y="863"/>
                    </a:lnTo>
                    <a:lnTo>
                      <a:pt x="2922" y="863"/>
                    </a:lnTo>
                    <a:lnTo>
                      <a:pt x="2928" y="857"/>
                    </a:lnTo>
                    <a:lnTo>
                      <a:pt x="2934" y="863"/>
                    </a:lnTo>
                    <a:lnTo>
                      <a:pt x="2941" y="863"/>
                    </a:lnTo>
                    <a:lnTo>
                      <a:pt x="2947" y="863"/>
                    </a:lnTo>
                    <a:lnTo>
                      <a:pt x="2954" y="857"/>
                    </a:lnTo>
                    <a:lnTo>
                      <a:pt x="2960" y="857"/>
                    </a:lnTo>
                    <a:lnTo>
                      <a:pt x="2966" y="850"/>
                    </a:lnTo>
                    <a:lnTo>
                      <a:pt x="2973" y="844"/>
                    </a:lnTo>
                    <a:lnTo>
                      <a:pt x="2979" y="837"/>
                    </a:lnTo>
                    <a:lnTo>
                      <a:pt x="2985" y="837"/>
                    </a:lnTo>
                    <a:lnTo>
                      <a:pt x="2992" y="837"/>
                    </a:lnTo>
                    <a:lnTo>
                      <a:pt x="2998" y="844"/>
                    </a:lnTo>
                    <a:lnTo>
                      <a:pt x="3005" y="850"/>
                    </a:lnTo>
                    <a:lnTo>
                      <a:pt x="3011" y="850"/>
                    </a:lnTo>
                    <a:lnTo>
                      <a:pt x="3017" y="857"/>
                    </a:lnTo>
                    <a:lnTo>
                      <a:pt x="3024" y="850"/>
                    </a:lnTo>
                    <a:lnTo>
                      <a:pt x="3030" y="850"/>
                    </a:lnTo>
                    <a:lnTo>
                      <a:pt x="3036" y="850"/>
                    </a:lnTo>
                    <a:lnTo>
                      <a:pt x="3043" y="850"/>
                    </a:lnTo>
                    <a:lnTo>
                      <a:pt x="3049" y="850"/>
                    </a:lnTo>
                    <a:lnTo>
                      <a:pt x="3056" y="850"/>
                    </a:lnTo>
                    <a:lnTo>
                      <a:pt x="3062" y="844"/>
                    </a:lnTo>
                    <a:lnTo>
                      <a:pt x="3068" y="844"/>
                    </a:lnTo>
                    <a:lnTo>
                      <a:pt x="3075" y="850"/>
                    </a:lnTo>
                    <a:lnTo>
                      <a:pt x="3081" y="850"/>
                    </a:lnTo>
                    <a:lnTo>
                      <a:pt x="3088" y="857"/>
                    </a:lnTo>
                    <a:lnTo>
                      <a:pt x="3094" y="857"/>
                    </a:lnTo>
                    <a:lnTo>
                      <a:pt x="3100" y="857"/>
                    </a:lnTo>
                    <a:lnTo>
                      <a:pt x="3107" y="857"/>
                    </a:lnTo>
                    <a:lnTo>
                      <a:pt x="3113" y="857"/>
                    </a:lnTo>
                    <a:lnTo>
                      <a:pt x="3119" y="857"/>
                    </a:lnTo>
                    <a:lnTo>
                      <a:pt x="3126" y="857"/>
                    </a:lnTo>
                    <a:lnTo>
                      <a:pt x="3132" y="857"/>
                    </a:lnTo>
                    <a:lnTo>
                      <a:pt x="3139" y="857"/>
                    </a:lnTo>
                    <a:lnTo>
                      <a:pt x="3145" y="857"/>
                    </a:lnTo>
                    <a:lnTo>
                      <a:pt x="3151" y="857"/>
                    </a:lnTo>
                    <a:lnTo>
                      <a:pt x="3158" y="857"/>
                    </a:lnTo>
                    <a:lnTo>
                      <a:pt x="3164" y="857"/>
                    </a:lnTo>
                    <a:lnTo>
                      <a:pt x="3170" y="857"/>
                    </a:lnTo>
                    <a:lnTo>
                      <a:pt x="3177" y="857"/>
                    </a:lnTo>
                    <a:lnTo>
                      <a:pt x="3183" y="857"/>
                    </a:lnTo>
                    <a:lnTo>
                      <a:pt x="3190" y="857"/>
                    </a:lnTo>
                    <a:lnTo>
                      <a:pt x="3196" y="857"/>
                    </a:lnTo>
                    <a:lnTo>
                      <a:pt x="3202" y="857"/>
                    </a:lnTo>
                    <a:lnTo>
                      <a:pt x="3209" y="857"/>
                    </a:lnTo>
                    <a:lnTo>
                      <a:pt x="3215" y="850"/>
                    </a:lnTo>
                    <a:lnTo>
                      <a:pt x="3221" y="844"/>
                    </a:lnTo>
                    <a:lnTo>
                      <a:pt x="3228" y="837"/>
                    </a:lnTo>
                    <a:lnTo>
                      <a:pt x="3234" y="837"/>
                    </a:lnTo>
                    <a:lnTo>
                      <a:pt x="3241" y="837"/>
                    </a:lnTo>
                    <a:lnTo>
                      <a:pt x="3247" y="837"/>
                    </a:lnTo>
                    <a:lnTo>
                      <a:pt x="3253" y="844"/>
                    </a:lnTo>
                    <a:lnTo>
                      <a:pt x="3260" y="844"/>
                    </a:lnTo>
                    <a:lnTo>
                      <a:pt x="3266" y="844"/>
                    </a:lnTo>
                    <a:lnTo>
                      <a:pt x="3273" y="844"/>
                    </a:lnTo>
                    <a:lnTo>
                      <a:pt x="3279" y="844"/>
                    </a:lnTo>
                    <a:lnTo>
                      <a:pt x="3285" y="844"/>
                    </a:lnTo>
                    <a:lnTo>
                      <a:pt x="3292" y="844"/>
                    </a:lnTo>
                    <a:lnTo>
                      <a:pt x="3298" y="837"/>
                    </a:lnTo>
                    <a:lnTo>
                      <a:pt x="3304" y="837"/>
                    </a:lnTo>
                    <a:lnTo>
                      <a:pt x="3311" y="837"/>
                    </a:lnTo>
                    <a:lnTo>
                      <a:pt x="3317" y="837"/>
                    </a:lnTo>
                    <a:lnTo>
                      <a:pt x="3324" y="831"/>
                    </a:lnTo>
                    <a:lnTo>
                      <a:pt x="3330" y="831"/>
                    </a:lnTo>
                    <a:lnTo>
                      <a:pt x="3336" y="831"/>
                    </a:lnTo>
                    <a:lnTo>
                      <a:pt x="3343" y="825"/>
                    </a:lnTo>
                    <a:lnTo>
                      <a:pt x="3349" y="825"/>
                    </a:lnTo>
                    <a:lnTo>
                      <a:pt x="3355" y="818"/>
                    </a:lnTo>
                    <a:lnTo>
                      <a:pt x="3362" y="818"/>
                    </a:lnTo>
                    <a:lnTo>
                      <a:pt x="3368" y="825"/>
                    </a:lnTo>
                    <a:lnTo>
                      <a:pt x="3375" y="825"/>
                    </a:lnTo>
                    <a:lnTo>
                      <a:pt x="3381" y="825"/>
                    </a:lnTo>
                    <a:lnTo>
                      <a:pt x="3387" y="825"/>
                    </a:lnTo>
                    <a:lnTo>
                      <a:pt x="3394" y="818"/>
                    </a:lnTo>
                    <a:lnTo>
                      <a:pt x="3400" y="799"/>
                    </a:lnTo>
                    <a:lnTo>
                      <a:pt x="3406" y="748"/>
                    </a:lnTo>
                    <a:lnTo>
                      <a:pt x="3413" y="614"/>
                    </a:lnTo>
                    <a:lnTo>
                      <a:pt x="3419" y="396"/>
                    </a:lnTo>
                    <a:lnTo>
                      <a:pt x="3426" y="166"/>
                    </a:lnTo>
                    <a:lnTo>
                      <a:pt x="3432" y="19"/>
                    </a:lnTo>
                    <a:lnTo>
                      <a:pt x="3438" y="0"/>
                    </a:lnTo>
                    <a:lnTo>
                      <a:pt x="3445" y="83"/>
                    </a:lnTo>
                    <a:lnTo>
                      <a:pt x="3451" y="211"/>
                    </a:lnTo>
                    <a:lnTo>
                      <a:pt x="3457" y="338"/>
                    </a:lnTo>
                    <a:lnTo>
                      <a:pt x="3464" y="447"/>
                    </a:lnTo>
                    <a:lnTo>
                      <a:pt x="3470" y="518"/>
                    </a:lnTo>
                    <a:lnTo>
                      <a:pt x="3477" y="556"/>
                    </a:lnTo>
                    <a:lnTo>
                      <a:pt x="3483" y="582"/>
                    </a:lnTo>
                    <a:lnTo>
                      <a:pt x="3489" y="601"/>
                    </a:lnTo>
                    <a:lnTo>
                      <a:pt x="3496" y="626"/>
                    </a:lnTo>
                    <a:lnTo>
                      <a:pt x="3502" y="652"/>
                    </a:lnTo>
                    <a:lnTo>
                      <a:pt x="3509" y="684"/>
                    </a:lnTo>
                    <a:lnTo>
                      <a:pt x="3515" y="716"/>
                    </a:lnTo>
                    <a:lnTo>
                      <a:pt x="3521" y="741"/>
                    </a:lnTo>
                    <a:lnTo>
                      <a:pt x="3528" y="761"/>
                    </a:lnTo>
                    <a:lnTo>
                      <a:pt x="3534" y="773"/>
                    </a:lnTo>
                    <a:lnTo>
                      <a:pt x="3540" y="786"/>
                    </a:lnTo>
                    <a:lnTo>
                      <a:pt x="3547" y="793"/>
                    </a:lnTo>
                    <a:lnTo>
                      <a:pt x="3553" y="799"/>
                    </a:lnTo>
                    <a:lnTo>
                      <a:pt x="3560" y="805"/>
                    </a:lnTo>
                    <a:lnTo>
                      <a:pt x="3566" y="812"/>
                    </a:lnTo>
                    <a:lnTo>
                      <a:pt x="3572" y="818"/>
                    </a:lnTo>
                    <a:lnTo>
                      <a:pt x="3579" y="825"/>
                    </a:lnTo>
                    <a:lnTo>
                      <a:pt x="3585" y="831"/>
                    </a:lnTo>
                    <a:lnTo>
                      <a:pt x="3591" y="837"/>
                    </a:lnTo>
                    <a:lnTo>
                      <a:pt x="3598" y="837"/>
                    </a:lnTo>
                    <a:lnTo>
                      <a:pt x="3604" y="837"/>
                    </a:lnTo>
                    <a:lnTo>
                      <a:pt x="3611" y="844"/>
                    </a:lnTo>
                    <a:lnTo>
                      <a:pt x="3617" y="844"/>
                    </a:lnTo>
                    <a:lnTo>
                      <a:pt x="3623" y="844"/>
                    </a:lnTo>
                    <a:lnTo>
                      <a:pt x="3630" y="844"/>
                    </a:lnTo>
                    <a:lnTo>
                      <a:pt x="3636" y="850"/>
                    </a:lnTo>
                    <a:lnTo>
                      <a:pt x="3642" y="850"/>
                    </a:lnTo>
                    <a:lnTo>
                      <a:pt x="3649" y="850"/>
                    </a:lnTo>
                    <a:lnTo>
                      <a:pt x="3655" y="850"/>
                    </a:lnTo>
                    <a:lnTo>
                      <a:pt x="3662" y="850"/>
                    </a:lnTo>
                    <a:lnTo>
                      <a:pt x="3668" y="857"/>
                    </a:lnTo>
                    <a:lnTo>
                      <a:pt x="3674" y="857"/>
                    </a:lnTo>
                    <a:lnTo>
                      <a:pt x="3681" y="857"/>
                    </a:lnTo>
                    <a:lnTo>
                      <a:pt x="3687" y="857"/>
                    </a:lnTo>
                    <a:lnTo>
                      <a:pt x="3694" y="857"/>
                    </a:lnTo>
                    <a:lnTo>
                      <a:pt x="3700" y="857"/>
                    </a:lnTo>
                    <a:lnTo>
                      <a:pt x="3706" y="857"/>
                    </a:lnTo>
                    <a:lnTo>
                      <a:pt x="3713" y="857"/>
                    </a:lnTo>
                    <a:lnTo>
                      <a:pt x="3719" y="857"/>
                    </a:lnTo>
                    <a:lnTo>
                      <a:pt x="3725" y="857"/>
                    </a:lnTo>
                    <a:lnTo>
                      <a:pt x="3732" y="857"/>
                    </a:lnTo>
                    <a:lnTo>
                      <a:pt x="3738" y="857"/>
                    </a:lnTo>
                    <a:lnTo>
                      <a:pt x="3745" y="857"/>
                    </a:lnTo>
                    <a:lnTo>
                      <a:pt x="3751" y="857"/>
                    </a:lnTo>
                    <a:lnTo>
                      <a:pt x="3757" y="857"/>
                    </a:lnTo>
                    <a:lnTo>
                      <a:pt x="3764" y="857"/>
                    </a:lnTo>
                    <a:lnTo>
                      <a:pt x="3770" y="857"/>
                    </a:lnTo>
                    <a:lnTo>
                      <a:pt x="3776" y="857"/>
                    </a:lnTo>
                    <a:lnTo>
                      <a:pt x="3783" y="857"/>
                    </a:lnTo>
                    <a:lnTo>
                      <a:pt x="3789" y="857"/>
                    </a:lnTo>
                    <a:lnTo>
                      <a:pt x="3796" y="857"/>
                    </a:lnTo>
                    <a:lnTo>
                      <a:pt x="3802" y="857"/>
                    </a:lnTo>
                    <a:lnTo>
                      <a:pt x="3808" y="857"/>
                    </a:lnTo>
                    <a:lnTo>
                      <a:pt x="3815" y="857"/>
                    </a:lnTo>
                    <a:lnTo>
                      <a:pt x="3821" y="857"/>
                    </a:lnTo>
                    <a:lnTo>
                      <a:pt x="3827" y="857"/>
                    </a:lnTo>
                    <a:lnTo>
                      <a:pt x="3834" y="857"/>
                    </a:lnTo>
                    <a:lnTo>
                      <a:pt x="3840" y="857"/>
                    </a:lnTo>
                    <a:lnTo>
                      <a:pt x="3847" y="857"/>
                    </a:lnTo>
                    <a:lnTo>
                      <a:pt x="3853" y="857"/>
                    </a:lnTo>
                    <a:lnTo>
                      <a:pt x="3859" y="857"/>
                    </a:lnTo>
                    <a:lnTo>
                      <a:pt x="3866" y="857"/>
                    </a:lnTo>
                    <a:lnTo>
                      <a:pt x="3872" y="857"/>
                    </a:lnTo>
                    <a:lnTo>
                      <a:pt x="3878" y="857"/>
                    </a:lnTo>
                    <a:lnTo>
                      <a:pt x="3885" y="857"/>
                    </a:lnTo>
                    <a:lnTo>
                      <a:pt x="3891" y="857"/>
                    </a:lnTo>
                    <a:lnTo>
                      <a:pt x="3898" y="857"/>
                    </a:lnTo>
                    <a:lnTo>
                      <a:pt x="3904" y="857"/>
                    </a:lnTo>
                    <a:lnTo>
                      <a:pt x="3910" y="857"/>
                    </a:lnTo>
                    <a:lnTo>
                      <a:pt x="3917" y="857"/>
                    </a:lnTo>
                    <a:lnTo>
                      <a:pt x="3923" y="857"/>
                    </a:lnTo>
                    <a:lnTo>
                      <a:pt x="3930" y="857"/>
                    </a:lnTo>
                    <a:lnTo>
                      <a:pt x="3936" y="857"/>
                    </a:lnTo>
                    <a:lnTo>
                      <a:pt x="3942" y="857"/>
                    </a:lnTo>
                    <a:lnTo>
                      <a:pt x="3949" y="857"/>
                    </a:lnTo>
                    <a:lnTo>
                      <a:pt x="3955" y="857"/>
                    </a:lnTo>
                    <a:lnTo>
                      <a:pt x="3961" y="857"/>
                    </a:lnTo>
                    <a:lnTo>
                      <a:pt x="3968" y="857"/>
                    </a:lnTo>
                    <a:lnTo>
                      <a:pt x="3974" y="857"/>
                    </a:lnTo>
                    <a:lnTo>
                      <a:pt x="3981" y="857"/>
                    </a:lnTo>
                    <a:lnTo>
                      <a:pt x="3987" y="857"/>
                    </a:lnTo>
                    <a:lnTo>
                      <a:pt x="3993" y="857"/>
                    </a:lnTo>
                    <a:lnTo>
                      <a:pt x="4000" y="857"/>
                    </a:lnTo>
                    <a:lnTo>
                      <a:pt x="4006" y="857"/>
                    </a:lnTo>
                    <a:lnTo>
                      <a:pt x="4012" y="857"/>
                    </a:lnTo>
                    <a:lnTo>
                      <a:pt x="4019" y="857"/>
                    </a:lnTo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266" name="Freeform 92"/>
              <p:cNvSpPr>
                <a:spLocks/>
              </p:cNvSpPr>
              <p:nvPr/>
            </p:nvSpPr>
            <p:spPr bwMode="auto">
              <a:xfrm>
                <a:off x="2278063" y="2732088"/>
                <a:ext cx="6380162" cy="1208087"/>
              </a:xfrm>
              <a:custGeom>
                <a:avLst/>
                <a:gdLst>
                  <a:gd name="T0" fmla="*/ 58 w 4019"/>
                  <a:gd name="T1" fmla="*/ 761 h 761"/>
                  <a:gd name="T2" fmla="*/ 121 w 4019"/>
                  <a:gd name="T3" fmla="*/ 742 h 761"/>
                  <a:gd name="T4" fmla="*/ 185 w 4019"/>
                  <a:gd name="T5" fmla="*/ 755 h 761"/>
                  <a:gd name="T6" fmla="*/ 249 w 4019"/>
                  <a:gd name="T7" fmla="*/ 742 h 761"/>
                  <a:gd name="T8" fmla="*/ 313 w 4019"/>
                  <a:gd name="T9" fmla="*/ 710 h 761"/>
                  <a:gd name="T10" fmla="*/ 377 w 4019"/>
                  <a:gd name="T11" fmla="*/ 742 h 761"/>
                  <a:gd name="T12" fmla="*/ 440 w 4019"/>
                  <a:gd name="T13" fmla="*/ 736 h 761"/>
                  <a:gd name="T14" fmla="*/ 504 w 4019"/>
                  <a:gd name="T15" fmla="*/ 742 h 761"/>
                  <a:gd name="T16" fmla="*/ 568 w 4019"/>
                  <a:gd name="T17" fmla="*/ 742 h 761"/>
                  <a:gd name="T18" fmla="*/ 632 w 4019"/>
                  <a:gd name="T19" fmla="*/ 742 h 761"/>
                  <a:gd name="T20" fmla="*/ 695 w 4019"/>
                  <a:gd name="T21" fmla="*/ 742 h 761"/>
                  <a:gd name="T22" fmla="*/ 759 w 4019"/>
                  <a:gd name="T23" fmla="*/ 742 h 761"/>
                  <a:gd name="T24" fmla="*/ 823 w 4019"/>
                  <a:gd name="T25" fmla="*/ 742 h 761"/>
                  <a:gd name="T26" fmla="*/ 887 w 4019"/>
                  <a:gd name="T27" fmla="*/ 742 h 761"/>
                  <a:gd name="T28" fmla="*/ 951 w 4019"/>
                  <a:gd name="T29" fmla="*/ 742 h 761"/>
                  <a:gd name="T30" fmla="*/ 1014 w 4019"/>
                  <a:gd name="T31" fmla="*/ 723 h 761"/>
                  <a:gd name="T32" fmla="*/ 1078 w 4019"/>
                  <a:gd name="T33" fmla="*/ 729 h 761"/>
                  <a:gd name="T34" fmla="*/ 1142 w 4019"/>
                  <a:gd name="T35" fmla="*/ 736 h 761"/>
                  <a:gd name="T36" fmla="*/ 1206 w 4019"/>
                  <a:gd name="T37" fmla="*/ 736 h 761"/>
                  <a:gd name="T38" fmla="*/ 1270 w 4019"/>
                  <a:gd name="T39" fmla="*/ 736 h 761"/>
                  <a:gd name="T40" fmla="*/ 1333 w 4019"/>
                  <a:gd name="T41" fmla="*/ 736 h 761"/>
                  <a:gd name="T42" fmla="*/ 1397 w 4019"/>
                  <a:gd name="T43" fmla="*/ 736 h 761"/>
                  <a:gd name="T44" fmla="*/ 1461 w 4019"/>
                  <a:gd name="T45" fmla="*/ 736 h 761"/>
                  <a:gd name="T46" fmla="*/ 1525 w 4019"/>
                  <a:gd name="T47" fmla="*/ 736 h 761"/>
                  <a:gd name="T48" fmla="*/ 1589 w 4019"/>
                  <a:gd name="T49" fmla="*/ 736 h 761"/>
                  <a:gd name="T50" fmla="*/ 1652 w 4019"/>
                  <a:gd name="T51" fmla="*/ 736 h 761"/>
                  <a:gd name="T52" fmla="*/ 1716 w 4019"/>
                  <a:gd name="T53" fmla="*/ 736 h 761"/>
                  <a:gd name="T54" fmla="*/ 1780 w 4019"/>
                  <a:gd name="T55" fmla="*/ 736 h 761"/>
                  <a:gd name="T56" fmla="*/ 1844 w 4019"/>
                  <a:gd name="T57" fmla="*/ 736 h 761"/>
                  <a:gd name="T58" fmla="*/ 1907 w 4019"/>
                  <a:gd name="T59" fmla="*/ 736 h 761"/>
                  <a:gd name="T60" fmla="*/ 1971 w 4019"/>
                  <a:gd name="T61" fmla="*/ 729 h 761"/>
                  <a:gd name="T62" fmla="*/ 2035 w 4019"/>
                  <a:gd name="T63" fmla="*/ 736 h 761"/>
                  <a:gd name="T64" fmla="*/ 2099 w 4019"/>
                  <a:gd name="T65" fmla="*/ 736 h 761"/>
                  <a:gd name="T66" fmla="*/ 2163 w 4019"/>
                  <a:gd name="T67" fmla="*/ 729 h 761"/>
                  <a:gd name="T68" fmla="*/ 2226 w 4019"/>
                  <a:gd name="T69" fmla="*/ 729 h 761"/>
                  <a:gd name="T70" fmla="*/ 2290 w 4019"/>
                  <a:gd name="T71" fmla="*/ 723 h 761"/>
                  <a:gd name="T72" fmla="*/ 2354 w 4019"/>
                  <a:gd name="T73" fmla="*/ 723 h 761"/>
                  <a:gd name="T74" fmla="*/ 2418 w 4019"/>
                  <a:gd name="T75" fmla="*/ 723 h 761"/>
                  <a:gd name="T76" fmla="*/ 2482 w 4019"/>
                  <a:gd name="T77" fmla="*/ 723 h 761"/>
                  <a:gd name="T78" fmla="*/ 2545 w 4019"/>
                  <a:gd name="T79" fmla="*/ 723 h 761"/>
                  <a:gd name="T80" fmla="*/ 2609 w 4019"/>
                  <a:gd name="T81" fmla="*/ 723 h 761"/>
                  <a:gd name="T82" fmla="*/ 2673 w 4019"/>
                  <a:gd name="T83" fmla="*/ 716 h 761"/>
                  <a:gd name="T84" fmla="*/ 2737 w 4019"/>
                  <a:gd name="T85" fmla="*/ 704 h 761"/>
                  <a:gd name="T86" fmla="*/ 2800 w 4019"/>
                  <a:gd name="T87" fmla="*/ 704 h 761"/>
                  <a:gd name="T88" fmla="*/ 2864 w 4019"/>
                  <a:gd name="T89" fmla="*/ 704 h 761"/>
                  <a:gd name="T90" fmla="*/ 2928 w 4019"/>
                  <a:gd name="T91" fmla="*/ 684 h 761"/>
                  <a:gd name="T92" fmla="*/ 2992 w 4019"/>
                  <a:gd name="T93" fmla="*/ 672 h 761"/>
                  <a:gd name="T94" fmla="*/ 3056 w 4019"/>
                  <a:gd name="T95" fmla="*/ 678 h 761"/>
                  <a:gd name="T96" fmla="*/ 3119 w 4019"/>
                  <a:gd name="T97" fmla="*/ 704 h 761"/>
                  <a:gd name="T98" fmla="*/ 3183 w 4019"/>
                  <a:gd name="T99" fmla="*/ 704 h 761"/>
                  <a:gd name="T100" fmla="*/ 3247 w 4019"/>
                  <a:gd name="T101" fmla="*/ 684 h 761"/>
                  <a:gd name="T102" fmla="*/ 3311 w 4019"/>
                  <a:gd name="T103" fmla="*/ 672 h 761"/>
                  <a:gd name="T104" fmla="*/ 3375 w 4019"/>
                  <a:gd name="T105" fmla="*/ 672 h 761"/>
                  <a:gd name="T106" fmla="*/ 3438 w 4019"/>
                  <a:gd name="T107" fmla="*/ 192 h 761"/>
                  <a:gd name="T108" fmla="*/ 3502 w 4019"/>
                  <a:gd name="T109" fmla="*/ 588 h 761"/>
                  <a:gd name="T110" fmla="*/ 3566 w 4019"/>
                  <a:gd name="T111" fmla="*/ 672 h 761"/>
                  <a:gd name="T112" fmla="*/ 3630 w 4019"/>
                  <a:gd name="T113" fmla="*/ 697 h 761"/>
                  <a:gd name="T114" fmla="*/ 3694 w 4019"/>
                  <a:gd name="T115" fmla="*/ 704 h 761"/>
                  <a:gd name="T116" fmla="*/ 3757 w 4019"/>
                  <a:gd name="T117" fmla="*/ 704 h 761"/>
                  <a:gd name="T118" fmla="*/ 3821 w 4019"/>
                  <a:gd name="T119" fmla="*/ 704 h 761"/>
                  <a:gd name="T120" fmla="*/ 3885 w 4019"/>
                  <a:gd name="T121" fmla="*/ 704 h 761"/>
                  <a:gd name="T122" fmla="*/ 3949 w 4019"/>
                  <a:gd name="T123" fmla="*/ 704 h 761"/>
                  <a:gd name="T124" fmla="*/ 4012 w 4019"/>
                  <a:gd name="T125" fmla="*/ 704 h 76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19"/>
                  <a:gd name="T190" fmla="*/ 0 h 761"/>
                  <a:gd name="T191" fmla="*/ 4019 w 4019"/>
                  <a:gd name="T192" fmla="*/ 761 h 76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19" h="761">
                    <a:moveTo>
                      <a:pt x="0" y="736"/>
                    </a:moveTo>
                    <a:lnTo>
                      <a:pt x="7" y="742"/>
                    </a:lnTo>
                    <a:lnTo>
                      <a:pt x="13" y="742"/>
                    </a:lnTo>
                    <a:lnTo>
                      <a:pt x="19" y="748"/>
                    </a:lnTo>
                    <a:lnTo>
                      <a:pt x="26" y="755"/>
                    </a:lnTo>
                    <a:lnTo>
                      <a:pt x="32" y="755"/>
                    </a:lnTo>
                    <a:lnTo>
                      <a:pt x="38" y="755"/>
                    </a:lnTo>
                    <a:lnTo>
                      <a:pt x="45" y="761"/>
                    </a:lnTo>
                    <a:lnTo>
                      <a:pt x="51" y="761"/>
                    </a:lnTo>
                    <a:lnTo>
                      <a:pt x="58" y="761"/>
                    </a:lnTo>
                    <a:lnTo>
                      <a:pt x="64" y="761"/>
                    </a:lnTo>
                    <a:lnTo>
                      <a:pt x="70" y="755"/>
                    </a:lnTo>
                    <a:lnTo>
                      <a:pt x="77" y="755"/>
                    </a:lnTo>
                    <a:lnTo>
                      <a:pt x="83" y="748"/>
                    </a:lnTo>
                    <a:lnTo>
                      <a:pt x="90" y="748"/>
                    </a:lnTo>
                    <a:lnTo>
                      <a:pt x="96" y="748"/>
                    </a:lnTo>
                    <a:lnTo>
                      <a:pt x="102" y="742"/>
                    </a:lnTo>
                    <a:lnTo>
                      <a:pt x="109" y="742"/>
                    </a:lnTo>
                    <a:lnTo>
                      <a:pt x="115" y="742"/>
                    </a:lnTo>
                    <a:lnTo>
                      <a:pt x="121" y="742"/>
                    </a:lnTo>
                    <a:lnTo>
                      <a:pt x="128" y="742"/>
                    </a:lnTo>
                    <a:lnTo>
                      <a:pt x="134" y="748"/>
                    </a:lnTo>
                    <a:lnTo>
                      <a:pt x="141" y="748"/>
                    </a:lnTo>
                    <a:lnTo>
                      <a:pt x="147" y="748"/>
                    </a:lnTo>
                    <a:lnTo>
                      <a:pt x="153" y="755"/>
                    </a:lnTo>
                    <a:lnTo>
                      <a:pt x="160" y="755"/>
                    </a:lnTo>
                    <a:lnTo>
                      <a:pt x="166" y="761"/>
                    </a:lnTo>
                    <a:lnTo>
                      <a:pt x="172" y="761"/>
                    </a:lnTo>
                    <a:lnTo>
                      <a:pt x="179" y="761"/>
                    </a:lnTo>
                    <a:lnTo>
                      <a:pt x="185" y="755"/>
                    </a:lnTo>
                    <a:lnTo>
                      <a:pt x="192" y="755"/>
                    </a:lnTo>
                    <a:lnTo>
                      <a:pt x="198" y="755"/>
                    </a:lnTo>
                    <a:lnTo>
                      <a:pt x="204" y="748"/>
                    </a:lnTo>
                    <a:lnTo>
                      <a:pt x="211" y="748"/>
                    </a:lnTo>
                    <a:lnTo>
                      <a:pt x="217" y="742"/>
                    </a:lnTo>
                    <a:lnTo>
                      <a:pt x="223" y="742"/>
                    </a:lnTo>
                    <a:lnTo>
                      <a:pt x="230" y="742"/>
                    </a:lnTo>
                    <a:lnTo>
                      <a:pt x="236" y="742"/>
                    </a:lnTo>
                    <a:lnTo>
                      <a:pt x="243" y="742"/>
                    </a:lnTo>
                    <a:lnTo>
                      <a:pt x="249" y="742"/>
                    </a:lnTo>
                    <a:lnTo>
                      <a:pt x="255" y="748"/>
                    </a:lnTo>
                    <a:lnTo>
                      <a:pt x="262" y="748"/>
                    </a:lnTo>
                    <a:lnTo>
                      <a:pt x="268" y="748"/>
                    </a:lnTo>
                    <a:lnTo>
                      <a:pt x="275" y="748"/>
                    </a:lnTo>
                    <a:lnTo>
                      <a:pt x="281" y="748"/>
                    </a:lnTo>
                    <a:lnTo>
                      <a:pt x="287" y="748"/>
                    </a:lnTo>
                    <a:lnTo>
                      <a:pt x="294" y="748"/>
                    </a:lnTo>
                    <a:lnTo>
                      <a:pt x="300" y="748"/>
                    </a:lnTo>
                    <a:lnTo>
                      <a:pt x="306" y="736"/>
                    </a:lnTo>
                    <a:lnTo>
                      <a:pt x="313" y="710"/>
                    </a:lnTo>
                    <a:lnTo>
                      <a:pt x="319" y="678"/>
                    </a:lnTo>
                    <a:lnTo>
                      <a:pt x="326" y="659"/>
                    </a:lnTo>
                    <a:lnTo>
                      <a:pt x="332" y="659"/>
                    </a:lnTo>
                    <a:lnTo>
                      <a:pt x="338" y="672"/>
                    </a:lnTo>
                    <a:lnTo>
                      <a:pt x="345" y="697"/>
                    </a:lnTo>
                    <a:lnTo>
                      <a:pt x="351" y="716"/>
                    </a:lnTo>
                    <a:lnTo>
                      <a:pt x="357" y="729"/>
                    </a:lnTo>
                    <a:lnTo>
                      <a:pt x="364" y="736"/>
                    </a:lnTo>
                    <a:lnTo>
                      <a:pt x="370" y="742"/>
                    </a:lnTo>
                    <a:lnTo>
                      <a:pt x="377" y="742"/>
                    </a:lnTo>
                    <a:lnTo>
                      <a:pt x="383" y="748"/>
                    </a:lnTo>
                    <a:lnTo>
                      <a:pt x="389" y="748"/>
                    </a:lnTo>
                    <a:lnTo>
                      <a:pt x="396" y="748"/>
                    </a:lnTo>
                    <a:lnTo>
                      <a:pt x="402" y="748"/>
                    </a:lnTo>
                    <a:lnTo>
                      <a:pt x="408" y="742"/>
                    </a:lnTo>
                    <a:lnTo>
                      <a:pt x="415" y="742"/>
                    </a:lnTo>
                    <a:lnTo>
                      <a:pt x="421" y="742"/>
                    </a:lnTo>
                    <a:lnTo>
                      <a:pt x="428" y="742"/>
                    </a:lnTo>
                    <a:lnTo>
                      <a:pt x="434" y="742"/>
                    </a:lnTo>
                    <a:lnTo>
                      <a:pt x="440" y="736"/>
                    </a:lnTo>
                    <a:lnTo>
                      <a:pt x="447" y="736"/>
                    </a:lnTo>
                    <a:lnTo>
                      <a:pt x="453" y="736"/>
                    </a:lnTo>
                    <a:lnTo>
                      <a:pt x="459" y="742"/>
                    </a:lnTo>
                    <a:lnTo>
                      <a:pt x="466" y="742"/>
                    </a:lnTo>
                    <a:lnTo>
                      <a:pt x="472" y="742"/>
                    </a:lnTo>
                    <a:lnTo>
                      <a:pt x="479" y="742"/>
                    </a:lnTo>
                    <a:lnTo>
                      <a:pt x="485" y="742"/>
                    </a:lnTo>
                    <a:lnTo>
                      <a:pt x="491" y="742"/>
                    </a:lnTo>
                    <a:lnTo>
                      <a:pt x="498" y="742"/>
                    </a:lnTo>
                    <a:lnTo>
                      <a:pt x="504" y="742"/>
                    </a:lnTo>
                    <a:lnTo>
                      <a:pt x="511" y="742"/>
                    </a:lnTo>
                    <a:lnTo>
                      <a:pt x="517" y="742"/>
                    </a:lnTo>
                    <a:lnTo>
                      <a:pt x="523" y="736"/>
                    </a:lnTo>
                    <a:lnTo>
                      <a:pt x="530" y="736"/>
                    </a:lnTo>
                    <a:lnTo>
                      <a:pt x="536" y="742"/>
                    </a:lnTo>
                    <a:lnTo>
                      <a:pt x="542" y="742"/>
                    </a:lnTo>
                    <a:lnTo>
                      <a:pt x="549" y="742"/>
                    </a:lnTo>
                    <a:lnTo>
                      <a:pt x="555" y="742"/>
                    </a:lnTo>
                    <a:lnTo>
                      <a:pt x="562" y="742"/>
                    </a:lnTo>
                    <a:lnTo>
                      <a:pt x="568" y="742"/>
                    </a:lnTo>
                    <a:lnTo>
                      <a:pt x="574" y="742"/>
                    </a:lnTo>
                    <a:lnTo>
                      <a:pt x="581" y="742"/>
                    </a:lnTo>
                    <a:lnTo>
                      <a:pt x="587" y="742"/>
                    </a:lnTo>
                    <a:lnTo>
                      <a:pt x="593" y="742"/>
                    </a:lnTo>
                    <a:lnTo>
                      <a:pt x="600" y="742"/>
                    </a:lnTo>
                    <a:lnTo>
                      <a:pt x="606" y="742"/>
                    </a:lnTo>
                    <a:lnTo>
                      <a:pt x="613" y="742"/>
                    </a:lnTo>
                    <a:lnTo>
                      <a:pt x="619" y="742"/>
                    </a:lnTo>
                    <a:lnTo>
                      <a:pt x="625" y="742"/>
                    </a:lnTo>
                    <a:lnTo>
                      <a:pt x="632" y="742"/>
                    </a:lnTo>
                    <a:lnTo>
                      <a:pt x="638" y="742"/>
                    </a:lnTo>
                    <a:lnTo>
                      <a:pt x="644" y="742"/>
                    </a:lnTo>
                    <a:lnTo>
                      <a:pt x="651" y="742"/>
                    </a:lnTo>
                    <a:lnTo>
                      <a:pt x="657" y="742"/>
                    </a:lnTo>
                    <a:lnTo>
                      <a:pt x="664" y="742"/>
                    </a:lnTo>
                    <a:lnTo>
                      <a:pt x="670" y="742"/>
                    </a:lnTo>
                    <a:lnTo>
                      <a:pt x="676" y="742"/>
                    </a:lnTo>
                    <a:lnTo>
                      <a:pt x="683" y="742"/>
                    </a:lnTo>
                    <a:lnTo>
                      <a:pt x="689" y="742"/>
                    </a:lnTo>
                    <a:lnTo>
                      <a:pt x="695" y="742"/>
                    </a:lnTo>
                    <a:lnTo>
                      <a:pt x="702" y="742"/>
                    </a:lnTo>
                    <a:lnTo>
                      <a:pt x="708" y="742"/>
                    </a:lnTo>
                    <a:lnTo>
                      <a:pt x="715" y="742"/>
                    </a:lnTo>
                    <a:lnTo>
                      <a:pt x="721" y="742"/>
                    </a:lnTo>
                    <a:lnTo>
                      <a:pt x="727" y="742"/>
                    </a:lnTo>
                    <a:lnTo>
                      <a:pt x="734" y="742"/>
                    </a:lnTo>
                    <a:lnTo>
                      <a:pt x="740" y="742"/>
                    </a:lnTo>
                    <a:lnTo>
                      <a:pt x="747" y="742"/>
                    </a:lnTo>
                    <a:lnTo>
                      <a:pt x="753" y="742"/>
                    </a:lnTo>
                    <a:lnTo>
                      <a:pt x="759" y="742"/>
                    </a:lnTo>
                    <a:lnTo>
                      <a:pt x="766" y="742"/>
                    </a:lnTo>
                    <a:lnTo>
                      <a:pt x="772" y="742"/>
                    </a:lnTo>
                    <a:lnTo>
                      <a:pt x="778" y="742"/>
                    </a:lnTo>
                    <a:lnTo>
                      <a:pt x="785" y="742"/>
                    </a:lnTo>
                    <a:lnTo>
                      <a:pt x="791" y="742"/>
                    </a:lnTo>
                    <a:lnTo>
                      <a:pt x="798" y="742"/>
                    </a:lnTo>
                    <a:lnTo>
                      <a:pt x="804" y="742"/>
                    </a:lnTo>
                    <a:lnTo>
                      <a:pt x="810" y="742"/>
                    </a:lnTo>
                    <a:lnTo>
                      <a:pt x="817" y="742"/>
                    </a:lnTo>
                    <a:lnTo>
                      <a:pt x="823" y="742"/>
                    </a:lnTo>
                    <a:lnTo>
                      <a:pt x="829" y="742"/>
                    </a:lnTo>
                    <a:lnTo>
                      <a:pt x="836" y="742"/>
                    </a:lnTo>
                    <a:lnTo>
                      <a:pt x="842" y="742"/>
                    </a:lnTo>
                    <a:lnTo>
                      <a:pt x="849" y="742"/>
                    </a:lnTo>
                    <a:lnTo>
                      <a:pt x="855" y="742"/>
                    </a:lnTo>
                    <a:lnTo>
                      <a:pt x="861" y="742"/>
                    </a:lnTo>
                    <a:lnTo>
                      <a:pt x="868" y="742"/>
                    </a:lnTo>
                    <a:lnTo>
                      <a:pt x="874" y="742"/>
                    </a:lnTo>
                    <a:lnTo>
                      <a:pt x="880" y="742"/>
                    </a:lnTo>
                    <a:lnTo>
                      <a:pt x="887" y="742"/>
                    </a:lnTo>
                    <a:lnTo>
                      <a:pt x="893" y="742"/>
                    </a:lnTo>
                    <a:lnTo>
                      <a:pt x="900" y="742"/>
                    </a:lnTo>
                    <a:lnTo>
                      <a:pt x="906" y="742"/>
                    </a:lnTo>
                    <a:lnTo>
                      <a:pt x="912" y="742"/>
                    </a:lnTo>
                    <a:lnTo>
                      <a:pt x="919" y="742"/>
                    </a:lnTo>
                    <a:lnTo>
                      <a:pt x="925" y="742"/>
                    </a:lnTo>
                    <a:lnTo>
                      <a:pt x="932" y="742"/>
                    </a:lnTo>
                    <a:lnTo>
                      <a:pt x="938" y="742"/>
                    </a:lnTo>
                    <a:lnTo>
                      <a:pt x="944" y="742"/>
                    </a:lnTo>
                    <a:lnTo>
                      <a:pt x="951" y="742"/>
                    </a:lnTo>
                    <a:lnTo>
                      <a:pt x="957" y="742"/>
                    </a:lnTo>
                    <a:lnTo>
                      <a:pt x="963" y="742"/>
                    </a:lnTo>
                    <a:lnTo>
                      <a:pt x="970" y="742"/>
                    </a:lnTo>
                    <a:lnTo>
                      <a:pt x="976" y="736"/>
                    </a:lnTo>
                    <a:lnTo>
                      <a:pt x="983" y="736"/>
                    </a:lnTo>
                    <a:lnTo>
                      <a:pt x="989" y="736"/>
                    </a:lnTo>
                    <a:lnTo>
                      <a:pt x="995" y="736"/>
                    </a:lnTo>
                    <a:lnTo>
                      <a:pt x="1002" y="736"/>
                    </a:lnTo>
                    <a:lnTo>
                      <a:pt x="1008" y="736"/>
                    </a:lnTo>
                    <a:lnTo>
                      <a:pt x="1014" y="723"/>
                    </a:lnTo>
                    <a:lnTo>
                      <a:pt x="1021" y="691"/>
                    </a:lnTo>
                    <a:lnTo>
                      <a:pt x="1027" y="652"/>
                    </a:lnTo>
                    <a:lnTo>
                      <a:pt x="1034" y="627"/>
                    </a:lnTo>
                    <a:lnTo>
                      <a:pt x="1040" y="633"/>
                    </a:lnTo>
                    <a:lnTo>
                      <a:pt x="1046" y="652"/>
                    </a:lnTo>
                    <a:lnTo>
                      <a:pt x="1053" y="684"/>
                    </a:lnTo>
                    <a:lnTo>
                      <a:pt x="1059" y="704"/>
                    </a:lnTo>
                    <a:lnTo>
                      <a:pt x="1065" y="716"/>
                    </a:lnTo>
                    <a:lnTo>
                      <a:pt x="1072" y="729"/>
                    </a:lnTo>
                    <a:lnTo>
                      <a:pt x="1078" y="729"/>
                    </a:lnTo>
                    <a:lnTo>
                      <a:pt x="1085" y="736"/>
                    </a:lnTo>
                    <a:lnTo>
                      <a:pt x="1091" y="736"/>
                    </a:lnTo>
                    <a:lnTo>
                      <a:pt x="1097" y="736"/>
                    </a:lnTo>
                    <a:lnTo>
                      <a:pt x="1104" y="736"/>
                    </a:lnTo>
                    <a:lnTo>
                      <a:pt x="1110" y="736"/>
                    </a:lnTo>
                    <a:lnTo>
                      <a:pt x="1116" y="736"/>
                    </a:lnTo>
                    <a:lnTo>
                      <a:pt x="1123" y="736"/>
                    </a:lnTo>
                    <a:lnTo>
                      <a:pt x="1129" y="736"/>
                    </a:lnTo>
                    <a:lnTo>
                      <a:pt x="1136" y="736"/>
                    </a:lnTo>
                    <a:lnTo>
                      <a:pt x="1142" y="736"/>
                    </a:lnTo>
                    <a:lnTo>
                      <a:pt x="1148" y="736"/>
                    </a:lnTo>
                    <a:lnTo>
                      <a:pt x="1155" y="736"/>
                    </a:lnTo>
                    <a:lnTo>
                      <a:pt x="1161" y="736"/>
                    </a:lnTo>
                    <a:lnTo>
                      <a:pt x="1168" y="736"/>
                    </a:lnTo>
                    <a:lnTo>
                      <a:pt x="1174" y="736"/>
                    </a:lnTo>
                    <a:lnTo>
                      <a:pt x="1180" y="736"/>
                    </a:lnTo>
                    <a:lnTo>
                      <a:pt x="1187" y="736"/>
                    </a:lnTo>
                    <a:lnTo>
                      <a:pt x="1193" y="736"/>
                    </a:lnTo>
                    <a:lnTo>
                      <a:pt x="1199" y="736"/>
                    </a:lnTo>
                    <a:lnTo>
                      <a:pt x="1206" y="736"/>
                    </a:lnTo>
                    <a:lnTo>
                      <a:pt x="1212" y="736"/>
                    </a:lnTo>
                    <a:lnTo>
                      <a:pt x="1219" y="736"/>
                    </a:lnTo>
                    <a:lnTo>
                      <a:pt x="1225" y="736"/>
                    </a:lnTo>
                    <a:lnTo>
                      <a:pt x="1231" y="736"/>
                    </a:lnTo>
                    <a:lnTo>
                      <a:pt x="1238" y="736"/>
                    </a:lnTo>
                    <a:lnTo>
                      <a:pt x="1244" y="736"/>
                    </a:lnTo>
                    <a:lnTo>
                      <a:pt x="1250" y="736"/>
                    </a:lnTo>
                    <a:lnTo>
                      <a:pt x="1257" y="736"/>
                    </a:lnTo>
                    <a:lnTo>
                      <a:pt x="1263" y="736"/>
                    </a:lnTo>
                    <a:lnTo>
                      <a:pt x="1270" y="736"/>
                    </a:lnTo>
                    <a:lnTo>
                      <a:pt x="1276" y="736"/>
                    </a:lnTo>
                    <a:lnTo>
                      <a:pt x="1282" y="736"/>
                    </a:lnTo>
                    <a:lnTo>
                      <a:pt x="1289" y="736"/>
                    </a:lnTo>
                    <a:lnTo>
                      <a:pt x="1295" y="736"/>
                    </a:lnTo>
                    <a:lnTo>
                      <a:pt x="1301" y="736"/>
                    </a:lnTo>
                    <a:lnTo>
                      <a:pt x="1308" y="736"/>
                    </a:lnTo>
                    <a:lnTo>
                      <a:pt x="1314" y="736"/>
                    </a:lnTo>
                    <a:lnTo>
                      <a:pt x="1321" y="736"/>
                    </a:lnTo>
                    <a:lnTo>
                      <a:pt x="1327" y="736"/>
                    </a:lnTo>
                    <a:lnTo>
                      <a:pt x="1333" y="736"/>
                    </a:lnTo>
                    <a:lnTo>
                      <a:pt x="1340" y="736"/>
                    </a:lnTo>
                    <a:lnTo>
                      <a:pt x="1346" y="736"/>
                    </a:lnTo>
                    <a:lnTo>
                      <a:pt x="1353" y="736"/>
                    </a:lnTo>
                    <a:lnTo>
                      <a:pt x="1359" y="736"/>
                    </a:lnTo>
                    <a:lnTo>
                      <a:pt x="1365" y="736"/>
                    </a:lnTo>
                    <a:lnTo>
                      <a:pt x="1372" y="736"/>
                    </a:lnTo>
                    <a:lnTo>
                      <a:pt x="1378" y="736"/>
                    </a:lnTo>
                    <a:lnTo>
                      <a:pt x="1384" y="736"/>
                    </a:lnTo>
                    <a:lnTo>
                      <a:pt x="1391" y="736"/>
                    </a:lnTo>
                    <a:lnTo>
                      <a:pt x="1397" y="736"/>
                    </a:lnTo>
                    <a:lnTo>
                      <a:pt x="1404" y="736"/>
                    </a:lnTo>
                    <a:lnTo>
                      <a:pt x="1410" y="736"/>
                    </a:lnTo>
                    <a:lnTo>
                      <a:pt x="1416" y="736"/>
                    </a:lnTo>
                    <a:lnTo>
                      <a:pt x="1423" y="736"/>
                    </a:lnTo>
                    <a:lnTo>
                      <a:pt x="1429" y="736"/>
                    </a:lnTo>
                    <a:lnTo>
                      <a:pt x="1435" y="736"/>
                    </a:lnTo>
                    <a:lnTo>
                      <a:pt x="1442" y="736"/>
                    </a:lnTo>
                    <a:lnTo>
                      <a:pt x="1448" y="736"/>
                    </a:lnTo>
                    <a:lnTo>
                      <a:pt x="1455" y="736"/>
                    </a:lnTo>
                    <a:lnTo>
                      <a:pt x="1461" y="736"/>
                    </a:lnTo>
                    <a:lnTo>
                      <a:pt x="1467" y="736"/>
                    </a:lnTo>
                    <a:lnTo>
                      <a:pt x="1474" y="736"/>
                    </a:lnTo>
                    <a:lnTo>
                      <a:pt x="1480" y="736"/>
                    </a:lnTo>
                    <a:lnTo>
                      <a:pt x="1486" y="736"/>
                    </a:lnTo>
                    <a:lnTo>
                      <a:pt x="1493" y="736"/>
                    </a:lnTo>
                    <a:lnTo>
                      <a:pt x="1499" y="736"/>
                    </a:lnTo>
                    <a:lnTo>
                      <a:pt x="1506" y="736"/>
                    </a:lnTo>
                    <a:lnTo>
                      <a:pt x="1512" y="736"/>
                    </a:lnTo>
                    <a:lnTo>
                      <a:pt x="1518" y="736"/>
                    </a:lnTo>
                    <a:lnTo>
                      <a:pt x="1525" y="736"/>
                    </a:lnTo>
                    <a:lnTo>
                      <a:pt x="1531" y="736"/>
                    </a:lnTo>
                    <a:lnTo>
                      <a:pt x="1537" y="736"/>
                    </a:lnTo>
                    <a:lnTo>
                      <a:pt x="1544" y="736"/>
                    </a:lnTo>
                    <a:lnTo>
                      <a:pt x="1550" y="736"/>
                    </a:lnTo>
                    <a:lnTo>
                      <a:pt x="1557" y="736"/>
                    </a:lnTo>
                    <a:lnTo>
                      <a:pt x="1563" y="736"/>
                    </a:lnTo>
                    <a:lnTo>
                      <a:pt x="1569" y="736"/>
                    </a:lnTo>
                    <a:lnTo>
                      <a:pt x="1576" y="736"/>
                    </a:lnTo>
                    <a:lnTo>
                      <a:pt x="1582" y="736"/>
                    </a:lnTo>
                    <a:lnTo>
                      <a:pt x="1589" y="736"/>
                    </a:lnTo>
                    <a:lnTo>
                      <a:pt x="1595" y="736"/>
                    </a:lnTo>
                    <a:lnTo>
                      <a:pt x="1601" y="736"/>
                    </a:lnTo>
                    <a:lnTo>
                      <a:pt x="1608" y="736"/>
                    </a:lnTo>
                    <a:lnTo>
                      <a:pt x="1614" y="736"/>
                    </a:lnTo>
                    <a:lnTo>
                      <a:pt x="1620" y="736"/>
                    </a:lnTo>
                    <a:lnTo>
                      <a:pt x="1627" y="736"/>
                    </a:lnTo>
                    <a:lnTo>
                      <a:pt x="1633" y="736"/>
                    </a:lnTo>
                    <a:lnTo>
                      <a:pt x="1640" y="736"/>
                    </a:lnTo>
                    <a:lnTo>
                      <a:pt x="1646" y="736"/>
                    </a:lnTo>
                    <a:lnTo>
                      <a:pt x="1652" y="736"/>
                    </a:lnTo>
                    <a:lnTo>
                      <a:pt x="1659" y="736"/>
                    </a:lnTo>
                    <a:lnTo>
                      <a:pt x="1665" y="736"/>
                    </a:lnTo>
                    <a:lnTo>
                      <a:pt x="1671" y="736"/>
                    </a:lnTo>
                    <a:lnTo>
                      <a:pt x="1678" y="736"/>
                    </a:lnTo>
                    <a:lnTo>
                      <a:pt x="1684" y="736"/>
                    </a:lnTo>
                    <a:lnTo>
                      <a:pt x="1691" y="736"/>
                    </a:lnTo>
                    <a:lnTo>
                      <a:pt x="1697" y="736"/>
                    </a:lnTo>
                    <a:lnTo>
                      <a:pt x="1703" y="736"/>
                    </a:lnTo>
                    <a:lnTo>
                      <a:pt x="1710" y="736"/>
                    </a:lnTo>
                    <a:lnTo>
                      <a:pt x="1716" y="736"/>
                    </a:lnTo>
                    <a:lnTo>
                      <a:pt x="1722" y="736"/>
                    </a:lnTo>
                    <a:lnTo>
                      <a:pt x="1729" y="736"/>
                    </a:lnTo>
                    <a:lnTo>
                      <a:pt x="1735" y="736"/>
                    </a:lnTo>
                    <a:lnTo>
                      <a:pt x="1742" y="736"/>
                    </a:lnTo>
                    <a:lnTo>
                      <a:pt x="1748" y="736"/>
                    </a:lnTo>
                    <a:lnTo>
                      <a:pt x="1754" y="736"/>
                    </a:lnTo>
                    <a:lnTo>
                      <a:pt x="1761" y="736"/>
                    </a:lnTo>
                    <a:lnTo>
                      <a:pt x="1767" y="736"/>
                    </a:lnTo>
                    <a:lnTo>
                      <a:pt x="1774" y="736"/>
                    </a:lnTo>
                    <a:lnTo>
                      <a:pt x="1780" y="736"/>
                    </a:lnTo>
                    <a:lnTo>
                      <a:pt x="1786" y="736"/>
                    </a:lnTo>
                    <a:lnTo>
                      <a:pt x="1793" y="736"/>
                    </a:lnTo>
                    <a:lnTo>
                      <a:pt x="1799" y="729"/>
                    </a:lnTo>
                    <a:lnTo>
                      <a:pt x="1805" y="729"/>
                    </a:lnTo>
                    <a:lnTo>
                      <a:pt x="1812" y="736"/>
                    </a:lnTo>
                    <a:lnTo>
                      <a:pt x="1818" y="736"/>
                    </a:lnTo>
                    <a:lnTo>
                      <a:pt x="1825" y="736"/>
                    </a:lnTo>
                    <a:lnTo>
                      <a:pt x="1831" y="736"/>
                    </a:lnTo>
                    <a:lnTo>
                      <a:pt x="1837" y="736"/>
                    </a:lnTo>
                    <a:lnTo>
                      <a:pt x="1844" y="736"/>
                    </a:lnTo>
                    <a:lnTo>
                      <a:pt x="1850" y="736"/>
                    </a:lnTo>
                    <a:lnTo>
                      <a:pt x="1856" y="736"/>
                    </a:lnTo>
                    <a:lnTo>
                      <a:pt x="1863" y="736"/>
                    </a:lnTo>
                    <a:lnTo>
                      <a:pt x="1869" y="736"/>
                    </a:lnTo>
                    <a:lnTo>
                      <a:pt x="1876" y="736"/>
                    </a:lnTo>
                    <a:lnTo>
                      <a:pt x="1882" y="736"/>
                    </a:lnTo>
                    <a:lnTo>
                      <a:pt x="1888" y="736"/>
                    </a:lnTo>
                    <a:lnTo>
                      <a:pt x="1895" y="736"/>
                    </a:lnTo>
                    <a:lnTo>
                      <a:pt x="1901" y="736"/>
                    </a:lnTo>
                    <a:lnTo>
                      <a:pt x="1907" y="736"/>
                    </a:lnTo>
                    <a:lnTo>
                      <a:pt x="1914" y="736"/>
                    </a:lnTo>
                    <a:lnTo>
                      <a:pt x="1920" y="736"/>
                    </a:lnTo>
                    <a:lnTo>
                      <a:pt x="1927" y="736"/>
                    </a:lnTo>
                    <a:lnTo>
                      <a:pt x="1933" y="736"/>
                    </a:lnTo>
                    <a:lnTo>
                      <a:pt x="1939" y="736"/>
                    </a:lnTo>
                    <a:lnTo>
                      <a:pt x="1946" y="736"/>
                    </a:lnTo>
                    <a:lnTo>
                      <a:pt x="1952" y="736"/>
                    </a:lnTo>
                    <a:lnTo>
                      <a:pt x="1958" y="736"/>
                    </a:lnTo>
                    <a:lnTo>
                      <a:pt x="1965" y="729"/>
                    </a:lnTo>
                    <a:lnTo>
                      <a:pt x="1971" y="729"/>
                    </a:lnTo>
                    <a:lnTo>
                      <a:pt x="1978" y="729"/>
                    </a:lnTo>
                    <a:lnTo>
                      <a:pt x="1984" y="736"/>
                    </a:lnTo>
                    <a:lnTo>
                      <a:pt x="1990" y="736"/>
                    </a:lnTo>
                    <a:lnTo>
                      <a:pt x="1997" y="736"/>
                    </a:lnTo>
                    <a:lnTo>
                      <a:pt x="2003" y="736"/>
                    </a:lnTo>
                    <a:lnTo>
                      <a:pt x="2010" y="736"/>
                    </a:lnTo>
                    <a:lnTo>
                      <a:pt x="2016" y="736"/>
                    </a:lnTo>
                    <a:lnTo>
                      <a:pt x="2022" y="736"/>
                    </a:lnTo>
                    <a:lnTo>
                      <a:pt x="2029" y="736"/>
                    </a:lnTo>
                    <a:lnTo>
                      <a:pt x="2035" y="736"/>
                    </a:lnTo>
                    <a:lnTo>
                      <a:pt x="2041" y="736"/>
                    </a:lnTo>
                    <a:lnTo>
                      <a:pt x="2048" y="736"/>
                    </a:lnTo>
                    <a:lnTo>
                      <a:pt x="2054" y="736"/>
                    </a:lnTo>
                    <a:lnTo>
                      <a:pt x="2061" y="736"/>
                    </a:lnTo>
                    <a:lnTo>
                      <a:pt x="2067" y="736"/>
                    </a:lnTo>
                    <a:lnTo>
                      <a:pt x="2073" y="736"/>
                    </a:lnTo>
                    <a:lnTo>
                      <a:pt x="2080" y="736"/>
                    </a:lnTo>
                    <a:lnTo>
                      <a:pt x="2086" y="736"/>
                    </a:lnTo>
                    <a:lnTo>
                      <a:pt x="2092" y="736"/>
                    </a:lnTo>
                    <a:lnTo>
                      <a:pt x="2099" y="736"/>
                    </a:lnTo>
                    <a:lnTo>
                      <a:pt x="2105" y="736"/>
                    </a:lnTo>
                    <a:lnTo>
                      <a:pt x="2112" y="729"/>
                    </a:lnTo>
                    <a:lnTo>
                      <a:pt x="2118" y="729"/>
                    </a:lnTo>
                    <a:lnTo>
                      <a:pt x="2124" y="729"/>
                    </a:lnTo>
                    <a:lnTo>
                      <a:pt x="2131" y="729"/>
                    </a:lnTo>
                    <a:lnTo>
                      <a:pt x="2137" y="729"/>
                    </a:lnTo>
                    <a:lnTo>
                      <a:pt x="2143" y="729"/>
                    </a:lnTo>
                    <a:lnTo>
                      <a:pt x="2150" y="729"/>
                    </a:lnTo>
                    <a:lnTo>
                      <a:pt x="2156" y="729"/>
                    </a:lnTo>
                    <a:lnTo>
                      <a:pt x="2163" y="729"/>
                    </a:lnTo>
                    <a:lnTo>
                      <a:pt x="2169" y="729"/>
                    </a:lnTo>
                    <a:lnTo>
                      <a:pt x="2175" y="729"/>
                    </a:lnTo>
                    <a:lnTo>
                      <a:pt x="2182" y="729"/>
                    </a:lnTo>
                    <a:lnTo>
                      <a:pt x="2188" y="729"/>
                    </a:lnTo>
                    <a:lnTo>
                      <a:pt x="2195" y="729"/>
                    </a:lnTo>
                    <a:lnTo>
                      <a:pt x="2201" y="729"/>
                    </a:lnTo>
                    <a:lnTo>
                      <a:pt x="2207" y="729"/>
                    </a:lnTo>
                    <a:lnTo>
                      <a:pt x="2214" y="729"/>
                    </a:lnTo>
                    <a:lnTo>
                      <a:pt x="2220" y="729"/>
                    </a:lnTo>
                    <a:lnTo>
                      <a:pt x="2226" y="729"/>
                    </a:lnTo>
                    <a:lnTo>
                      <a:pt x="2233" y="729"/>
                    </a:lnTo>
                    <a:lnTo>
                      <a:pt x="2239" y="729"/>
                    </a:lnTo>
                    <a:lnTo>
                      <a:pt x="2246" y="729"/>
                    </a:lnTo>
                    <a:lnTo>
                      <a:pt x="2252" y="729"/>
                    </a:lnTo>
                    <a:lnTo>
                      <a:pt x="2258" y="723"/>
                    </a:lnTo>
                    <a:lnTo>
                      <a:pt x="2265" y="723"/>
                    </a:lnTo>
                    <a:lnTo>
                      <a:pt x="2271" y="723"/>
                    </a:lnTo>
                    <a:lnTo>
                      <a:pt x="2277" y="723"/>
                    </a:lnTo>
                    <a:lnTo>
                      <a:pt x="2284" y="723"/>
                    </a:lnTo>
                    <a:lnTo>
                      <a:pt x="2290" y="723"/>
                    </a:lnTo>
                    <a:lnTo>
                      <a:pt x="2297" y="723"/>
                    </a:lnTo>
                    <a:lnTo>
                      <a:pt x="2303" y="723"/>
                    </a:lnTo>
                    <a:lnTo>
                      <a:pt x="2309" y="723"/>
                    </a:lnTo>
                    <a:lnTo>
                      <a:pt x="2316" y="723"/>
                    </a:lnTo>
                    <a:lnTo>
                      <a:pt x="2322" y="723"/>
                    </a:lnTo>
                    <a:lnTo>
                      <a:pt x="2328" y="723"/>
                    </a:lnTo>
                    <a:lnTo>
                      <a:pt x="2335" y="723"/>
                    </a:lnTo>
                    <a:lnTo>
                      <a:pt x="2341" y="729"/>
                    </a:lnTo>
                    <a:lnTo>
                      <a:pt x="2348" y="723"/>
                    </a:lnTo>
                    <a:lnTo>
                      <a:pt x="2354" y="723"/>
                    </a:lnTo>
                    <a:lnTo>
                      <a:pt x="2360" y="723"/>
                    </a:lnTo>
                    <a:lnTo>
                      <a:pt x="2367" y="723"/>
                    </a:lnTo>
                    <a:lnTo>
                      <a:pt x="2373" y="723"/>
                    </a:lnTo>
                    <a:lnTo>
                      <a:pt x="2379" y="723"/>
                    </a:lnTo>
                    <a:lnTo>
                      <a:pt x="2386" y="723"/>
                    </a:lnTo>
                    <a:lnTo>
                      <a:pt x="2392" y="723"/>
                    </a:lnTo>
                    <a:lnTo>
                      <a:pt x="2399" y="723"/>
                    </a:lnTo>
                    <a:lnTo>
                      <a:pt x="2405" y="723"/>
                    </a:lnTo>
                    <a:lnTo>
                      <a:pt x="2411" y="723"/>
                    </a:lnTo>
                    <a:lnTo>
                      <a:pt x="2418" y="723"/>
                    </a:lnTo>
                    <a:lnTo>
                      <a:pt x="2424" y="723"/>
                    </a:lnTo>
                    <a:lnTo>
                      <a:pt x="2431" y="723"/>
                    </a:lnTo>
                    <a:lnTo>
                      <a:pt x="2437" y="723"/>
                    </a:lnTo>
                    <a:lnTo>
                      <a:pt x="2443" y="716"/>
                    </a:lnTo>
                    <a:lnTo>
                      <a:pt x="2450" y="716"/>
                    </a:lnTo>
                    <a:lnTo>
                      <a:pt x="2456" y="716"/>
                    </a:lnTo>
                    <a:lnTo>
                      <a:pt x="2462" y="716"/>
                    </a:lnTo>
                    <a:lnTo>
                      <a:pt x="2469" y="716"/>
                    </a:lnTo>
                    <a:lnTo>
                      <a:pt x="2475" y="723"/>
                    </a:lnTo>
                    <a:lnTo>
                      <a:pt x="2482" y="723"/>
                    </a:lnTo>
                    <a:lnTo>
                      <a:pt x="2488" y="716"/>
                    </a:lnTo>
                    <a:lnTo>
                      <a:pt x="2494" y="716"/>
                    </a:lnTo>
                    <a:lnTo>
                      <a:pt x="2501" y="716"/>
                    </a:lnTo>
                    <a:lnTo>
                      <a:pt x="2507" y="716"/>
                    </a:lnTo>
                    <a:lnTo>
                      <a:pt x="2513" y="716"/>
                    </a:lnTo>
                    <a:lnTo>
                      <a:pt x="2520" y="716"/>
                    </a:lnTo>
                    <a:lnTo>
                      <a:pt x="2526" y="723"/>
                    </a:lnTo>
                    <a:lnTo>
                      <a:pt x="2533" y="723"/>
                    </a:lnTo>
                    <a:lnTo>
                      <a:pt x="2539" y="723"/>
                    </a:lnTo>
                    <a:lnTo>
                      <a:pt x="2545" y="723"/>
                    </a:lnTo>
                    <a:lnTo>
                      <a:pt x="2552" y="723"/>
                    </a:lnTo>
                    <a:lnTo>
                      <a:pt x="2558" y="723"/>
                    </a:lnTo>
                    <a:lnTo>
                      <a:pt x="2564" y="723"/>
                    </a:lnTo>
                    <a:lnTo>
                      <a:pt x="2571" y="723"/>
                    </a:lnTo>
                    <a:lnTo>
                      <a:pt x="2577" y="723"/>
                    </a:lnTo>
                    <a:lnTo>
                      <a:pt x="2584" y="723"/>
                    </a:lnTo>
                    <a:lnTo>
                      <a:pt x="2590" y="723"/>
                    </a:lnTo>
                    <a:lnTo>
                      <a:pt x="2596" y="723"/>
                    </a:lnTo>
                    <a:lnTo>
                      <a:pt x="2603" y="723"/>
                    </a:lnTo>
                    <a:lnTo>
                      <a:pt x="2609" y="723"/>
                    </a:lnTo>
                    <a:lnTo>
                      <a:pt x="2615" y="716"/>
                    </a:lnTo>
                    <a:lnTo>
                      <a:pt x="2622" y="716"/>
                    </a:lnTo>
                    <a:lnTo>
                      <a:pt x="2628" y="710"/>
                    </a:lnTo>
                    <a:lnTo>
                      <a:pt x="2635" y="710"/>
                    </a:lnTo>
                    <a:lnTo>
                      <a:pt x="2641" y="710"/>
                    </a:lnTo>
                    <a:lnTo>
                      <a:pt x="2647" y="710"/>
                    </a:lnTo>
                    <a:lnTo>
                      <a:pt x="2654" y="716"/>
                    </a:lnTo>
                    <a:lnTo>
                      <a:pt x="2660" y="716"/>
                    </a:lnTo>
                    <a:lnTo>
                      <a:pt x="2667" y="716"/>
                    </a:lnTo>
                    <a:lnTo>
                      <a:pt x="2673" y="716"/>
                    </a:lnTo>
                    <a:lnTo>
                      <a:pt x="2679" y="710"/>
                    </a:lnTo>
                    <a:lnTo>
                      <a:pt x="2686" y="710"/>
                    </a:lnTo>
                    <a:lnTo>
                      <a:pt x="2692" y="704"/>
                    </a:lnTo>
                    <a:lnTo>
                      <a:pt x="2698" y="704"/>
                    </a:lnTo>
                    <a:lnTo>
                      <a:pt x="2705" y="704"/>
                    </a:lnTo>
                    <a:lnTo>
                      <a:pt x="2711" y="704"/>
                    </a:lnTo>
                    <a:lnTo>
                      <a:pt x="2718" y="704"/>
                    </a:lnTo>
                    <a:lnTo>
                      <a:pt x="2724" y="704"/>
                    </a:lnTo>
                    <a:lnTo>
                      <a:pt x="2730" y="704"/>
                    </a:lnTo>
                    <a:lnTo>
                      <a:pt x="2737" y="704"/>
                    </a:lnTo>
                    <a:lnTo>
                      <a:pt x="2743" y="697"/>
                    </a:lnTo>
                    <a:lnTo>
                      <a:pt x="2749" y="697"/>
                    </a:lnTo>
                    <a:lnTo>
                      <a:pt x="2756" y="697"/>
                    </a:lnTo>
                    <a:lnTo>
                      <a:pt x="2762" y="697"/>
                    </a:lnTo>
                    <a:lnTo>
                      <a:pt x="2769" y="697"/>
                    </a:lnTo>
                    <a:lnTo>
                      <a:pt x="2775" y="704"/>
                    </a:lnTo>
                    <a:lnTo>
                      <a:pt x="2781" y="704"/>
                    </a:lnTo>
                    <a:lnTo>
                      <a:pt x="2788" y="704"/>
                    </a:lnTo>
                    <a:lnTo>
                      <a:pt x="2794" y="704"/>
                    </a:lnTo>
                    <a:lnTo>
                      <a:pt x="2800" y="704"/>
                    </a:lnTo>
                    <a:lnTo>
                      <a:pt x="2807" y="704"/>
                    </a:lnTo>
                    <a:lnTo>
                      <a:pt x="2813" y="697"/>
                    </a:lnTo>
                    <a:lnTo>
                      <a:pt x="2820" y="697"/>
                    </a:lnTo>
                    <a:lnTo>
                      <a:pt x="2826" y="697"/>
                    </a:lnTo>
                    <a:lnTo>
                      <a:pt x="2832" y="697"/>
                    </a:lnTo>
                    <a:lnTo>
                      <a:pt x="2839" y="697"/>
                    </a:lnTo>
                    <a:lnTo>
                      <a:pt x="2845" y="704"/>
                    </a:lnTo>
                    <a:lnTo>
                      <a:pt x="2852" y="704"/>
                    </a:lnTo>
                    <a:lnTo>
                      <a:pt x="2858" y="704"/>
                    </a:lnTo>
                    <a:lnTo>
                      <a:pt x="2864" y="704"/>
                    </a:lnTo>
                    <a:lnTo>
                      <a:pt x="2871" y="710"/>
                    </a:lnTo>
                    <a:lnTo>
                      <a:pt x="2877" y="710"/>
                    </a:lnTo>
                    <a:lnTo>
                      <a:pt x="2883" y="710"/>
                    </a:lnTo>
                    <a:lnTo>
                      <a:pt x="2890" y="710"/>
                    </a:lnTo>
                    <a:lnTo>
                      <a:pt x="2896" y="710"/>
                    </a:lnTo>
                    <a:lnTo>
                      <a:pt x="2903" y="710"/>
                    </a:lnTo>
                    <a:lnTo>
                      <a:pt x="2909" y="704"/>
                    </a:lnTo>
                    <a:lnTo>
                      <a:pt x="2915" y="697"/>
                    </a:lnTo>
                    <a:lnTo>
                      <a:pt x="2922" y="691"/>
                    </a:lnTo>
                    <a:lnTo>
                      <a:pt x="2928" y="684"/>
                    </a:lnTo>
                    <a:lnTo>
                      <a:pt x="2934" y="684"/>
                    </a:lnTo>
                    <a:lnTo>
                      <a:pt x="2941" y="684"/>
                    </a:lnTo>
                    <a:lnTo>
                      <a:pt x="2947" y="691"/>
                    </a:lnTo>
                    <a:lnTo>
                      <a:pt x="2954" y="691"/>
                    </a:lnTo>
                    <a:lnTo>
                      <a:pt x="2960" y="691"/>
                    </a:lnTo>
                    <a:lnTo>
                      <a:pt x="2966" y="678"/>
                    </a:lnTo>
                    <a:lnTo>
                      <a:pt x="2973" y="672"/>
                    </a:lnTo>
                    <a:lnTo>
                      <a:pt x="2979" y="665"/>
                    </a:lnTo>
                    <a:lnTo>
                      <a:pt x="2985" y="665"/>
                    </a:lnTo>
                    <a:lnTo>
                      <a:pt x="2992" y="672"/>
                    </a:lnTo>
                    <a:lnTo>
                      <a:pt x="2998" y="678"/>
                    </a:lnTo>
                    <a:lnTo>
                      <a:pt x="3005" y="684"/>
                    </a:lnTo>
                    <a:lnTo>
                      <a:pt x="3011" y="684"/>
                    </a:lnTo>
                    <a:lnTo>
                      <a:pt x="3017" y="684"/>
                    </a:lnTo>
                    <a:lnTo>
                      <a:pt x="3024" y="678"/>
                    </a:lnTo>
                    <a:lnTo>
                      <a:pt x="3030" y="672"/>
                    </a:lnTo>
                    <a:lnTo>
                      <a:pt x="3036" y="672"/>
                    </a:lnTo>
                    <a:lnTo>
                      <a:pt x="3043" y="672"/>
                    </a:lnTo>
                    <a:lnTo>
                      <a:pt x="3049" y="678"/>
                    </a:lnTo>
                    <a:lnTo>
                      <a:pt x="3056" y="678"/>
                    </a:lnTo>
                    <a:lnTo>
                      <a:pt x="3062" y="684"/>
                    </a:lnTo>
                    <a:lnTo>
                      <a:pt x="3068" y="684"/>
                    </a:lnTo>
                    <a:lnTo>
                      <a:pt x="3075" y="691"/>
                    </a:lnTo>
                    <a:lnTo>
                      <a:pt x="3081" y="697"/>
                    </a:lnTo>
                    <a:lnTo>
                      <a:pt x="3088" y="697"/>
                    </a:lnTo>
                    <a:lnTo>
                      <a:pt x="3094" y="704"/>
                    </a:lnTo>
                    <a:lnTo>
                      <a:pt x="3100" y="704"/>
                    </a:lnTo>
                    <a:lnTo>
                      <a:pt x="3107" y="704"/>
                    </a:lnTo>
                    <a:lnTo>
                      <a:pt x="3113" y="704"/>
                    </a:lnTo>
                    <a:lnTo>
                      <a:pt x="3119" y="704"/>
                    </a:lnTo>
                    <a:lnTo>
                      <a:pt x="3126" y="704"/>
                    </a:lnTo>
                    <a:lnTo>
                      <a:pt x="3132" y="704"/>
                    </a:lnTo>
                    <a:lnTo>
                      <a:pt x="3139" y="704"/>
                    </a:lnTo>
                    <a:lnTo>
                      <a:pt x="3145" y="704"/>
                    </a:lnTo>
                    <a:lnTo>
                      <a:pt x="3151" y="704"/>
                    </a:lnTo>
                    <a:lnTo>
                      <a:pt x="3158" y="704"/>
                    </a:lnTo>
                    <a:lnTo>
                      <a:pt x="3164" y="704"/>
                    </a:lnTo>
                    <a:lnTo>
                      <a:pt x="3170" y="704"/>
                    </a:lnTo>
                    <a:lnTo>
                      <a:pt x="3177" y="704"/>
                    </a:lnTo>
                    <a:lnTo>
                      <a:pt x="3183" y="704"/>
                    </a:lnTo>
                    <a:lnTo>
                      <a:pt x="3190" y="704"/>
                    </a:lnTo>
                    <a:lnTo>
                      <a:pt x="3196" y="704"/>
                    </a:lnTo>
                    <a:lnTo>
                      <a:pt x="3202" y="697"/>
                    </a:lnTo>
                    <a:lnTo>
                      <a:pt x="3209" y="684"/>
                    </a:lnTo>
                    <a:lnTo>
                      <a:pt x="3215" y="678"/>
                    </a:lnTo>
                    <a:lnTo>
                      <a:pt x="3221" y="672"/>
                    </a:lnTo>
                    <a:lnTo>
                      <a:pt x="3228" y="672"/>
                    </a:lnTo>
                    <a:lnTo>
                      <a:pt x="3234" y="678"/>
                    </a:lnTo>
                    <a:lnTo>
                      <a:pt x="3241" y="684"/>
                    </a:lnTo>
                    <a:lnTo>
                      <a:pt x="3247" y="684"/>
                    </a:lnTo>
                    <a:lnTo>
                      <a:pt x="3253" y="691"/>
                    </a:lnTo>
                    <a:lnTo>
                      <a:pt x="3260" y="691"/>
                    </a:lnTo>
                    <a:lnTo>
                      <a:pt x="3266" y="691"/>
                    </a:lnTo>
                    <a:lnTo>
                      <a:pt x="3273" y="684"/>
                    </a:lnTo>
                    <a:lnTo>
                      <a:pt x="3279" y="684"/>
                    </a:lnTo>
                    <a:lnTo>
                      <a:pt x="3285" y="684"/>
                    </a:lnTo>
                    <a:lnTo>
                      <a:pt x="3292" y="678"/>
                    </a:lnTo>
                    <a:lnTo>
                      <a:pt x="3298" y="678"/>
                    </a:lnTo>
                    <a:lnTo>
                      <a:pt x="3304" y="672"/>
                    </a:lnTo>
                    <a:lnTo>
                      <a:pt x="3311" y="672"/>
                    </a:lnTo>
                    <a:lnTo>
                      <a:pt x="3317" y="672"/>
                    </a:lnTo>
                    <a:lnTo>
                      <a:pt x="3324" y="672"/>
                    </a:lnTo>
                    <a:lnTo>
                      <a:pt x="3330" y="672"/>
                    </a:lnTo>
                    <a:lnTo>
                      <a:pt x="3336" y="665"/>
                    </a:lnTo>
                    <a:lnTo>
                      <a:pt x="3343" y="665"/>
                    </a:lnTo>
                    <a:lnTo>
                      <a:pt x="3349" y="672"/>
                    </a:lnTo>
                    <a:lnTo>
                      <a:pt x="3355" y="672"/>
                    </a:lnTo>
                    <a:lnTo>
                      <a:pt x="3362" y="672"/>
                    </a:lnTo>
                    <a:lnTo>
                      <a:pt x="3368" y="672"/>
                    </a:lnTo>
                    <a:lnTo>
                      <a:pt x="3375" y="672"/>
                    </a:lnTo>
                    <a:lnTo>
                      <a:pt x="3381" y="665"/>
                    </a:lnTo>
                    <a:lnTo>
                      <a:pt x="3387" y="646"/>
                    </a:lnTo>
                    <a:lnTo>
                      <a:pt x="3394" y="595"/>
                    </a:lnTo>
                    <a:lnTo>
                      <a:pt x="3400" y="473"/>
                    </a:lnTo>
                    <a:lnTo>
                      <a:pt x="3406" y="281"/>
                    </a:lnTo>
                    <a:lnTo>
                      <a:pt x="3413" y="102"/>
                    </a:lnTo>
                    <a:lnTo>
                      <a:pt x="3419" y="0"/>
                    </a:lnTo>
                    <a:lnTo>
                      <a:pt x="3426" y="6"/>
                    </a:lnTo>
                    <a:lnTo>
                      <a:pt x="3432" y="83"/>
                    </a:lnTo>
                    <a:lnTo>
                      <a:pt x="3438" y="192"/>
                    </a:lnTo>
                    <a:lnTo>
                      <a:pt x="3445" y="294"/>
                    </a:lnTo>
                    <a:lnTo>
                      <a:pt x="3451" y="371"/>
                    </a:lnTo>
                    <a:lnTo>
                      <a:pt x="3457" y="422"/>
                    </a:lnTo>
                    <a:lnTo>
                      <a:pt x="3464" y="448"/>
                    </a:lnTo>
                    <a:lnTo>
                      <a:pt x="3470" y="467"/>
                    </a:lnTo>
                    <a:lnTo>
                      <a:pt x="3477" y="486"/>
                    </a:lnTo>
                    <a:lnTo>
                      <a:pt x="3483" y="505"/>
                    </a:lnTo>
                    <a:lnTo>
                      <a:pt x="3489" y="531"/>
                    </a:lnTo>
                    <a:lnTo>
                      <a:pt x="3496" y="563"/>
                    </a:lnTo>
                    <a:lnTo>
                      <a:pt x="3502" y="588"/>
                    </a:lnTo>
                    <a:lnTo>
                      <a:pt x="3509" y="608"/>
                    </a:lnTo>
                    <a:lnTo>
                      <a:pt x="3515" y="627"/>
                    </a:lnTo>
                    <a:lnTo>
                      <a:pt x="3521" y="640"/>
                    </a:lnTo>
                    <a:lnTo>
                      <a:pt x="3528" y="646"/>
                    </a:lnTo>
                    <a:lnTo>
                      <a:pt x="3534" y="652"/>
                    </a:lnTo>
                    <a:lnTo>
                      <a:pt x="3540" y="659"/>
                    </a:lnTo>
                    <a:lnTo>
                      <a:pt x="3547" y="665"/>
                    </a:lnTo>
                    <a:lnTo>
                      <a:pt x="3553" y="665"/>
                    </a:lnTo>
                    <a:lnTo>
                      <a:pt x="3560" y="672"/>
                    </a:lnTo>
                    <a:lnTo>
                      <a:pt x="3566" y="672"/>
                    </a:lnTo>
                    <a:lnTo>
                      <a:pt x="3572" y="678"/>
                    </a:lnTo>
                    <a:lnTo>
                      <a:pt x="3579" y="684"/>
                    </a:lnTo>
                    <a:lnTo>
                      <a:pt x="3585" y="691"/>
                    </a:lnTo>
                    <a:lnTo>
                      <a:pt x="3591" y="691"/>
                    </a:lnTo>
                    <a:lnTo>
                      <a:pt x="3598" y="691"/>
                    </a:lnTo>
                    <a:lnTo>
                      <a:pt x="3604" y="691"/>
                    </a:lnTo>
                    <a:lnTo>
                      <a:pt x="3611" y="691"/>
                    </a:lnTo>
                    <a:lnTo>
                      <a:pt x="3617" y="697"/>
                    </a:lnTo>
                    <a:lnTo>
                      <a:pt x="3623" y="697"/>
                    </a:lnTo>
                    <a:lnTo>
                      <a:pt x="3630" y="697"/>
                    </a:lnTo>
                    <a:lnTo>
                      <a:pt x="3636" y="697"/>
                    </a:lnTo>
                    <a:lnTo>
                      <a:pt x="3642" y="697"/>
                    </a:lnTo>
                    <a:lnTo>
                      <a:pt x="3649" y="697"/>
                    </a:lnTo>
                    <a:lnTo>
                      <a:pt x="3655" y="704"/>
                    </a:lnTo>
                    <a:lnTo>
                      <a:pt x="3662" y="704"/>
                    </a:lnTo>
                    <a:lnTo>
                      <a:pt x="3668" y="704"/>
                    </a:lnTo>
                    <a:lnTo>
                      <a:pt x="3674" y="704"/>
                    </a:lnTo>
                    <a:lnTo>
                      <a:pt x="3681" y="704"/>
                    </a:lnTo>
                    <a:lnTo>
                      <a:pt x="3687" y="704"/>
                    </a:lnTo>
                    <a:lnTo>
                      <a:pt x="3694" y="704"/>
                    </a:lnTo>
                    <a:lnTo>
                      <a:pt x="3700" y="704"/>
                    </a:lnTo>
                    <a:lnTo>
                      <a:pt x="3706" y="704"/>
                    </a:lnTo>
                    <a:lnTo>
                      <a:pt x="3713" y="704"/>
                    </a:lnTo>
                    <a:lnTo>
                      <a:pt x="3719" y="704"/>
                    </a:lnTo>
                    <a:lnTo>
                      <a:pt x="3725" y="704"/>
                    </a:lnTo>
                    <a:lnTo>
                      <a:pt x="3732" y="704"/>
                    </a:lnTo>
                    <a:lnTo>
                      <a:pt x="3738" y="704"/>
                    </a:lnTo>
                    <a:lnTo>
                      <a:pt x="3745" y="704"/>
                    </a:lnTo>
                    <a:lnTo>
                      <a:pt x="3751" y="704"/>
                    </a:lnTo>
                    <a:lnTo>
                      <a:pt x="3757" y="704"/>
                    </a:lnTo>
                    <a:lnTo>
                      <a:pt x="3764" y="704"/>
                    </a:lnTo>
                    <a:lnTo>
                      <a:pt x="3770" y="704"/>
                    </a:lnTo>
                    <a:lnTo>
                      <a:pt x="3776" y="704"/>
                    </a:lnTo>
                    <a:lnTo>
                      <a:pt x="3783" y="704"/>
                    </a:lnTo>
                    <a:lnTo>
                      <a:pt x="3789" y="704"/>
                    </a:lnTo>
                    <a:lnTo>
                      <a:pt x="3796" y="704"/>
                    </a:lnTo>
                    <a:lnTo>
                      <a:pt x="3802" y="704"/>
                    </a:lnTo>
                    <a:lnTo>
                      <a:pt x="3808" y="704"/>
                    </a:lnTo>
                    <a:lnTo>
                      <a:pt x="3815" y="704"/>
                    </a:lnTo>
                    <a:lnTo>
                      <a:pt x="3821" y="704"/>
                    </a:lnTo>
                    <a:lnTo>
                      <a:pt x="3827" y="704"/>
                    </a:lnTo>
                    <a:lnTo>
                      <a:pt x="3834" y="704"/>
                    </a:lnTo>
                    <a:lnTo>
                      <a:pt x="3840" y="704"/>
                    </a:lnTo>
                    <a:lnTo>
                      <a:pt x="3847" y="704"/>
                    </a:lnTo>
                    <a:lnTo>
                      <a:pt x="3853" y="704"/>
                    </a:lnTo>
                    <a:lnTo>
                      <a:pt x="3859" y="704"/>
                    </a:lnTo>
                    <a:lnTo>
                      <a:pt x="3866" y="704"/>
                    </a:lnTo>
                    <a:lnTo>
                      <a:pt x="3872" y="704"/>
                    </a:lnTo>
                    <a:lnTo>
                      <a:pt x="3878" y="704"/>
                    </a:lnTo>
                    <a:lnTo>
                      <a:pt x="3885" y="704"/>
                    </a:lnTo>
                    <a:lnTo>
                      <a:pt x="3891" y="704"/>
                    </a:lnTo>
                    <a:lnTo>
                      <a:pt x="3898" y="704"/>
                    </a:lnTo>
                    <a:lnTo>
                      <a:pt x="3904" y="704"/>
                    </a:lnTo>
                    <a:lnTo>
                      <a:pt x="3910" y="704"/>
                    </a:lnTo>
                    <a:lnTo>
                      <a:pt x="3917" y="704"/>
                    </a:lnTo>
                    <a:lnTo>
                      <a:pt x="3923" y="704"/>
                    </a:lnTo>
                    <a:lnTo>
                      <a:pt x="3930" y="704"/>
                    </a:lnTo>
                    <a:lnTo>
                      <a:pt x="3936" y="704"/>
                    </a:lnTo>
                    <a:lnTo>
                      <a:pt x="3942" y="704"/>
                    </a:lnTo>
                    <a:lnTo>
                      <a:pt x="3949" y="704"/>
                    </a:lnTo>
                    <a:lnTo>
                      <a:pt x="3955" y="704"/>
                    </a:lnTo>
                    <a:lnTo>
                      <a:pt x="3961" y="704"/>
                    </a:lnTo>
                    <a:lnTo>
                      <a:pt x="3968" y="704"/>
                    </a:lnTo>
                    <a:lnTo>
                      <a:pt x="3974" y="704"/>
                    </a:lnTo>
                    <a:lnTo>
                      <a:pt x="3981" y="704"/>
                    </a:lnTo>
                    <a:lnTo>
                      <a:pt x="3987" y="704"/>
                    </a:lnTo>
                    <a:lnTo>
                      <a:pt x="3993" y="704"/>
                    </a:lnTo>
                    <a:lnTo>
                      <a:pt x="4000" y="704"/>
                    </a:lnTo>
                    <a:lnTo>
                      <a:pt x="4006" y="704"/>
                    </a:lnTo>
                    <a:lnTo>
                      <a:pt x="4012" y="704"/>
                    </a:lnTo>
                    <a:lnTo>
                      <a:pt x="4019" y="704"/>
                    </a:lnTo>
                  </a:path>
                </a:pathLst>
              </a:custGeom>
              <a:noFill/>
              <a:ln w="9525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</p:grpSp>
      </p:grpSp>
      <p:sp>
        <p:nvSpPr>
          <p:cNvPr id="267" name="Text Box 100"/>
          <p:cNvSpPr txBox="1">
            <a:spLocks noChangeArrowheads="1"/>
          </p:cNvSpPr>
          <p:nvPr/>
        </p:nvSpPr>
        <p:spPr bwMode="auto">
          <a:xfrm>
            <a:off x="4662593" y="936324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WSA-21B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461" name="460 Grupo"/>
          <p:cNvGrpSpPr/>
          <p:nvPr/>
        </p:nvGrpSpPr>
        <p:grpSpPr>
          <a:xfrm>
            <a:off x="49735" y="1143000"/>
            <a:ext cx="3226865" cy="1981199"/>
            <a:chOff x="3505200" y="838200"/>
            <a:chExt cx="3226865" cy="1981199"/>
          </a:xfrm>
        </p:grpSpPr>
        <p:sp>
          <p:nvSpPr>
            <p:cNvPr id="92" name="Line 36"/>
            <p:cNvSpPr>
              <a:spLocks noChangeShapeType="1"/>
            </p:cNvSpPr>
            <p:nvPr/>
          </p:nvSpPr>
          <p:spPr bwMode="auto">
            <a:xfrm flipH="1">
              <a:off x="3804033" y="2549478"/>
              <a:ext cx="15052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3" name="Line 37"/>
            <p:cNvSpPr>
              <a:spLocks noChangeShapeType="1"/>
            </p:cNvSpPr>
            <p:nvPr/>
          </p:nvSpPr>
          <p:spPr bwMode="auto">
            <a:xfrm flipH="1">
              <a:off x="3804033" y="2131020"/>
              <a:ext cx="15052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4" name="Line 38"/>
            <p:cNvSpPr>
              <a:spLocks noChangeShapeType="1"/>
            </p:cNvSpPr>
            <p:nvPr/>
          </p:nvSpPr>
          <p:spPr bwMode="auto">
            <a:xfrm flipH="1">
              <a:off x="3804033" y="1711626"/>
              <a:ext cx="15052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5" name="Line 39"/>
            <p:cNvSpPr>
              <a:spLocks noChangeShapeType="1"/>
            </p:cNvSpPr>
            <p:nvPr/>
          </p:nvSpPr>
          <p:spPr bwMode="auto">
            <a:xfrm flipH="1">
              <a:off x="3804033" y="1298785"/>
              <a:ext cx="15052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6" name="Line 40"/>
            <p:cNvSpPr>
              <a:spLocks noChangeShapeType="1"/>
            </p:cNvSpPr>
            <p:nvPr/>
          </p:nvSpPr>
          <p:spPr bwMode="auto">
            <a:xfrm flipH="1">
              <a:off x="3804033" y="880326"/>
              <a:ext cx="15052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7" name="Line 41"/>
            <p:cNvSpPr>
              <a:spLocks noChangeShapeType="1"/>
            </p:cNvSpPr>
            <p:nvPr/>
          </p:nvSpPr>
          <p:spPr bwMode="auto">
            <a:xfrm flipH="1">
              <a:off x="3784767" y="2549478"/>
              <a:ext cx="34317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8" name="Line 42"/>
            <p:cNvSpPr>
              <a:spLocks noChangeShapeType="1"/>
            </p:cNvSpPr>
            <p:nvPr/>
          </p:nvSpPr>
          <p:spPr bwMode="auto">
            <a:xfrm flipH="1">
              <a:off x="3784767" y="1711626"/>
              <a:ext cx="34317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9" name="Line 43"/>
            <p:cNvSpPr>
              <a:spLocks noChangeShapeType="1"/>
            </p:cNvSpPr>
            <p:nvPr/>
          </p:nvSpPr>
          <p:spPr bwMode="auto">
            <a:xfrm flipH="1">
              <a:off x="3784767" y="880326"/>
              <a:ext cx="34317" cy="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0" name="Line 44"/>
            <p:cNvSpPr>
              <a:spLocks noChangeShapeType="1"/>
            </p:cNvSpPr>
            <p:nvPr/>
          </p:nvSpPr>
          <p:spPr bwMode="auto">
            <a:xfrm flipV="1">
              <a:off x="3819085" y="885943"/>
              <a:ext cx="602" cy="166353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1" name="Rectangle 45"/>
            <p:cNvSpPr>
              <a:spLocks noChangeArrowheads="1"/>
            </p:cNvSpPr>
            <p:nvPr/>
          </p:nvSpPr>
          <p:spPr bwMode="auto">
            <a:xfrm>
              <a:off x="3657600" y="2508288"/>
              <a:ext cx="37020" cy="10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02" name="Rectangle 46"/>
            <p:cNvSpPr>
              <a:spLocks noChangeArrowheads="1"/>
            </p:cNvSpPr>
            <p:nvPr/>
          </p:nvSpPr>
          <p:spPr bwMode="auto">
            <a:xfrm>
              <a:off x="3634722" y="1676051"/>
              <a:ext cx="74040" cy="10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50</a:t>
              </a:r>
              <a:endParaRPr lang="en-US" sz="800" dirty="0"/>
            </a:p>
          </p:txBody>
        </p:sp>
        <p:sp>
          <p:nvSpPr>
            <p:cNvPr id="103" name="Rectangle 47"/>
            <p:cNvSpPr>
              <a:spLocks noChangeArrowheads="1"/>
            </p:cNvSpPr>
            <p:nvPr/>
          </p:nvSpPr>
          <p:spPr bwMode="auto">
            <a:xfrm>
              <a:off x="3611241" y="838200"/>
              <a:ext cx="111060" cy="10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100</a:t>
              </a:r>
              <a:endParaRPr lang="en-US" sz="800"/>
            </a:p>
          </p:txBody>
        </p:sp>
        <p:sp>
          <p:nvSpPr>
            <p:cNvPr id="104" name="Rectangle 48"/>
            <p:cNvSpPr>
              <a:spLocks noChangeArrowheads="1"/>
            </p:cNvSpPr>
            <p:nvPr/>
          </p:nvSpPr>
          <p:spPr bwMode="auto">
            <a:xfrm rot="16200000">
              <a:off x="3276955" y="1752245"/>
              <a:ext cx="545340" cy="88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% Mobile Phase</a:t>
              </a:r>
              <a:endParaRPr lang="en-US" sz="800" dirty="0"/>
            </a:p>
          </p:txBody>
        </p:sp>
        <p:grpSp>
          <p:nvGrpSpPr>
            <p:cNvPr id="105" name="96 Grupo"/>
            <p:cNvGrpSpPr>
              <a:grpSpLocks/>
            </p:cNvGrpSpPr>
            <p:nvPr/>
          </p:nvGrpSpPr>
          <p:grpSpPr bwMode="auto">
            <a:xfrm>
              <a:off x="3886200" y="838200"/>
              <a:ext cx="2845865" cy="1981199"/>
              <a:chOff x="1675152" y="1465263"/>
              <a:chExt cx="7102102" cy="3359230"/>
            </a:xfrm>
          </p:grpSpPr>
          <p:sp>
            <p:nvSpPr>
              <p:cNvPr id="106" name="Line 8"/>
              <p:cNvSpPr>
                <a:spLocks noChangeShapeType="1"/>
              </p:cNvSpPr>
              <p:nvPr/>
            </p:nvSpPr>
            <p:spPr bwMode="auto">
              <a:xfrm flipV="1">
                <a:off x="2217738" y="1536700"/>
                <a:ext cx="1587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07" name="Line 9"/>
              <p:cNvSpPr>
                <a:spLocks noChangeShapeType="1"/>
              </p:cNvSpPr>
              <p:nvPr/>
            </p:nvSpPr>
            <p:spPr bwMode="auto">
              <a:xfrm flipV="1">
                <a:off x="2865438" y="1536700"/>
                <a:ext cx="1587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08" name="Line 10"/>
              <p:cNvSpPr>
                <a:spLocks noChangeShapeType="1"/>
              </p:cNvSpPr>
              <p:nvPr/>
            </p:nvSpPr>
            <p:spPr bwMode="auto">
              <a:xfrm flipV="1">
                <a:off x="3503613" y="1536700"/>
                <a:ext cx="1587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09" name="Line 11"/>
              <p:cNvSpPr>
                <a:spLocks noChangeShapeType="1"/>
              </p:cNvSpPr>
              <p:nvPr/>
            </p:nvSpPr>
            <p:spPr bwMode="auto">
              <a:xfrm flipV="1">
                <a:off x="4151313" y="1536700"/>
                <a:ext cx="1587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0" name="Line 12"/>
              <p:cNvSpPr>
                <a:spLocks noChangeShapeType="1"/>
              </p:cNvSpPr>
              <p:nvPr/>
            </p:nvSpPr>
            <p:spPr bwMode="auto">
              <a:xfrm flipV="1">
                <a:off x="480060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1" name="Line 13"/>
              <p:cNvSpPr>
                <a:spLocks noChangeShapeType="1"/>
              </p:cNvSpPr>
              <p:nvPr/>
            </p:nvSpPr>
            <p:spPr bwMode="auto">
              <a:xfrm flipV="1">
                <a:off x="544830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2" name="Line 14"/>
              <p:cNvSpPr>
                <a:spLocks noChangeShapeType="1"/>
              </p:cNvSpPr>
              <p:nvPr/>
            </p:nvSpPr>
            <p:spPr bwMode="auto">
              <a:xfrm flipV="1">
                <a:off x="6086475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3" name="Line 15"/>
              <p:cNvSpPr>
                <a:spLocks noChangeShapeType="1"/>
              </p:cNvSpPr>
              <p:nvPr/>
            </p:nvSpPr>
            <p:spPr bwMode="auto">
              <a:xfrm flipV="1">
                <a:off x="6734175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4" name="Line 16"/>
              <p:cNvSpPr>
                <a:spLocks noChangeShapeType="1"/>
              </p:cNvSpPr>
              <p:nvPr/>
            </p:nvSpPr>
            <p:spPr bwMode="auto">
              <a:xfrm flipV="1">
                <a:off x="7381875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5" name="Line 17"/>
              <p:cNvSpPr>
                <a:spLocks noChangeShapeType="1"/>
              </p:cNvSpPr>
              <p:nvPr/>
            </p:nvSpPr>
            <p:spPr bwMode="auto">
              <a:xfrm flipV="1">
                <a:off x="802005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6" name="Line 18"/>
              <p:cNvSpPr>
                <a:spLocks noChangeShapeType="1"/>
              </p:cNvSpPr>
              <p:nvPr/>
            </p:nvSpPr>
            <p:spPr bwMode="auto">
              <a:xfrm flipV="1">
                <a:off x="866775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7" name="Line 19"/>
              <p:cNvSpPr>
                <a:spLocks noChangeShapeType="1"/>
              </p:cNvSpPr>
              <p:nvPr/>
            </p:nvSpPr>
            <p:spPr bwMode="auto">
              <a:xfrm flipV="1">
                <a:off x="2217738" y="1536700"/>
                <a:ext cx="1587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8" name="Line 20"/>
              <p:cNvSpPr>
                <a:spLocks noChangeShapeType="1"/>
              </p:cNvSpPr>
              <p:nvPr/>
            </p:nvSpPr>
            <p:spPr bwMode="auto">
              <a:xfrm flipV="1">
                <a:off x="544830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19" name="Line 21"/>
              <p:cNvSpPr>
                <a:spLocks noChangeShapeType="1"/>
              </p:cNvSpPr>
              <p:nvPr/>
            </p:nvSpPr>
            <p:spPr bwMode="auto">
              <a:xfrm flipV="1">
                <a:off x="8667750" y="1536700"/>
                <a:ext cx="1588" cy="2830513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0" name="Line 22"/>
              <p:cNvSpPr>
                <a:spLocks noChangeShapeType="1"/>
              </p:cNvSpPr>
              <p:nvPr/>
            </p:nvSpPr>
            <p:spPr bwMode="auto">
              <a:xfrm>
                <a:off x="2217738" y="4367213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1" name="Line 23"/>
              <p:cNvSpPr>
                <a:spLocks noChangeShapeType="1"/>
              </p:cNvSpPr>
              <p:nvPr/>
            </p:nvSpPr>
            <p:spPr bwMode="auto">
              <a:xfrm>
                <a:off x="2217738" y="3890963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2" name="Line 24"/>
              <p:cNvSpPr>
                <a:spLocks noChangeShapeType="1"/>
              </p:cNvSpPr>
              <p:nvPr/>
            </p:nvSpPr>
            <p:spPr bwMode="auto">
              <a:xfrm>
                <a:off x="2217738" y="3424238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3" name="Line 25"/>
              <p:cNvSpPr>
                <a:spLocks noChangeShapeType="1"/>
              </p:cNvSpPr>
              <p:nvPr/>
            </p:nvSpPr>
            <p:spPr bwMode="auto">
              <a:xfrm>
                <a:off x="2217738" y="2946400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4" name="Line 26"/>
              <p:cNvSpPr>
                <a:spLocks noChangeShapeType="1"/>
              </p:cNvSpPr>
              <p:nvPr/>
            </p:nvSpPr>
            <p:spPr bwMode="auto">
              <a:xfrm>
                <a:off x="2217738" y="2479675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5" name="Line 27"/>
              <p:cNvSpPr>
                <a:spLocks noChangeShapeType="1"/>
              </p:cNvSpPr>
              <p:nvPr/>
            </p:nvSpPr>
            <p:spPr bwMode="auto">
              <a:xfrm>
                <a:off x="2217738" y="2003425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6" name="Line 28"/>
              <p:cNvSpPr>
                <a:spLocks noChangeShapeType="1"/>
              </p:cNvSpPr>
              <p:nvPr/>
            </p:nvSpPr>
            <p:spPr bwMode="auto">
              <a:xfrm>
                <a:off x="2217738" y="1536700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7" name="Line 29"/>
              <p:cNvSpPr>
                <a:spLocks noChangeShapeType="1"/>
              </p:cNvSpPr>
              <p:nvPr/>
            </p:nvSpPr>
            <p:spPr bwMode="auto">
              <a:xfrm>
                <a:off x="2217738" y="4367213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8" name="Line 30"/>
              <p:cNvSpPr>
                <a:spLocks noChangeShapeType="1"/>
              </p:cNvSpPr>
              <p:nvPr/>
            </p:nvSpPr>
            <p:spPr bwMode="auto">
              <a:xfrm>
                <a:off x="2217738" y="3890963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29" name="Line 31"/>
              <p:cNvSpPr>
                <a:spLocks noChangeShapeType="1"/>
              </p:cNvSpPr>
              <p:nvPr/>
            </p:nvSpPr>
            <p:spPr bwMode="auto">
              <a:xfrm>
                <a:off x="2217738" y="3424238"/>
                <a:ext cx="6450012" cy="1587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0" name="Line 32"/>
              <p:cNvSpPr>
                <a:spLocks noChangeShapeType="1"/>
              </p:cNvSpPr>
              <p:nvPr/>
            </p:nvSpPr>
            <p:spPr bwMode="auto">
              <a:xfrm>
                <a:off x="2217738" y="2946400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1" name="Line 33"/>
              <p:cNvSpPr>
                <a:spLocks noChangeShapeType="1"/>
              </p:cNvSpPr>
              <p:nvPr/>
            </p:nvSpPr>
            <p:spPr bwMode="auto">
              <a:xfrm>
                <a:off x="2217738" y="2479675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2" name="Line 34"/>
              <p:cNvSpPr>
                <a:spLocks noChangeShapeType="1"/>
              </p:cNvSpPr>
              <p:nvPr/>
            </p:nvSpPr>
            <p:spPr bwMode="auto">
              <a:xfrm>
                <a:off x="2217738" y="2003425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3" name="Line 35"/>
              <p:cNvSpPr>
                <a:spLocks noChangeShapeType="1"/>
              </p:cNvSpPr>
              <p:nvPr/>
            </p:nvSpPr>
            <p:spPr bwMode="auto">
              <a:xfrm>
                <a:off x="2217738" y="1536700"/>
                <a:ext cx="6450012" cy="1588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4" name="Line 49"/>
              <p:cNvSpPr>
                <a:spLocks noChangeShapeType="1"/>
              </p:cNvSpPr>
              <p:nvPr/>
            </p:nvSpPr>
            <p:spPr bwMode="auto">
              <a:xfrm flipH="1">
                <a:off x="2176463" y="4367213"/>
                <a:ext cx="41275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5" name="Line 50"/>
              <p:cNvSpPr>
                <a:spLocks noChangeShapeType="1"/>
              </p:cNvSpPr>
              <p:nvPr/>
            </p:nvSpPr>
            <p:spPr bwMode="auto">
              <a:xfrm flipH="1">
                <a:off x="2176463" y="3890963"/>
                <a:ext cx="41275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6" name="Line 51"/>
              <p:cNvSpPr>
                <a:spLocks noChangeShapeType="1"/>
              </p:cNvSpPr>
              <p:nvPr/>
            </p:nvSpPr>
            <p:spPr bwMode="auto">
              <a:xfrm flipH="1">
                <a:off x="2176463" y="3424238"/>
                <a:ext cx="41275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7" name="Line 52"/>
              <p:cNvSpPr>
                <a:spLocks noChangeShapeType="1"/>
              </p:cNvSpPr>
              <p:nvPr/>
            </p:nvSpPr>
            <p:spPr bwMode="auto">
              <a:xfrm flipH="1">
                <a:off x="2176463" y="2946400"/>
                <a:ext cx="4127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8" name="Line 53"/>
              <p:cNvSpPr>
                <a:spLocks noChangeShapeType="1"/>
              </p:cNvSpPr>
              <p:nvPr/>
            </p:nvSpPr>
            <p:spPr bwMode="auto">
              <a:xfrm flipH="1">
                <a:off x="2176463" y="2479675"/>
                <a:ext cx="4127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39" name="Line 54"/>
              <p:cNvSpPr>
                <a:spLocks noChangeShapeType="1"/>
              </p:cNvSpPr>
              <p:nvPr/>
            </p:nvSpPr>
            <p:spPr bwMode="auto">
              <a:xfrm flipH="1">
                <a:off x="2176463" y="2003425"/>
                <a:ext cx="4127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0" name="Line 55"/>
              <p:cNvSpPr>
                <a:spLocks noChangeShapeType="1"/>
              </p:cNvSpPr>
              <p:nvPr/>
            </p:nvSpPr>
            <p:spPr bwMode="auto">
              <a:xfrm flipH="1">
                <a:off x="2176463" y="1536700"/>
                <a:ext cx="41275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1" name="Line 56"/>
              <p:cNvSpPr>
                <a:spLocks noChangeShapeType="1"/>
              </p:cNvSpPr>
              <p:nvPr/>
            </p:nvSpPr>
            <p:spPr bwMode="auto">
              <a:xfrm flipH="1">
                <a:off x="2127250" y="4367213"/>
                <a:ext cx="90488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2" name="Line 57"/>
              <p:cNvSpPr>
                <a:spLocks noChangeShapeType="1"/>
              </p:cNvSpPr>
              <p:nvPr/>
            </p:nvSpPr>
            <p:spPr bwMode="auto">
              <a:xfrm flipH="1">
                <a:off x="2127250" y="3890963"/>
                <a:ext cx="90488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3" name="Line 58"/>
              <p:cNvSpPr>
                <a:spLocks noChangeShapeType="1"/>
              </p:cNvSpPr>
              <p:nvPr/>
            </p:nvSpPr>
            <p:spPr bwMode="auto">
              <a:xfrm flipH="1">
                <a:off x="2127250" y="3424238"/>
                <a:ext cx="90488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4" name="Line 59"/>
              <p:cNvSpPr>
                <a:spLocks noChangeShapeType="1"/>
              </p:cNvSpPr>
              <p:nvPr/>
            </p:nvSpPr>
            <p:spPr bwMode="auto">
              <a:xfrm flipH="1">
                <a:off x="2127250" y="2946400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5" name="Line 60"/>
              <p:cNvSpPr>
                <a:spLocks noChangeShapeType="1"/>
              </p:cNvSpPr>
              <p:nvPr/>
            </p:nvSpPr>
            <p:spPr bwMode="auto">
              <a:xfrm flipH="1">
                <a:off x="2127250" y="247967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6" name="Line 61"/>
              <p:cNvSpPr>
                <a:spLocks noChangeShapeType="1"/>
              </p:cNvSpPr>
              <p:nvPr/>
            </p:nvSpPr>
            <p:spPr bwMode="auto">
              <a:xfrm flipH="1">
                <a:off x="2127250" y="2003425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7" name="Line 62"/>
              <p:cNvSpPr>
                <a:spLocks noChangeShapeType="1"/>
              </p:cNvSpPr>
              <p:nvPr/>
            </p:nvSpPr>
            <p:spPr bwMode="auto">
              <a:xfrm flipH="1">
                <a:off x="2127250" y="1536700"/>
                <a:ext cx="90488" cy="1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8" name="Line 63"/>
              <p:cNvSpPr>
                <a:spLocks noChangeShapeType="1"/>
              </p:cNvSpPr>
              <p:nvPr/>
            </p:nvSpPr>
            <p:spPr bwMode="auto">
              <a:xfrm flipV="1">
                <a:off x="2217738" y="1546225"/>
                <a:ext cx="1587" cy="28209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49" name="Rectangle 64"/>
              <p:cNvSpPr>
                <a:spLocks noChangeArrowheads="1"/>
              </p:cNvSpPr>
              <p:nvPr/>
            </p:nvSpPr>
            <p:spPr bwMode="auto">
              <a:xfrm>
                <a:off x="1954215" y="4297363"/>
                <a:ext cx="158623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-1</a:t>
                </a:r>
                <a:endParaRPr lang="en-US" sz="800"/>
              </a:p>
            </p:txBody>
          </p:sp>
          <p:sp>
            <p:nvSpPr>
              <p:cNvPr id="150" name="Rectangle 65"/>
              <p:cNvSpPr>
                <a:spLocks noChangeArrowheads="1"/>
              </p:cNvSpPr>
              <p:nvPr/>
            </p:nvSpPr>
            <p:spPr bwMode="auto">
              <a:xfrm>
                <a:off x="1995490" y="3830638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0</a:t>
                </a:r>
                <a:endParaRPr lang="en-US" sz="800"/>
              </a:p>
            </p:txBody>
          </p:sp>
          <p:sp>
            <p:nvSpPr>
              <p:cNvPr id="151" name="Rectangle 66"/>
              <p:cNvSpPr>
                <a:spLocks noChangeArrowheads="1"/>
              </p:cNvSpPr>
              <p:nvPr/>
            </p:nvSpPr>
            <p:spPr bwMode="auto">
              <a:xfrm>
                <a:off x="1995490" y="3352800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1</a:t>
                </a:r>
                <a:endParaRPr lang="en-US" sz="800"/>
              </a:p>
            </p:txBody>
          </p:sp>
          <p:sp>
            <p:nvSpPr>
              <p:cNvPr id="152" name="Rectangle 67"/>
              <p:cNvSpPr>
                <a:spLocks noChangeArrowheads="1"/>
              </p:cNvSpPr>
              <p:nvPr/>
            </p:nvSpPr>
            <p:spPr bwMode="auto">
              <a:xfrm>
                <a:off x="1995490" y="2886074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2</a:t>
                </a:r>
                <a:endParaRPr lang="en-US" sz="800"/>
              </a:p>
            </p:txBody>
          </p:sp>
          <p:sp>
            <p:nvSpPr>
              <p:cNvPr id="153" name="Rectangle 68"/>
              <p:cNvSpPr>
                <a:spLocks noChangeArrowheads="1"/>
              </p:cNvSpPr>
              <p:nvPr/>
            </p:nvSpPr>
            <p:spPr bwMode="auto">
              <a:xfrm>
                <a:off x="1995490" y="2409825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3</a:t>
                </a:r>
                <a:endParaRPr lang="en-US" sz="800"/>
              </a:p>
            </p:txBody>
          </p:sp>
          <p:sp>
            <p:nvSpPr>
              <p:cNvPr id="154" name="Rectangle 69"/>
              <p:cNvSpPr>
                <a:spLocks noChangeArrowheads="1"/>
              </p:cNvSpPr>
              <p:nvPr/>
            </p:nvSpPr>
            <p:spPr bwMode="auto">
              <a:xfrm>
                <a:off x="1995490" y="1943101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4</a:t>
                </a:r>
                <a:endParaRPr lang="en-US" sz="800"/>
              </a:p>
            </p:txBody>
          </p:sp>
          <p:sp>
            <p:nvSpPr>
              <p:cNvPr id="155" name="Rectangle 70"/>
              <p:cNvSpPr>
                <a:spLocks noChangeArrowheads="1"/>
              </p:cNvSpPr>
              <p:nvPr/>
            </p:nvSpPr>
            <p:spPr bwMode="auto">
              <a:xfrm>
                <a:off x="1995490" y="1465263"/>
                <a:ext cx="97614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5</a:t>
                </a:r>
                <a:endParaRPr lang="en-US" sz="800"/>
              </a:p>
            </p:txBody>
          </p:sp>
          <p:sp>
            <p:nvSpPr>
              <p:cNvPr id="156" name="Rectangle 71"/>
              <p:cNvSpPr>
                <a:spLocks noChangeArrowheads="1"/>
              </p:cNvSpPr>
              <p:nvPr/>
            </p:nvSpPr>
            <p:spPr bwMode="auto">
              <a:xfrm rot="16200000">
                <a:off x="1589044" y="2918164"/>
                <a:ext cx="406491" cy="234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dirty="0">
                    <a:solidFill>
                      <a:srgbClr val="000000"/>
                    </a:solidFill>
                  </a:rPr>
                  <a:t>mVolts</a:t>
                </a:r>
                <a:endParaRPr lang="en-US" sz="800" dirty="0"/>
              </a:p>
            </p:txBody>
          </p:sp>
          <p:sp>
            <p:nvSpPr>
              <p:cNvPr id="157" name="Line 72"/>
              <p:cNvSpPr>
                <a:spLocks noChangeShapeType="1"/>
              </p:cNvSpPr>
              <p:nvPr/>
            </p:nvSpPr>
            <p:spPr bwMode="auto">
              <a:xfrm>
                <a:off x="2217738" y="4367213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58" name="Line 73"/>
              <p:cNvSpPr>
                <a:spLocks noChangeShapeType="1"/>
              </p:cNvSpPr>
              <p:nvPr/>
            </p:nvSpPr>
            <p:spPr bwMode="auto">
              <a:xfrm>
                <a:off x="2865438" y="4367213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59" name="Line 74"/>
              <p:cNvSpPr>
                <a:spLocks noChangeShapeType="1"/>
              </p:cNvSpPr>
              <p:nvPr/>
            </p:nvSpPr>
            <p:spPr bwMode="auto">
              <a:xfrm>
                <a:off x="3503613" y="4367213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0" name="Line 75"/>
              <p:cNvSpPr>
                <a:spLocks noChangeShapeType="1"/>
              </p:cNvSpPr>
              <p:nvPr/>
            </p:nvSpPr>
            <p:spPr bwMode="auto">
              <a:xfrm>
                <a:off x="4151313" y="4367213"/>
                <a:ext cx="1587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1" name="Line 76"/>
              <p:cNvSpPr>
                <a:spLocks noChangeShapeType="1"/>
              </p:cNvSpPr>
              <p:nvPr/>
            </p:nvSpPr>
            <p:spPr bwMode="auto">
              <a:xfrm>
                <a:off x="4800600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2" name="Line 77"/>
              <p:cNvSpPr>
                <a:spLocks noChangeShapeType="1"/>
              </p:cNvSpPr>
              <p:nvPr/>
            </p:nvSpPr>
            <p:spPr bwMode="auto">
              <a:xfrm>
                <a:off x="5448300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3" name="Line 78"/>
              <p:cNvSpPr>
                <a:spLocks noChangeShapeType="1"/>
              </p:cNvSpPr>
              <p:nvPr/>
            </p:nvSpPr>
            <p:spPr bwMode="auto">
              <a:xfrm>
                <a:off x="6086475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4" name="Line 79"/>
              <p:cNvSpPr>
                <a:spLocks noChangeShapeType="1"/>
              </p:cNvSpPr>
              <p:nvPr/>
            </p:nvSpPr>
            <p:spPr bwMode="auto">
              <a:xfrm>
                <a:off x="6734175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5" name="Line 80"/>
              <p:cNvSpPr>
                <a:spLocks noChangeShapeType="1"/>
              </p:cNvSpPr>
              <p:nvPr/>
            </p:nvSpPr>
            <p:spPr bwMode="auto">
              <a:xfrm>
                <a:off x="7381875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6" name="Line 81"/>
              <p:cNvSpPr>
                <a:spLocks noChangeShapeType="1"/>
              </p:cNvSpPr>
              <p:nvPr/>
            </p:nvSpPr>
            <p:spPr bwMode="auto">
              <a:xfrm>
                <a:off x="8020050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7" name="Line 82"/>
              <p:cNvSpPr>
                <a:spLocks noChangeShapeType="1"/>
              </p:cNvSpPr>
              <p:nvPr/>
            </p:nvSpPr>
            <p:spPr bwMode="auto">
              <a:xfrm>
                <a:off x="8667750" y="4367213"/>
                <a:ext cx="1588" cy="41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8" name="Line 83"/>
              <p:cNvSpPr>
                <a:spLocks noChangeShapeType="1"/>
              </p:cNvSpPr>
              <p:nvPr/>
            </p:nvSpPr>
            <p:spPr bwMode="auto">
              <a:xfrm>
                <a:off x="2217738" y="4367213"/>
                <a:ext cx="1587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69" name="Line 84"/>
              <p:cNvSpPr>
                <a:spLocks noChangeShapeType="1"/>
              </p:cNvSpPr>
              <p:nvPr/>
            </p:nvSpPr>
            <p:spPr bwMode="auto">
              <a:xfrm>
                <a:off x="5448300" y="4367213"/>
                <a:ext cx="1588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70" name="Line 85"/>
              <p:cNvSpPr>
                <a:spLocks noChangeShapeType="1"/>
              </p:cNvSpPr>
              <p:nvPr/>
            </p:nvSpPr>
            <p:spPr bwMode="auto">
              <a:xfrm>
                <a:off x="8667750" y="4367213"/>
                <a:ext cx="1588" cy="920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71" name="Line 86"/>
              <p:cNvSpPr>
                <a:spLocks noChangeShapeType="1"/>
              </p:cNvSpPr>
              <p:nvPr/>
            </p:nvSpPr>
            <p:spPr bwMode="auto">
              <a:xfrm>
                <a:off x="2217738" y="4367213"/>
                <a:ext cx="6450012" cy="158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72" name="Rectangle 87"/>
              <p:cNvSpPr>
                <a:spLocks noChangeArrowheads="1"/>
              </p:cNvSpPr>
              <p:nvPr/>
            </p:nvSpPr>
            <p:spPr bwMode="auto">
              <a:xfrm>
                <a:off x="2132015" y="4479925"/>
                <a:ext cx="195228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25</a:t>
                </a:r>
                <a:endParaRPr lang="en-US" sz="800"/>
              </a:p>
            </p:txBody>
          </p:sp>
          <p:sp>
            <p:nvSpPr>
              <p:cNvPr id="173" name="Rectangle 88"/>
              <p:cNvSpPr>
                <a:spLocks noChangeArrowheads="1"/>
              </p:cNvSpPr>
              <p:nvPr/>
            </p:nvSpPr>
            <p:spPr bwMode="auto">
              <a:xfrm>
                <a:off x="5351464" y="4479925"/>
                <a:ext cx="195228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50</a:t>
                </a:r>
                <a:endParaRPr lang="en-US" sz="800"/>
              </a:p>
            </p:txBody>
          </p:sp>
          <p:sp>
            <p:nvSpPr>
              <p:cNvPr id="174" name="Rectangle 89"/>
              <p:cNvSpPr>
                <a:spLocks noChangeArrowheads="1"/>
              </p:cNvSpPr>
              <p:nvPr/>
            </p:nvSpPr>
            <p:spPr bwMode="auto">
              <a:xfrm>
                <a:off x="8582026" y="4479925"/>
                <a:ext cx="195228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75</a:t>
                </a:r>
                <a:endParaRPr lang="en-US" sz="800"/>
              </a:p>
            </p:txBody>
          </p:sp>
          <p:sp>
            <p:nvSpPr>
              <p:cNvPr id="175" name="Rectangle 90"/>
              <p:cNvSpPr>
                <a:spLocks noChangeArrowheads="1"/>
              </p:cNvSpPr>
              <p:nvPr/>
            </p:nvSpPr>
            <p:spPr bwMode="auto">
              <a:xfrm>
                <a:off x="5224465" y="4652963"/>
                <a:ext cx="658896" cy="17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</a:rPr>
                  <a:t>Minutes</a:t>
                </a:r>
                <a:endParaRPr lang="en-US" sz="800"/>
              </a:p>
            </p:txBody>
          </p:sp>
          <p:sp>
            <p:nvSpPr>
              <p:cNvPr id="176" name="Freeform 91"/>
              <p:cNvSpPr>
                <a:spLocks/>
              </p:cNvSpPr>
              <p:nvPr/>
            </p:nvSpPr>
            <p:spPr bwMode="auto">
              <a:xfrm>
                <a:off x="2191114" y="2135188"/>
                <a:ext cx="6440487" cy="1714500"/>
              </a:xfrm>
              <a:custGeom>
                <a:avLst/>
                <a:gdLst>
                  <a:gd name="T0" fmla="*/ 57 w 4057"/>
                  <a:gd name="T1" fmla="*/ 1080 h 1080"/>
                  <a:gd name="T2" fmla="*/ 121 w 4057"/>
                  <a:gd name="T3" fmla="*/ 1061 h 1080"/>
                  <a:gd name="T4" fmla="*/ 185 w 4057"/>
                  <a:gd name="T5" fmla="*/ 1074 h 1080"/>
                  <a:gd name="T6" fmla="*/ 249 w 4057"/>
                  <a:gd name="T7" fmla="*/ 1068 h 1080"/>
                  <a:gd name="T8" fmla="*/ 313 w 4057"/>
                  <a:gd name="T9" fmla="*/ 1061 h 1080"/>
                  <a:gd name="T10" fmla="*/ 376 w 4057"/>
                  <a:gd name="T11" fmla="*/ 1074 h 1080"/>
                  <a:gd name="T12" fmla="*/ 440 w 4057"/>
                  <a:gd name="T13" fmla="*/ 1068 h 1080"/>
                  <a:gd name="T14" fmla="*/ 504 w 4057"/>
                  <a:gd name="T15" fmla="*/ 1068 h 1080"/>
                  <a:gd name="T16" fmla="*/ 568 w 4057"/>
                  <a:gd name="T17" fmla="*/ 1074 h 1080"/>
                  <a:gd name="T18" fmla="*/ 631 w 4057"/>
                  <a:gd name="T19" fmla="*/ 1068 h 1080"/>
                  <a:gd name="T20" fmla="*/ 695 w 4057"/>
                  <a:gd name="T21" fmla="*/ 1068 h 1080"/>
                  <a:gd name="T22" fmla="*/ 759 w 4057"/>
                  <a:gd name="T23" fmla="*/ 1068 h 1080"/>
                  <a:gd name="T24" fmla="*/ 823 w 4057"/>
                  <a:gd name="T25" fmla="*/ 1068 h 1080"/>
                  <a:gd name="T26" fmla="*/ 887 w 4057"/>
                  <a:gd name="T27" fmla="*/ 1068 h 1080"/>
                  <a:gd name="T28" fmla="*/ 950 w 4057"/>
                  <a:gd name="T29" fmla="*/ 1068 h 1080"/>
                  <a:gd name="T30" fmla="*/ 1014 w 4057"/>
                  <a:gd name="T31" fmla="*/ 1036 h 1080"/>
                  <a:gd name="T32" fmla="*/ 1078 w 4057"/>
                  <a:gd name="T33" fmla="*/ 1061 h 1080"/>
                  <a:gd name="T34" fmla="*/ 1142 w 4057"/>
                  <a:gd name="T35" fmla="*/ 1061 h 1080"/>
                  <a:gd name="T36" fmla="*/ 1206 w 4057"/>
                  <a:gd name="T37" fmla="*/ 1061 h 1080"/>
                  <a:gd name="T38" fmla="*/ 1269 w 4057"/>
                  <a:gd name="T39" fmla="*/ 1061 h 1080"/>
                  <a:gd name="T40" fmla="*/ 1333 w 4057"/>
                  <a:gd name="T41" fmla="*/ 1061 h 1080"/>
                  <a:gd name="T42" fmla="*/ 1397 w 4057"/>
                  <a:gd name="T43" fmla="*/ 1061 h 1080"/>
                  <a:gd name="T44" fmla="*/ 1461 w 4057"/>
                  <a:gd name="T45" fmla="*/ 1068 h 1080"/>
                  <a:gd name="T46" fmla="*/ 1524 w 4057"/>
                  <a:gd name="T47" fmla="*/ 1061 h 1080"/>
                  <a:gd name="T48" fmla="*/ 1588 w 4057"/>
                  <a:gd name="T49" fmla="*/ 1061 h 1080"/>
                  <a:gd name="T50" fmla="*/ 1652 w 4057"/>
                  <a:gd name="T51" fmla="*/ 1061 h 1080"/>
                  <a:gd name="T52" fmla="*/ 1716 w 4057"/>
                  <a:gd name="T53" fmla="*/ 1061 h 1080"/>
                  <a:gd name="T54" fmla="*/ 1780 w 4057"/>
                  <a:gd name="T55" fmla="*/ 1061 h 1080"/>
                  <a:gd name="T56" fmla="*/ 1843 w 4057"/>
                  <a:gd name="T57" fmla="*/ 1055 h 1080"/>
                  <a:gd name="T58" fmla="*/ 1907 w 4057"/>
                  <a:gd name="T59" fmla="*/ 1055 h 1080"/>
                  <a:gd name="T60" fmla="*/ 1971 w 4057"/>
                  <a:gd name="T61" fmla="*/ 1055 h 1080"/>
                  <a:gd name="T62" fmla="*/ 2035 w 4057"/>
                  <a:gd name="T63" fmla="*/ 1055 h 1080"/>
                  <a:gd name="T64" fmla="*/ 2099 w 4057"/>
                  <a:gd name="T65" fmla="*/ 1055 h 1080"/>
                  <a:gd name="T66" fmla="*/ 2162 w 4057"/>
                  <a:gd name="T67" fmla="*/ 1055 h 1080"/>
                  <a:gd name="T68" fmla="*/ 2226 w 4057"/>
                  <a:gd name="T69" fmla="*/ 1055 h 1080"/>
                  <a:gd name="T70" fmla="*/ 2290 w 4057"/>
                  <a:gd name="T71" fmla="*/ 1048 h 1080"/>
                  <a:gd name="T72" fmla="*/ 2354 w 4057"/>
                  <a:gd name="T73" fmla="*/ 1055 h 1080"/>
                  <a:gd name="T74" fmla="*/ 2417 w 4057"/>
                  <a:gd name="T75" fmla="*/ 1048 h 1080"/>
                  <a:gd name="T76" fmla="*/ 2481 w 4057"/>
                  <a:gd name="T77" fmla="*/ 1048 h 1080"/>
                  <a:gd name="T78" fmla="*/ 2545 w 4057"/>
                  <a:gd name="T79" fmla="*/ 1048 h 1080"/>
                  <a:gd name="T80" fmla="*/ 2609 w 4057"/>
                  <a:gd name="T81" fmla="*/ 1048 h 1080"/>
                  <a:gd name="T82" fmla="*/ 2673 w 4057"/>
                  <a:gd name="T83" fmla="*/ 1042 h 1080"/>
                  <a:gd name="T84" fmla="*/ 2736 w 4057"/>
                  <a:gd name="T85" fmla="*/ 1036 h 1080"/>
                  <a:gd name="T86" fmla="*/ 2800 w 4057"/>
                  <a:gd name="T87" fmla="*/ 1042 h 1080"/>
                  <a:gd name="T88" fmla="*/ 2864 w 4057"/>
                  <a:gd name="T89" fmla="*/ 1036 h 1080"/>
                  <a:gd name="T90" fmla="*/ 2928 w 4057"/>
                  <a:gd name="T91" fmla="*/ 1042 h 1080"/>
                  <a:gd name="T92" fmla="*/ 2992 w 4057"/>
                  <a:gd name="T93" fmla="*/ 1036 h 1080"/>
                  <a:gd name="T94" fmla="*/ 3055 w 4057"/>
                  <a:gd name="T95" fmla="*/ 1036 h 1080"/>
                  <a:gd name="T96" fmla="*/ 3119 w 4057"/>
                  <a:gd name="T97" fmla="*/ 1036 h 1080"/>
                  <a:gd name="T98" fmla="*/ 3183 w 4057"/>
                  <a:gd name="T99" fmla="*/ 1029 h 1080"/>
                  <a:gd name="T100" fmla="*/ 3247 w 4057"/>
                  <a:gd name="T101" fmla="*/ 1029 h 1080"/>
                  <a:gd name="T102" fmla="*/ 3311 w 4057"/>
                  <a:gd name="T103" fmla="*/ 1016 h 1080"/>
                  <a:gd name="T104" fmla="*/ 3374 w 4057"/>
                  <a:gd name="T105" fmla="*/ 1016 h 1080"/>
                  <a:gd name="T106" fmla="*/ 3438 w 4057"/>
                  <a:gd name="T107" fmla="*/ 984 h 1080"/>
                  <a:gd name="T108" fmla="*/ 3502 w 4057"/>
                  <a:gd name="T109" fmla="*/ 300 h 1080"/>
                  <a:gd name="T110" fmla="*/ 3566 w 4057"/>
                  <a:gd name="T111" fmla="*/ 895 h 1080"/>
                  <a:gd name="T112" fmla="*/ 3629 w 4057"/>
                  <a:gd name="T113" fmla="*/ 991 h 1080"/>
                  <a:gd name="T114" fmla="*/ 3693 w 4057"/>
                  <a:gd name="T115" fmla="*/ 1016 h 1080"/>
                  <a:gd name="T116" fmla="*/ 3757 w 4057"/>
                  <a:gd name="T117" fmla="*/ 1023 h 1080"/>
                  <a:gd name="T118" fmla="*/ 3821 w 4057"/>
                  <a:gd name="T119" fmla="*/ 1023 h 1080"/>
                  <a:gd name="T120" fmla="*/ 3885 w 4057"/>
                  <a:gd name="T121" fmla="*/ 1023 h 1080"/>
                  <a:gd name="T122" fmla="*/ 3948 w 4057"/>
                  <a:gd name="T123" fmla="*/ 1023 h 1080"/>
                  <a:gd name="T124" fmla="*/ 4012 w 4057"/>
                  <a:gd name="T125" fmla="*/ 1023 h 108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57"/>
                  <a:gd name="T190" fmla="*/ 0 h 1080"/>
                  <a:gd name="T191" fmla="*/ 4057 w 4057"/>
                  <a:gd name="T192" fmla="*/ 1080 h 108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57" h="1080">
                    <a:moveTo>
                      <a:pt x="0" y="1061"/>
                    </a:moveTo>
                    <a:lnTo>
                      <a:pt x="6" y="1068"/>
                    </a:lnTo>
                    <a:lnTo>
                      <a:pt x="13" y="1068"/>
                    </a:lnTo>
                    <a:lnTo>
                      <a:pt x="19" y="1074"/>
                    </a:lnTo>
                    <a:lnTo>
                      <a:pt x="25" y="1074"/>
                    </a:lnTo>
                    <a:lnTo>
                      <a:pt x="32" y="1074"/>
                    </a:lnTo>
                    <a:lnTo>
                      <a:pt x="38" y="1080"/>
                    </a:lnTo>
                    <a:lnTo>
                      <a:pt x="45" y="1080"/>
                    </a:lnTo>
                    <a:lnTo>
                      <a:pt x="51" y="1080"/>
                    </a:lnTo>
                    <a:lnTo>
                      <a:pt x="57" y="1080"/>
                    </a:lnTo>
                    <a:lnTo>
                      <a:pt x="64" y="1074"/>
                    </a:lnTo>
                    <a:lnTo>
                      <a:pt x="70" y="1074"/>
                    </a:lnTo>
                    <a:lnTo>
                      <a:pt x="76" y="1074"/>
                    </a:lnTo>
                    <a:lnTo>
                      <a:pt x="83" y="1074"/>
                    </a:lnTo>
                    <a:lnTo>
                      <a:pt x="89" y="1068"/>
                    </a:lnTo>
                    <a:lnTo>
                      <a:pt x="96" y="1068"/>
                    </a:lnTo>
                    <a:lnTo>
                      <a:pt x="102" y="1068"/>
                    </a:lnTo>
                    <a:lnTo>
                      <a:pt x="108" y="1061"/>
                    </a:lnTo>
                    <a:lnTo>
                      <a:pt x="115" y="1061"/>
                    </a:lnTo>
                    <a:lnTo>
                      <a:pt x="121" y="1061"/>
                    </a:lnTo>
                    <a:lnTo>
                      <a:pt x="128" y="1061"/>
                    </a:lnTo>
                    <a:lnTo>
                      <a:pt x="134" y="1068"/>
                    </a:lnTo>
                    <a:lnTo>
                      <a:pt x="140" y="1068"/>
                    </a:lnTo>
                    <a:lnTo>
                      <a:pt x="147" y="1068"/>
                    </a:lnTo>
                    <a:lnTo>
                      <a:pt x="153" y="1074"/>
                    </a:lnTo>
                    <a:lnTo>
                      <a:pt x="159" y="1074"/>
                    </a:lnTo>
                    <a:lnTo>
                      <a:pt x="166" y="1074"/>
                    </a:lnTo>
                    <a:lnTo>
                      <a:pt x="172" y="1074"/>
                    </a:lnTo>
                    <a:lnTo>
                      <a:pt x="179" y="1074"/>
                    </a:lnTo>
                    <a:lnTo>
                      <a:pt x="185" y="1074"/>
                    </a:lnTo>
                    <a:lnTo>
                      <a:pt x="191" y="1074"/>
                    </a:lnTo>
                    <a:lnTo>
                      <a:pt x="198" y="1074"/>
                    </a:lnTo>
                    <a:lnTo>
                      <a:pt x="204" y="1074"/>
                    </a:lnTo>
                    <a:lnTo>
                      <a:pt x="210" y="1074"/>
                    </a:lnTo>
                    <a:lnTo>
                      <a:pt x="217" y="1068"/>
                    </a:lnTo>
                    <a:lnTo>
                      <a:pt x="223" y="1068"/>
                    </a:lnTo>
                    <a:lnTo>
                      <a:pt x="230" y="1068"/>
                    </a:lnTo>
                    <a:lnTo>
                      <a:pt x="236" y="1068"/>
                    </a:lnTo>
                    <a:lnTo>
                      <a:pt x="242" y="1068"/>
                    </a:lnTo>
                    <a:lnTo>
                      <a:pt x="249" y="1068"/>
                    </a:lnTo>
                    <a:lnTo>
                      <a:pt x="255" y="1074"/>
                    </a:lnTo>
                    <a:lnTo>
                      <a:pt x="261" y="1074"/>
                    </a:lnTo>
                    <a:lnTo>
                      <a:pt x="268" y="1074"/>
                    </a:lnTo>
                    <a:lnTo>
                      <a:pt x="274" y="1074"/>
                    </a:lnTo>
                    <a:lnTo>
                      <a:pt x="281" y="1074"/>
                    </a:lnTo>
                    <a:lnTo>
                      <a:pt x="287" y="1074"/>
                    </a:lnTo>
                    <a:lnTo>
                      <a:pt x="293" y="1074"/>
                    </a:lnTo>
                    <a:lnTo>
                      <a:pt x="300" y="1074"/>
                    </a:lnTo>
                    <a:lnTo>
                      <a:pt x="306" y="1068"/>
                    </a:lnTo>
                    <a:lnTo>
                      <a:pt x="313" y="1061"/>
                    </a:lnTo>
                    <a:lnTo>
                      <a:pt x="319" y="1061"/>
                    </a:lnTo>
                    <a:lnTo>
                      <a:pt x="325" y="1061"/>
                    </a:lnTo>
                    <a:lnTo>
                      <a:pt x="332" y="1061"/>
                    </a:lnTo>
                    <a:lnTo>
                      <a:pt x="338" y="1061"/>
                    </a:lnTo>
                    <a:lnTo>
                      <a:pt x="344" y="1068"/>
                    </a:lnTo>
                    <a:lnTo>
                      <a:pt x="351" y="1068"/>
                    </a:lnTo>
                    <a:lnTo>
                      <a:pt x="357" y="1068"/>
                    </a:lnTo>
                    <a:lnTo>
                      <a:pt x="364" y="1068"/>
                    </a:lnTo>
                    <a:lnTo>
                      <a:pt x="370" y="1074"/>
                    </a:lnTo>
                    <a:lnTo>
                      <a:pt x="376" y="1074"/>
                    </a:lnTo>
                    <a:lnTo>
                      <a:pt x="383" y="1074"/>
                    </a:lnTo>
                    <a:lnTo>
                      <a:pt x="389" y="1074"/>
                    </a:lnTo>
                    <a:lnTo>
                      <a:pt x="395" y="1074"/>
                    </a:lnTo>
                    <a:lnTo>
                      <a:pt x="402" y="1074"/>
                    </a:lnTo>
                    <a:lnTo>
                      <a:pt x="408" y="1068"/>
                    </a:lnTo>
                    <a:lnTo>
                      <a:pt x="415" y="1068"/>
                    </a:lnTo>
                    <a:lnTo>
                      <a:pt x="421" y="1068"/>
                    </a:lnTo>
                    <a:lnTo>
                      <a:pt x="427" y="1068"/>
                    </a:lnTo>
                    <a:lnTo>
                      <a:pt x="434" y="1068"/>
                    </a:lnTo>
                    <a:lnTo>
                      <a:pt x="440" y="1068"/>
                    </a:lnTo>
                    <a:lnTo>
                      <a:pt x="446" y="1068"/>
                    </a:lnTo>
                    <a:lnTo>
                      <a:pt x="453" y="1068"/>
                    </a:lnTo>
                    <a:lnTo>
                      <a:pt x="459" y="1068"/>
                    </a:lnTo>
                    <a:lnTo>
                      <a:pt x="466" y="1068"/>
                    </a:lnTo>
                    <a:lnTo>
                      <a:pt x="472" y="1068"/>
                    </a:lnTo>
                    <a:lnTo>
                      <a:pt x="478" y="1074"/>
                    </a:lnTo>
                    <a:lnTo>
                      <a:pt x="485" y="1068"/>
                    </a:lnTo>
                    <a:lnTo>
                      <a:pt x="491" y="1068"/>
                    </a:lnTo>
                    <a:lnTo>
                      <a:pt x="497" y="1074"/>
                    </a:lnTo>
                    <a:lnTo>
                      <a:pt x="504" y="1068"/>
                    </a:lnTo>
                    <a:lnTo>
                      <a:pt x="510" y="1068"/>
                    </a:lnTo>
                    <a:lnTo>
                      <a:pt x="517" y="1068"/>
                    </a:lnTo>
                    <a:lnTo>
                      <a:pt x="523" y="1068"/>
                    </a:lnTo>
                    <a:lnTo>
                      <a:pt x="529" y="1068"/>
                    </a:lnTo>
                    <a:lnTo>
                      <a:pt x="536" y="1068"/>
                    </a:lnTo>
                    <a:lnTo>
                      <a:pt x="542" y="1068"/>
                    </a:lnTo>
                    <a:lnTo>
                      <a:pt x="549" y="1068"/>
                    </a:lnTo>
                    <a:lnTo>
                      <a:pt x="555" y="1068"/>
                    </a:lnTo>
                    <a:lnTo>
                      <a:pt x="561" y="1074"/>
                    </a:lnTo>
                    <a:lnTo>
                      <a:pt x="568" y="1074"/>
                    </a:lnTo>
                    <a:lnTo>
                      <a:pt x="574" y="1074"/>
                    </a:lnTo>
                    <a:lnTo>
                      <a:pt x="580" y="1074"/>
                    </a:lnTo>
                    <a:lnTo>
                      <a:pt x="587" y="1074"/>
                    </a:lnTo>
                    <a:lnTo>
                      <a:pt x="593" y="1074"/>
                    </a:lnTo>
                    <a:lnTo>
                      <a:pt x="600" y="1074"/>
                    </a:lnTo>
                    <a:lnTo>
                      <a:pt x="606" y="1074"/>
                    </a:lnTo>
                    <a:lnTo>
                      <a:pt x="612" y="1068"/>
                    </a:lnTo>
                    <a:lnTo>
                      <a:pt x="619" y="1074"/>
                    </a:lnTo>
                    <a:lnTo>
                      <a:pt x="625" y="1068"/>
                    </a:lnTo>
                    <a:lnTo>
                      <a:pt x="631" y="1068"/>
                    </a:lnTo>
                    <a:lnTo>
                      <a:pt x="638" y="1068"/>
                    </a:lnTo>
                    <a:lnTo>
                      <a:pt x="644" y="1068"/>
                    </a:lnTo>
                    <a:lnTo>
                      <a:pt x="651" y="1068"/>
                    </a:lnTo>
                    <a:lnTo>
                      <a:pt x="657" y="1068"/>
                    </a:lnTo>
                    <a:lnTo>
                      <a:pt x="663" y="1068"/>
                    </a:lnTo>
                    <a:lnTo>
                      <a:pt x="670" y="1068"/>
                    </a:lnTo>
                    <a:lnTo>
                      <a:pt x="676" y="1068"/>
                    </a:lnTo>
                    <a:lnTo>
                      <a:pt x="682" y="1068"/>
                    </a:lnTo>
                    <a:lnTo>
                      <a:pt x="689" y="1068"/>
                    </a:lnTo>
                    <a:lnTo>
                      <a:pt x="695" y="1068"/>
                    </a:lnTo>
                    <a:lnTo>
                      <a:pt x="702" y="1068"/>
                    </a:lnTo>
                    <a:lnTo>
                      <a:pt x="708" y="1068"/>
                    </a:lnTo>
                    <a:lnTo>
                      <a:pt x="714" y="1068"/>
                    </a:lnTo>
                    <a:lnTo>
                      <a:pt x="721" y="1068"/>
                    </a:lnTo>
                    <a:lnTo>
                      <a:pt x="727" y="1068"/>
                    </a:lnTo>
                    <a:lnTo>
                      <a:pt x="733" y="1068"/>
                    </a:lnTo>
                    <a:lnTo>
                      <a:pt x="740" y="1068"/>
                    </a:lnTo>
                    <a:lnTo>
                      <a:pt x="746" y="1068"/>
                    </a:lnTo>
                    <a:lnTo>
                      <a:pt x="753" y="1068"/>
                    </a:lnTo>
                    <a:lnTo>
                      <a:pt x="759" y="1068"/>
                    </a:lnTo>
                    <a:lnTo>
                      <a:pt x="765" y="1068"/>
                    </a:lnTo>
                    <a:lnTo>
                      <a:pt x="772" y="1068"/>
                    </a:lnTo>
                    <a:lnTo>
                      <a:pt x="778" y="1068"/>
                    </a:lnTo>
                    <a:lnTo>
                      <a:pt x="785" y="1068"/>
                    </a:lnTo>
                    <a:lnTo>
                      <a:pt x="791" y="1068"/>
                    </a:lnTo>
                    <a:lnTo>
                      <a:pt x="797" y="1068"/>
                    </a:lnTo>
                    <a:lnTo>
                      <a:pt x="804" y="1068"/>
                    </a:lnTo>
                    <a:lnTo>
                      <a:pt x="810" y="1068"/>
                    </a:lnTo>
                    <a:lnTo>
                      <a:pt x="816" y="1068"/>
                    </a:lnTo>
                    <a:lnTo>
                      <a:pt x="823" y="1068"/>
                    </a:lnTo>
                    <a:lnTo>
                      <a:pt x="829" y="1068"/>
                    </a:lnTo>
                    <a:lnTo>
                      <a:pt x="836" y="1068"/>
                    </a:lnTo>
                    <a:lnTo>
                      <a:pt x="842" y="1068"/>
                    </a:lnTo>
                    <a:lnTo>
                      <a:pt x="848" y="1068"/>
                    </a:lnTo>
                    <a:lnTo>
                      <a:pt x="855" y="1068"/>
                    </a:lnTo>
                    <a:lnTo>
                      <a:pt x="861" y="1068"/>
                    </a:lnTo>
                    <a:lnTo>
                      <a:pt x="867" y="1068"/>
                    </a:lnTo>
                    <a:lnTo>
                      <a:pt x="874" y="1068"/>
                    </a:lnTo>
                    <a:lnTo>
                      <a:pt x="880" y="1068"/>
                    </a:lnTo>
                    <a:lnTo>
                      <a:pt x="887" y="1068"/>
                    </a:lnTo>
                    <a:lnTo>
                      <a:pt x="893" y="1068"/>
                    </a:lnTo>
                    <a:lnTo>
                      <a:pt x="899" y="1068"/>
                    </a:lnTo>
                    <a:lnTo>
                      <a:pt x="906" y="1068"/>
                    </a:lnTo>
                    <a:lnTo>
                      <a:pt x="912" y="1068"/>
                    </a:lnTo>
                    <a:lnTo>
                      <a:pt x="918" y="1068"/>
                    </a:lnTo>
                    <a:lnTo>
                      <a:pt x="925" y="1068"/>
                    </a:lnTo>
                    <a:lnTo>
                      <a:pt x="931" y="1068"/>
                    </a:lnTo>
                    <a:lnTo>
                      <a:pt x="938" y="1068"/>
                    </a:lnTo>
                    <a:lnTo>
                      <a:pt x="944" y="1068"/>
                    </a:lnTo>
                    <a:lnTo>
                      <a:pt x="950" y="1068"/>
                    </a:lnTo>
                    <a:lnTo>
                      <a:pt x="957" y="1068"/>
                    </a:lnTo>
                    <a:lnTo>
                      <a:pt x="963" y="1068"/>
                    </a:lnTo>
                    <a:lnTo>
                      <a:pt x="970" y="1068"/>
                    </a:lnTo>
                    <a:lnTo>
                      <a:pt x="976" y="1068"/>
                    </a:lnTo>
                    <a:lnTo>
                      <a:pt x="982" y="1068"/>
                    </a:lnTo>
                    <a:lnTo>
                      <a:pt x="989" y="1061"/>
                    </a:lnTo>
                    <a:lnTo>
                      <a:pt x="995" y="1061"/>
                    </a:lnTo>
                    <a:lnTo>
                      <a:pt x="1001" y="1055"/>
                    </a:lnTo>
                    <a:lnTo>
                      <a:pt x="1008" y="1048"/>
                    </a:lnTo>
                    <a:lnTo>
                      <a:pt x="1014" y="1036"/>
                    </a:lnTo>
                    <a:lnTo>
                      <a:pt x="1021" y="1023"/>
                    </a:lnTo>
                    <a:lnTo>
                      <a:pt x="1027" y="1029"/>
                    </a:lnTo>
                    <a:lnTo>
                      <a:pt x="1033" y="1036"/>
                    </a:lnTo>
                    <a:lnTo>
                      <a:pt x="1040" y="1048"/>
                    </a:lnTo>
                    <a:lnTo>
                      <a:pt x="1046" y="1055"/>
                    </a:lnTo>
                    <a:lnTo>
                      <a:pt x="1052" y="1055"/>
                    </a:lnTo>
                    <a:lnTo>
                      <a:pt x="1059" y="1061"/>
                    </a:lnTo>
                    <a:lnTo>
                      <a:pt x="1065" y="1061"/>
                    </a:lnTo>
                    <a:lnTo>
                      <a:pt x="1072" y="1061"/>
                    </a:lnTo>
                    <a:lnTo>
                      <a:pt x="1078" y="1061"/>
                    </a:lnTo>
                    <a:lnTo>
                      <a:pt x="1084" y="1061"/>
                    </a:lnTo>
                    <a:lnTo>
                      <a:pt x="1091" y="1061"/>
                    </a:lnTo>
                    <a:lnTo>
                      <a:pt x="1097" y="1061"/>
                    </a:lnTo>
                    <a:lnTo>
                      <a:pt x="1103" y="1061"/>
                    </a:lnTo>
                    <a:lnTo>
                      <a:pt x="1110" y="1061"/>
                    </a:lnTo>
                    <a:lnTo>
                      <a:pt x="1116" y="1061"/>
                    </a:lnTo>
                    <a:lnTo>
                      <a:pt x="1123" y="1061"/>
                    </a:lnTo>
                    <a:lnTo>
                      <a:pt x="1129" y="1068"/>
                    </a:lnTo>
                    <a:lnTo>
                      <a:pt x="1135" y="1061"/>
                    </a:lnTo>
                    <a:lnTo>
                      <a:pt x="1142" y="1061"/>
                    </a:lnTo>
                    <a:lnTo>
                      <a:pt x="1148" y="1061"/>
                    </a:lnTo>
                    <a:lnTo>
                      <a:pt x="1154" y="1061"/>
                    </a:lnTo>
                    <a:lnTo>
                      <a:pt x="1161" y="1061"/>
                    </a:lnTo>
                    <a:lnTo>
                      <a:pt x="1167" y="1061"/>
                    </a:lnTo>
                    <a:lnTo>
                      <a:pt x="1174" y="1061"/>
                    </a:lnTo>
                    <a:lnTo>
                      <a:pt x="1180" y="1061"/>
                    </a:lnTo>
                    <a:lnTo>
                      <a:pt x="1186" y="1061"/>
                    </a:lnTo>
                    <a:lnTo>
                      <a:pt x="1193" y="1061"/>
                    </a:lnTo>
                    <a:lnTo>
                      <a:pt x="1199" y="1061"/>
                    </a:lnTo>
                    <a:lnTo>
                      <a:pt x="1206" y="1061"/>
                    </a:lnTo>
                    <a:lnTo>
                      <a:pt x="1212" y="1061"/>
                    </a:lnTo>
                    <a:lnTo>
                      <a:pt x="1218" y="1061"/>
                    </a:lnTo>
                    <a:lnTo>
                      <a:pt x="1225" y="1061"/>
                    </a:lnTo>
                    <a:lnTo>
                      <a:pt x="1231" y="1061"/>
                    </a:lnTo>
                    <a:lnTo>
                      <a:pt x="1237" y="1061"/>
                    </a:lnTo>
                    <a:lnTo>
                      <a:pt x="1244" y="1061"/>
                    </a:lnTo>
                    <a:lnTo>
                      <a:pt x="1250" y="1061"/>
                    </a:lnTo>
                    <a:lnTo>
                      <a:pt x="1257" y="1061"/>
                    </a:lnTo>
                    <a:lnTo>
                      <a:pt x="1263" y="1061"/>
                    </a:lnTo>
                    <a:lnTo>
                      <a:pt x="1269" y="1061"/>
                    </a:lnTo>
                    <a:lnTo>
                      <a:pt x="1276" y="1061"/>
                    </a:lnTo>
                    <a:lnTo>
                      <a:pt x="1282" y="1061"/>
                    </a:lnTo>
                    <a:lnTo>
                      <a:pt x="1288" y="1061"/>
                    </a:lnTo>
                    <a:lnTo>
                      <a:pt x="1295" y="1061"/>
                    </a:lnTo>
                    <a:lnTo>
                      <a:pt x="1301" y="1061"/>
                    </a:lnTo>
                    <a:lnTo>
                      <a:pt x="1308" y="1061"/>
                    </a:lnTo>
                    <a:lnTo>
                      <a:pt x="1314" y="1061"/>
                    </a:lnTo>
                    <a:lnTo>
                      <a:pt x="1320" y="1061"/>
                    </a:lnTo>
                    <a:lnTo>
                      <a:pt x="1327" y="1061"/>
                    </a:lnTo>
                    <a:lnTo>
                      <a:pt x="1333" y="1061"/>
                    </a:lnTo>
                    <a:lnTo>
                      <a:pt x="1339" y="1061"/>
                    </a:lnTo>
                    <a:lnTo>
                      <a:pt x="1346" y="1061"/>
                    </a:lnTo>
                    <a:lnTo>
                      <a:pt x="1352" y="1061"/>
                    </a:lnTo>
                    <a:lnTo>
                      <a:pt x="1359" y="1061"/>
                    </a:lnTo>
                    <a:lnTo>
                      <a:pt x="1365" y="1061"/>
                    </a:lnTo>
                    <a:lnTo>
                      <a:pt x="1371" y="1061"/>
                    </a:lnTo>
                    <a:lnTo>
                      <a:pt x="1378" y="1061"/>
                    </a:lnTo>
                    <a:lnTo>
                      <a:pt x="1384" y="1061"/>
                    </a:lnTo>
                    <a:lnTo>
                      <a:pt x="1391" y="1061"/>
                    </a:lnTo>
                    <a:lnTo>
                      <a:pt x="1397" y="1061"/>
                    </a:lnTo>
                    <a:lnTo>
                      <a:pt x="1403" y="1061"/>
                    </a:lnTo>
                    <a:lnTo>
                      <a:pt x="1410" y="1061"/>
                    </a:lnTo>
                    <a:lnTo>
                      <a:pt x="1416" y="1061"/>
                    </a:lnTo>
                    <a:lnTo>
                      <a:pt x="1422" y="1061"/>
                    </a:lnTo>
                    <a:lnTo>
                      <a:pt x="1429" y="1061"/>
                    </a:lnTo>
                    <a:lnTo>
                      <a:pt x="1435" y="1061"/>
                    </a:lnTo>
                    <a:lnTo>
                      <a:pt x="1442" y="1061"/>
                    </a:lnTo>
                    <a:lnTo>
                      <a:pt x="1448" y="1061"/>
                    </a:lnTo>
                    <a:lnTo>
                      <a:pt x="1454" y="1061"/>
                    </a:lnTo>
                    <a:lnTo>
                      <a:pt x="1461" y="1068"/>
                    </a:lnTo>
                    <a:lnTo>
                      <a:pt x="1467" y="1061"/>
                    </a:lnTo>
                    <a:lnTo>
                      <a:pt x="1473" y="1061"/>
                    </a:lnTo>
                    <a:lnTo>
                      <a:pt x="1480" y="1061"/>
                    </a:lnTo>
                    <a:lnTo>
                      <a:pt x="1486" y="1061"/>
                    </a:lnTo>
                    <a:lnTo>
                      <a:pt x="1493" y="1061"/>
                    </a:lnTo>
                    <a:lnTo>
                      <a:pt x="1499" y="1061"/>
                    </a:lnTo>
                    <a:lnTo>
                      <a:pt x="1505" y="1061"/>
                    </a:lnTo>
                    <a:lnTo>
                      <a:pt x="1512" y="1061"/>
                    </a:lnTo>
                    <a:lnTo>
                      <a:pt x="1518" y="1061"/>
                    </a:lnTo>
                    <a:lnTo>
                      <a:pt x="1524" y="1061"/>
                    </a:lnTo>
                    <a:lnTo>
                      <a:pt x="1531" y="1061"/>
                    </a:lnTo>
                    <a:lnTo>
                      <a:pt x="1537" y="1061"/>
                    </a:lnTo>
                    <a:lnTo>
                      <a:pt x="1544" y="1061"/>
                    </a:lnTo>
                    <a:lnTo>
                      <a:pt x="1550" y="1061"/>
                    </a:lnTo>
                    <a:lnTo>
                      <a:pt x="1556" y="1061"/>
                    </a:lnTo>
                    <a:lnTo>
                      <a:pt x="1563" y="1061"/>
                    </a:lnTo>
                    <a:lnTo>
                      <a:pt x="1569" y="1061"/>
                    </a:lnTo>
                    <a:lnTo>
                      <a:pt x="1575" y="1061"/>
                    </a:lnTo>
                    <a:lnTo>
                      <a:pt x="1582" y="1061"/>
                    </a:lnTo>
                    <a:lnTo>
                      <a:pt x="1588" y="1061"/>
                    </a:lnTo>
                    <a:lnTo>
                      <a:pt x="1595" y="1061"/>
                    </a:lnTo>
                    <a:lnTo>
                      <a:pt x="1601" y="1055"/>
                    </a:lnTo>
                    <a:lnTo>
                      <a:pt x="1607" y="1055"/>
                    </a:lnTo>
                    <a:lnTo>
                      <a:pt x="1614" y="1061"/>
                    </a:lnTo>
                    <a:lnTo>
                      <a:pt x="1620" y="1055"/>
                    </a:lnTo>
                    <a:lnTo>
                      <a:pt x="1627" y="1061"/>
                    </a:lnTo>
                    <a:lnTo>
                      <a:pt x="1633" y="1061"/>
                    </a:lnTo>
                    <a:lnTo>
                      <a:pt x="1639" y="1061"/>
                    </a:lnTo>
                    <a:lnTo>
                      <a:pt x="1646" y="1061"/>
                    </a:lnTo>
                    <a:lnTo>
                      <a:pt x="1652" y="1061"/>
                    </a:lnTo>
                    <a:lnTo>
                      <a:pt x="1658" y="1061"/>
                    </a:lnTo>
                    <a:lnTo>
                      <a:pt x="1665" y="1061"/>
                    </a:lnTo>
                    <a:lnTo>
                      <a:pt x="1671" y="1061"/>
                    </a:lnTo>
                    <a:lnTo>
                      <a:pt x="1678" y="1061"/>
                    </a:lnTo>
                    <a:lnTo>
                      <a:pt x="1684" y="1061"/>
                    </a:lnTo>
                    <a:lnTo>
                      <a:pt x="1690" y="1061"/>
                    </a:lnTo>
                    <a:lnTo>
                      <a:pt x="1697" y="1061"/>
                    </a:lnTo>
                    <a:lnTo>
                      <a:pt x="1703" y="1061"/>
                    </a:lnTo>
                    <a:lnTo>
                      <a:pt x="1709" y="1061"/>
                    </a:lnTo>
                    <a:lnTo>
                      <a:pt x="1716" y="1061"/>
                    </a:lnTo>
                    <a:lnTo>
                      <a:pt x="1722" y="1055"/>
                    </a:lnTo>
                    <a:lnTo>
                      <a:pt x="1729" y="1061"/>
                    </a:lnTo>
                    <a:lnTo>
                      <a:pt x="1735" y="1061"/>
                    </a:lnTo>
                    <a:lnTo>
                      <a:pt x="1741" y="1061"/>
                    </a:lnTo>
                    <a:lnTo>
                      <a:pt x="1748" y="1061"/>
                    </a:lnTo>
                    <a:lnTo>
                      <a:pt x="1754" y="1061"/>
                    </a:lnTo>
                    <a:lnTo>
                      <a:pt x="1760" y="1061"/>
                    </a:lnTo>
                    <a:lnTo>
                      <a:pt x="1767" y="1061"/>
                    </a:lnTo>
                    <a:lnTo>
                      <a:pt x="1773" y="1061"/>
                    </a:lnTo>
                    <a:lnTo>
                      <a:pt x="1780" y="1061"/>
                    </a:lnTo>
                    <a:lnTo>
                      <a:pt x="1786" y="1061"/>
                    </a:lnTo>
                    <a:lnTo>
                      <a:pt x="1792" y="1061"/>
                    </a:lnTo>
                    <a:lnTo>
                      <a:pt x="1799" y="1061"/>
                    </a:lnTo>
                    <a:lnTo>
                      <a:pt x="1805" y="1055"/>
                    </a:lnTo>
                    <a:lnTo>
                      <a:pt x="1812" y="1055"/>
                    </a:lnTo>
                    <a:lnTo>
                      <a:pt x="1818" y="1055"/>
                    </a:lnTo>
                    <a:lnTo>
                      <a:pt x="1824" y="1055"/>
                    </a:lnTo>
                    <a:lnTo>
                      <a:pt x="1831" y="1055"/>
                    </a:lnTo>
                    <a:lnTo>
                      <a:pt x="1837" y="1055"/>
                    </a:lnTo>
                    <a:lnTo>
                      <a:pt x="1843" y="1055"/>
                    </a:lnTo>
                    <a:lnTo>
                      <a:pt x="1850" y="1055"/>
                    </a:lnTo>
                    <a:lnTo>
                      <a:pt x="1856" y="1055"/>
                    </a:lnTo>
                    <a:lnTo>
                      <a:pt x="1863" y="1055"/>
                    </a:lnTo>
                    <a:lnTo>
                      <a:pt x="1869" y="1055"/>
                    </a:lnTo>
                    <a:lnTo>
                      <a:pt x="1875" y="1055"/>
                    </a:lnTo>
                    <a:lnTo>
                      <a:pt x="1882" y="1055"/>
                    </a:lnTo>
                    <a:lnTo>
                      <a:pt x="1888" y="1055"/>
                    </a:lnTo>
                    <a:lnTo>
                      <a:pt x="1894" y="1055"/>
                    </a:lnTo>
                    <a:lnTo>
                      <a:pt x="1901" y="1055"/>
                    </a:lnTo>
                    <a:lnTo>
                      <a:pt x="1907" y="1055"/>
                    </a:lnTo>
                    <a:lnTo>
                      <a:pt x="1914" y="1055"/>
                    </a:lnTo>
                    <a:lnTo>
                      <a:pt x="1920" y="1048"/>
                    </a:lnTo>
                    <a:lnTo>
                      <a:pt x="1926" y="1048"/>
                    </a:lnTo>
                    <a:lnTo>
                      <a:pt x="1933" y="1048"/>
                    </a:lnTo>
                    <a:lnTo>
                      <a:pt x="1939" y="1048"/>
                    </a:lnTo>
                    <a:lnTo>
                      <a:pt x="1945" y="1055"/>
                    </a:lnTo>
                    <a:lnTo>
                      <a:pt x="1952" y="1055"/>
                    </a:lnTo>
                    <a:lnTo>
                      <a:pt x="1958" y="1055"/>
                    </a:lnTo>
                    <a:lnTo>
                      <a:pt x="1965" y="1055"/>
                    </a:lnTo>
                    <a:lnTo>
                      <a:pt x="1971" y="1055"/>
                    </a:lnTo>
                    <a:lnTo>
                      <a:pt x="1977" y="1055"/>
                    </a:lnTo>
                    <a:lnTo>
                      <a:pt x="1984" y="1055"/>
                    </a:lnTo>
                    <a:lnTo>
                      <a:pt x="1990" y="1055"/>
                    </a:lnTo>
                    <a:lnTo>
                      <a:pt x="1996" y="1055"/>
                    </a:lnTo>
                    <a:lnTo>
                      <a:pt x="2003" y="1055"/>
                    </a:lnTo>
                    <a:lnTo>
                      <a:pt x="2009" y="1055"/>
                    </a:lnTo>
                    <a:lnTo>
                      <a:pt x="2016" y="1055"/>
                    </a:lnTo>
                    <a:lnTo>
                      <a:pt x="2022" y="1055"/>
                    </a:lnTo>
                    <a:lnTo>
                      <a:pt x="2028" y="1055"/>
                    </a:lnTo>
                    <a:lnTo>
                      <a:pt x="2035" y="1055"/>
                    </a:lnTo>
                    <a:lnTo>
                      <a:pt x="2041" y="1055"/>
                    </a:lnTo>
                    <a:lnTo>
                      <a:pt x="2048" y="1055"/>
                    </a:lnTo>
                    <a:lnTo>
                      <a:pt x="2054" y="1055"/>
                    </a:lnTo>
                    <a:lnTo>
                      <a:pt x="2060" y="1055"/>
                    </a:lnTo>
                    <a:lnTo>
                      <a:pt x="2067" y="1055"/>
                    </a:lnTo>
                    <a:lnTo>
                      <a:pt x="2073" y="1055"/>
                    </a:lnTo>
                    <a:lnTo>
                      <a:pt x="2079" y="1048"/>
                    </a:lnTo>
                    <a:lnTo>
                      <a:pt x="2086" y="1048"/>
                    </a:lnTo>
                    <a:lnTo>
                      <a:pt x="2092" y="1055"/>
                    </a:lnTo>
                    <a:lnTo>
                      <a:pt x="2099" y="1055"/>
                    </a:lnTo>
                    <a:lnTo>
                      <a:pt x="2105" y="1048"/>
                    </a:lnTo>
                    <a:lnTo>
                      <a:pt x="2111" y="1055"/>
                    </a:lnTo>
                    <a:lnTo>
                      <a:pt x="2118" y="1055"/>
                    </a:lnTo>
                    <a:lnTo>
                      <a:pt x="2124" y="1055"/>
                    </a:lnTo>
                    <a:lnTo>
                      <a:pt x="2130" y="1055"/>
                    </a:lnTo>
                    <a:lnTo>
                      <a:pt x="2137" y="1055"/>
                    </a:lnTo>
                    <a:lnTo>
                      <a:pt x="2143" y="1055"/>
                    </a:lnTo>
                    <a:lnTo>
                      <a:pt x="2150" y="1055"/>
                    </a:lnTo>
                    <a:lnTo>
                      <a:pt x="2156" y="1055"/>
                    </a:lnTo>
                    <a:lnTo>
                      <a:pt x="2162" y="1055"/>
                    </a:lnTo>
                    <a:lnTo>
                      <a:pt x="2169" y="1055"/>
                    </a:lnTo>
                    <a:lnTo>
                      <a:pt x="2175" y="1055"/>
                    </a:lnTo>
                    <a:lnTo>
                      <a:pt x="2181" y="1055"/>
                    </a:lnTo>
                    <a:lnTo>
                      <a:pt x="2188" y="1055"/>
                    </a:lnTo>
                    <a:lnTo>
                      <a:pt x="2194" y="1055"/>
                    </a:lnTo>
                    <a:lnTo>
                      <a:pt x="2201" y="1055"/>
                    </a:lnTo>
                    <a:lnTo>
                      <a:pt x="2207" y="1055"/>
                    </a:lnTo>
                    <a:lnTo>
                      <a:pt x="2213" y="1055"/>
                    </a:lnTo>
                    <a:lnTo>
                      <a:pt x="2220" y="1055"/>
                    </a:lnTo>
                    <a:lnTo>
                      <a:pt x="2226" y="1055"/>
                    </a:lnTo>
                    <a:lnTo>
                      <a:pt x="2233" y="1055"/>
                    </a:lnTo>
                    <a:lnTo>
                      <a:pt x="2239" y="1048"/>
                    </a:lnTo>
                    <a:lnTo>
                      <a:pt x="2245" y="1055"/>
                    </a:lnTo>
                    <a:lnTo>
                      <a:pt x="2252" y="1055"/>
                    </a:lnTo>
                    <a:lnTo>
                      <a:pt x="2258" y="1048"/>
                    </a:lnTo>
                    <a:lnTo>
                      <a:pt x="2264" y="1048"/>
                    </a:lnTo>
                    <a:lnTo>
                      <a:pt x="2271" y="1048"/>
                    </a:lnTo>
                    <a:lnTo>
                      <a:pt x="2277" y="1048"/>
                    </a:lnTo>
                    <a:lnTo>
                      <a:pt x="2284" y="1048"/>
                    </a:lnTo>
                    <a:lnTo>
                      <a:pt x="2290" y="1048"/>
                    </a:lnTo>
                    <a:lnTo>
                      <a:pt x="2296" y="1048"/>
                    </a:lnTo>
                    <a:lnTo>
                      <a:pt x="2303" y="1055"/>
                    </a:lnTo>
                    <a:lnTo>
                      <a:pt x="2309" y="1048"/>
                    </a:lnTo>
                    <a:lnTo>
                      <a:pt x="2315" y="1048"/>
                    </a:lnTo>
                    <a:lnTo>
                      <a:pt x="2322" y="1048"/>
                    </a:lnTo>
                    <a:lnTo>
                      <a:pt x="2328" y="1055"/>
                    </a:lnTo>
                    <a:lnTo>
                      <a:pt x="2335" y="1055"/>
                    </a:lnTo>
                    <a:lnTo>
                      <a:pt x="2341" y="1055"/>
                    </a:lnTo>
                    <a:lnTo>
                      <a:pt x="2347" y="1055"/>
                    </a:lnTo>
                    <a:lnTo>
                      <a:pt x="2354" y="1055"/>
                    </a:lnTo>
                    <a:lnTo>
                      <a:pt x="2360" y="1055"/>
                    </a:lnTo>
                    <a:lnTo>
                      <a:pt x="2366" y="1048"/>
                    </a:lnTo>
                    <a:lnTo>
                      <a:pt x="2373" y="1055"/>
                    </a:lnTo>
                    <a:lnTo>
                      <a:pt x="2379" y="1048"/>
                    </a:lnTo>
                    <a:lnTo>
                      <a:pt x="2386" y="1048"/>
                    </a:lnTo>
                    <a:lnTo>
                      <a:pt x="2392" y="1048"/>
                    </a:lnTo>
                    <a:lnTo>
                      <a:pt x="2398" y="1048"/>
                    </a:lnTo>
                    <a:lnTo>
                      <a:pt x="2405" y="1048"/>
                    </a:lnTo>
                    <a:lnTo>
                      <a:pt x="2411" y="1048"/>
                    </a:lnTo>
                    <a:lnTo>
                      <a:pt x="2417" y="1048"/>
                    </a:lnTo>
                    <a:lnTo>
                      <a:pt x="2424" y="1048"/>
                    </a:lnTo>
                    <a:lnTo>
                      <a:pt x="2430" y="1048"/>
                    </a:lnTo>
                    <a:lnTo>
                      <a:pt x="2437" y="1048"/>
                    </a:lnTo>
                    <a:lnTo>
                      <a:pt x="2443" y="1048"/>
                    </a:lnTo>
                    <a:lnTo>
                      <a:pt x="2449" y="1048"/>
                    </a:lnTo>
                    <a:lnTo>
                      <a:pt x="2456" y="1048"/>
                    </a:lnTo>
                    <a:lnTo>
                      <a:pt x="2462" y="1042"/>
                    </a:lnTo>
                    <a:lnTo>
                      <a:pt x="2469" y="1042"/>
                    </a:lnTo>
                    <a:lnTo>
                      <a:pt x="2475" y="1048"/>
                    </a:lnTo>
                    <a:lnTo>
                      <a:pt x="2481" y="1048"/>
                    </a:lnTo>
                    <a:lnTo>
                      <a:pt x="2488" y="1048"/>
                    </a:lnTo>
                    <a:lnTo>
                      <a:pt x="2494" y="1042"/>
                    </a:lnTo>
                    <a:lnTo>
                      <a:pt x="2500" y="1042"/>
                    </a:lnTo>
                    <a:lnTo>
                      <a:pt x="2507" y="1042"/>
                    </a:lnTo>
                    <a:lnTo>
                      <a:pt x="2513" y="1042"/>
                    </a:lnTo>
                    <a:lnTo>
                      <a:pt x="2520" y="1042"/>
                    </a:lnTo>
                    <a:lnTo>
                      <a:pt x="2526" y="1048"/>
                    </a:lnTo>
                    <a:lnTo>
                      <a:pt x="2532" y="1048"/>
                    </a:lnTo>
                    <a:lnTo>
                      <a:pt x="2539" y="1048"/>
                    </a:lnTo>
                    <a:lnTo>
                      <a:pt x="2545" y="1048"/>
                    </a:lnTo>
                    <a:lnTo>
                      <a:pt x="2551" y="1048"/>
                    </a:lnTo>
                    <a:lnTo>
                      <a:pt x="2558" y="1048"/>
                    </a:lnTo>
                    <a:lnTo>
                      <a:pt x="2564" y="1048"/>
                    </a:lnTo>
                    <a:lnTo>
                      <a:pt x="2571" y="1048"/>
                    </a:lnTo>
                    <a:lnTo>
                      <a:pt x="2577" y="1048"/>
                    </a:lnTo>
                    <a:lnTo>
                      <a:pt x="2583" y="1048"/>
                    </a:lnTo>
                    <a:lnTo>
                      <a:pt x="2590" y="1048"/>
                    </a:lnTo>
                    <a:lnTo>
                      <a:pt x="2596" y="1048"/>
                    </a:lnTo>
                    <a:lnTo>
                      <a:pt x="2602" y="1048"/>
                    </a:lnTo>
                    <a:lnTo>
                      <a:pt x="2609" y="1048"/>
                    </a:lnTo>
                    <a:lnTo>
                      <a:pt x="2615" y="1048"/>
                    </a:lnTo>
                    <a:lnTo>
                      <a:pt x="2622" y="1042"/>
                    </a:lnTo>
                    <a:lnTo>
                      <a:pt x="2628" y="1042"/>
                    </a:lnTo>
                    <a:lnTo>
                      <a:pt x="2634" y="1048"/>
                    </a:lnTo>
                    <a:lnTo>
                      <a:pt x="2641" y="1042"/>
                    </a:lnTo>
                    <a:lnTo>
                      <a:pt x="2647" y="1042"/>
                    </a:lnTo>
                    <a:lnTo>
                      <a:pt x="2653" y="1042"/>
                    </a:lnTo>
                    <a:lnTo>
                      <a:pt x="2660" y="1042"/>
                    </a:lnTo>
                    <a:lnTo>
                      <a:pt x="2666" y="1042"/>
                    </a:lnTo>
                    <a:lnTo>
                      <a:pt x="2673" y="1042"/>
                    </a:lnTo>
                    <a:lnTo>
                      <a:pt x="2679" y="1036"/>
                    </a:lnTo>
                    <a:lnTo>
                      <a:pt x="2685" y="1036"/>
                    </a:lnTo>
                    <a:lnTo>
                      <a:pt x="2692" y="1036"/>
                    </a:lnTo>
                    <a:lnTo>
                      <a:pt x="2698" y="1029"/>
                    </a:lnTo>
                    <a:lnTo>
                      <a:pt x="2705" y="1029"/>
                    </a:lnTo>
                    <a:lnTo>
                      <a:pt x="2711" y="1029"/>
                    </a:lnTo>
                    <a:lnTo>
                      <a:pt x="2717" y="1029"/>
                    </a:lnTo>
                    <a:lnTo>
                      <a:pt x="2724" y="1036"/>
                    </a:lnTo>
                    <a:lnTo>
                      <a:pt x="2730" y="1036"/>
                    </a:lnTo>
                    <a:lnTo>
                      <a:pt x="2736" y="1036"/>
                    </a:lnTo>
                    <a:lnTo>
                      <a:pt x="2743" y="1036"/>
                    </a:lnTo>
                    <a:lnTo>
                      <a:pt x="2749" y="1042"/>
                    </a:lnTo>
                    <a:lnTo>
                      <a:pt x="2756" y="1042"/>
                    </a:lnTo>
                    <a:lnTo>
                      <a:pt x="2762" y="1042"/>
                    </a:lnTo>
                    <a:lnTo>
                      <a:pt x="2768" y="1042"/>
                    </a:lnTo>
                    <a:lnTo>
                      <a:pt x="2775" y="1042"/>
                    </a:lnTo>
                    <a:lnTo>
                      <a:pt x="2781" y="1042"/>
                    </a:lnTo>
                    <a:lnTo>
                      <a:pt x="2787" y="1042"/>
                    </a:lnTo>
                    <a:lnTo>
                      <a:pt x="2794" y="1042"/>
                    </a:lnTo>
                    <a:lnTo>
                      <a:pt x="2800" y="1042"/>
                    </a:lnTo>
                    <a:lnTo>
                      <a:pt x="2807" y="1042"/>
                    </a:lnTo>
                    <a:lnTo>
                      <a:pt x="2813" y="1042"/>
                    </a:lnTo>
                    <a:lnTo>
                      <a:pt x="2819" y="1042"/>
                    </a:lnTo>
                    <a:lnTo>
                      <a:pt x="2826" y="1042"/>
                    </a:lnTo>
                    <a:lnTo>
                      <a:pt x="2832" y="1042"/>
                    </a:lnTo>
                    <a:lnTo>
                      <a:pt x="2838" y="1042"/>
                    </a:lnTo>
                    <a:lnTo>
                      <a:pt x="2845" y="1042"/>
                    </a:lnTo>
                    <a:lnTo>
                      <a:pt x="2851" y="1036"/>
                    </a:lnTo>
                    <a:lnTo>
                      <a:pt x="2858" y="1042"/>
                    </a:lnTo>
                    <a:lnTo>
                      <a:pt x="2864" y="1036"/>
                    </a:lnTo>
                    <a:lnTo>
                      <a:pt x="2870" y="1036"/>
                    </a:lnTo>
                    <a:lnTo>
                      <a:pt x="2877" y="1036"/>
                    </a:lnTo>
                    <a:lnTo>
                      <a:pt x="2883" y="1036"/>
                    </a:lnTo>
                    <a:lnTo>
                      <a:pt x="2890" y="1036"/>
                    </a:lnTo>
                    <a:lnTo>
                      <a:pt x="2896" y="1036"/>
                    </a:lnTo>
                    <a:lnTo>
                      <a:pt x="2902" y="1042"/>
                    </a:lnTo>
                    <a:lnTo>
                      <a:pt x="2909" y="1042"/>
                    </a:lnTo>
                    <a:lnTo>
                      <a:pt x="2915" y="1042"/>
                    </a:lnTo>
                    <a:lnTo>
                      <a:pt x="2921" y="1042"/>
                    </a:lnTo>
                    <a:lnTo>
                      <a:pt x="2928" y="1042"/>
                    </a:lnTo>
                    <a:lnTo>
                      <a:pt x="2934" y="1042"/>
                    </a:lnTo>
                    <a:lnTo>
                      <a:pt x="2941" y="1042"/>
                    </a:lnTo>
                    <a:lnTo>
                      <a:pt x="2947" y="1042"/>
                    </a:lnTo>
                    <a:lnTo>
                      <a:pt x="2953" y="1042"/>
                    </a:lnTo>
                    <a:lnTo>
                      <a:pt x="2960" y="1042"/>
                    </a:lnTo>
                    <a:lnTo>
                      <a:pt x="2966" y="1036"/>
                    </a:lnTo>
                    <a:lnTo>
                      <a:pt x="2972" y="1036"/>
                    </a:lnTo>
                    <a:lnTo>
                      <a:pt x="2979" y="1036"/>
                    </a:lnTo>
                    <a:lnTo>
                      <a:pt x="2985" y="1036"/>
                    </a:lnTo>
                    <a:lnTo>
                      <a:pt x="2992" y="1036"/>
                    </a:lnTo>
                    <a:lnTo>
                      <a:pt x="2998" y="1036"/>
                    </a:lnTo>
                    <a:lnTo>
                      <a:pt x="3004" y="1036"/>
                    </a:lnTo>
                    <a:lnTo>
                      <a:pt x="3011" y="1036"/>
                    </a:lnTo>
                    <a:lnTo>
                      <a:pt x="3017" y="1029"/>
                    </a:lnTo>
                    <a:lnTo>
                      <a:pt x="3023" y="1029"/>
                    </a:lnTo>
                    <a:lnTo>
                      <a:pt x="3030" y="1029"/>
                    </a:lnTo>
                    <a:lnTo>
                      <a:pt x="3036" y="1029"/>
                    </a:lnTo>
                    <a:lnTo>
                      <a:pt x="3043" y="1029"/>
                    </a:lnTo>
                    <a:lnTo>
                      <a:pt x="3049" y="1029"/>
                    </a:lnTo>
                    <a:lnTo>
                      <a:pt x="3055" y="1036"/>
                    </a:lnTo>
                    <a:lnTo>
                      <a:pt x="3062" y="1036"/>
                    </a:lnTo>
                    <a:lnTo>
                      <a:pt x="3068" y="1036"/>
                    </a:lnTo>
                    <a:lnTo>
                      <a:pt x="3074" y="1036"/>
                    </a:lnTo>
                    <a:lnTo>
                      <a:pt x="3081" y="1036"/>
                    </a:lnTo>
                    <a:lnTo>
                      <a:pt x="3087" y="1036"/>
                    </a:lnTo>
                    <a:lnTo>
                      <a:pt x="3094" y="1036"/>
                    </a:lnTo>
                    <a:lnTo>
                      <a:pt x="3100" y="1036"/>
                    </a:lnTo>
                    <a:lnTo>
                      <a:pt x="3106" y="1036"/>
                    </a:lnTo>
                    <a:lnTo>
                      <a:pt x="3113" y="1036"/>
                    </a:lnTo>
                    <a:lnTo>
                      <a:pt x="3119" y="1036"/>
                    </a:lnTo>
                    <a:lnTo>
                      <a:pt x="3126" y="1036"/>
                    </a:lnTo>
                    <a:lnTo>
                      <a:pt x="3132" y="1036"/>
                    </a:lnTo>
                    <a:lnTo>
                      <a:pt x="3138" y="1036"/>
                    </a:lnTo>
                    <a:lnTo>
                      <a:pt x="3145" y="1036"/>
                    </a:lnTo>
                    <a:lnTo>
                      <a:pt x="3151" y="1036"/>
                    </a:lnTo>
                    <a:lnTo>
                      <a:pt x="3157" y="1036"/>
                    </a:lnTo>
                    <a:lnTo>
                      <a:pt x="3164" y="1036"/>
                    </a:lnTo>
                    <a:lnTo>
                      <a:pt x="3170" y="1036"/>
                    </a:lnTo>
                    <a:lnTo>
                      <a:pt x="3177" y="1029"/>
                    </a:lnTo>
                    <a:lnTo>
                      <a:pt x="3183" y="1029"/>
                    </a:lnTo>
                    <a:lnTo>
                      <a:pt x="3189" y="1029"/>
                    </a:lnTo>
                    <a:lnTo>
                      <a:pt x="3196" y="1029"/>
                    </a:lnTo>
                    <a:lnTo>
                      <a:pt x="3202" y="1029"/>
                    </a:lnTo>
                    <a:lnTo>
                      <a:pt x="3208" y="1029"/>
                    </a:lnTo>
                    <a:lnTo>
                      <a:pt x="3215" y="1029"/>
                    </a:lnTo>
                    <a:lnTo>
                      <a:pt x="3221" y="1029"/>
                    </a:lnTo>
                    <a:lnTo>
                      <a:pt x="3228" y="1029"/>
                    </a:lnTo>
                    <a:lnTo>
                      <a:pt x="3234" y="1029"/>
                    </a:lnTo>
                    <a:lnTo>
                      <a:pt x="3240" y="1029"/>
                    </a:lnTo>
                    <a:lnTo>
                      <a:pt x="3247" y="1029"/>
                    </a:lnTo>
                    <a:lnTo>
                      <a:pt x="3253" y="1029"/>
                    </a:lnTo>
                    <a:lnTo>
                      <a:pt x="3259" y="1023"/>
                    </a:lnTo>
                    <a:lnTo>
                      <a:pt x="3266" y="1023"/>
                    </a:lnTo>
                    <a:lnTo>
                      <a:pt x="3272" y="1023"/>
                    </a:lnTo>
                    <a:lnTo>
                      <a:pt x="3279" y="1023"/>
                    </a:lnTo>
                    <a:lnTo>
                      <a:pt x="3285" y="1023"/>
                    </a:lnTo>
                    <a:lnTo>
                      <a:pt x="3291" y="1023"/>
                    </a:lnTo>
                    <a:lnTo>
                      <a:pt x="3298" y="1016"/>
                    </a:lnTo>
                    <a:lnTo>
                      <a:pt x="3304" y="1016"/>
                    </a:lnTo>
                    <a:lnTo>
                      <a:pt x="3311" y="1016"/>
                    </a:lnTo>
                    <a:lnTo>
                      <a:pt x="3317" y="1016"/>
                    </a:lnTo>
                    <a:lnTo>
                      <a:pt x="3323" y="1016"/>
                    </a:lnTo>
                    <a:lnTo>
                      <a:pt x="3330" y="1016"/>
                    </a:lnTo>
                    <a:lnTo>
                      <a:pt x="3336" y="1016"/>
                    </a:lnTo>
                    <a:lnTo>
                      <a:pt x="3342" y="1016"/>
                    </a:lnTo>
                    <a:lnTo>
                      <a:pt x="3349" y="1016"/>
                    </a:lnTo>
                    <a:lnTo>
                      <a:pt x="3355" y="1016"/>
                    </a:lnTo>
                    <a:lnTo>
                      <a:pt x="3362" y="1016"/>
                    </a:lnTo>
                    <a:lnTo>
                      <a:pt x="3368" y="1016"/>
                    </a:lnTo>
                    <a:lnTo>
                      <a:pt x="3374" y="1016"/>
                    </a:lnTo>
                    <a:lnTo>
                      <a:pt x="3381" y="1010"/>
                    </a:lnTo>
                    <a:lnTo>
                      <a:pt x="3387" y="1004"/>
                    </a:lnTo>
                    <a:lnTo>
                      <a:pt x="3393" y="997"/>
                    </a:lnTo>
                    <a:lnTo>
                      <a:pt x="3400" y="991"/>
                    </a:lnTo>
                    <a:lnTo>
                      <a:pt x="3406" y="984"/>
                    </a:lnTo>
                    <a:lnTo>
                      <a:pt x="3413" y="984"/>
                    </a:lnTo>
                    <a:lnTo>
                      <a:pt x="3419" y="984"/>
                    </a:lnTo>
                    <a:lnTo>
                      <a:pt x="3425" y="984"/>
                    </a:lnTo>
                    <a:lnTo>
                      <a:pt x="3432" y="984"/>
                    </a:lnTo>
                    <a:lnTo>
                      <a:pt x="3438" y="984"/>
                    </a:lnTo>
                    <a:lnTo>
                      <a:pt x="3444" y="978"/>
                    </a:lnTo>
                    <a:lnTo>
                      <a:pt x="3451" y="959"/>
                    </a:lnTo>
                    <a:lnTo>
                      <a:pt x="3457" y="901"/>
                    </a:lnTo>
                    <a:lnTo>
                      <a:pt x="3464" y="748"/>
                    </a:lnTo>
                    <a:lnTo>
                      <a:pt x="3470" y="486"/>
                    </a:lnTo>
                    <a:lnTo>
                      <a:pt x="3476" y="192"/>
                    </a:lnTo>
                    <a:lnTo>
                      <a:pt x="3483" y="6"/>
                    </a:lnTo>
                    <a:lnTo>
                      <a:pt x="3489" y="0"/>
                    </a:lnTo>
                    <a:lnTo>
                      <a:pt x="3495" y="121"/>
                    </a:lnTo>
                    <a:lnTo>
                      <a:pt x="3502" y="300"/>
                    </a:lnTo>
                    <a:lnTo>
                      <a:pt x="3508" y="467"/>
                    </a:lnTo>
                    <a:lnTo>
                      <a:pt x="3515" y="588"/>
                    </a:lnTo>
                    <a:lnTo>
                      <a:pt x="3521" y="658"/>
                    </a:lnTo>
                    <a:lnTo>
                      <a:pt x="3527" y="703"/>
                    </a:lnTo>
                    <a:lnTo>
                      <a:pt x="3534" y="729"/>
                    </a:lnTo>
                    <a:lnTo>
                      <a:pt x="3540" y="754"/>
                    </a:lnTo>
                    <a:lnTo>
                      <a:pt x="3547" y="786"/>
                    </a:lnTo>
                    <a:lnTo>
                      <a:pt x="3553" y="825"/>
                    </a:lnTo>
                    <a:lnTo>
                      <a:pt x="3559" y="863"/>
                    </a:lnTo>
                    <a:lnTo>
                      <a:pt x="3566" y="895"/>
                    </a:lnTo>
                    <a:lnTo>
                      <a:pt x="3572" y="920"/>
                    </a:lnTo>
                    <a:lnTo>
                      <a:pt x="3578" y="940"/>
                    </a:lnTo>
                    <a:lnTo>
                      <a:pt x="3585" y="952"/>
                    </a:lnTo>
                    <a:lnTo>
                      <a:pt x="3591" y="965"/>
                    </a:lnTo>
                    <a:lnTo>
                      <a:pt x="3598" y="972"/>
                    </a:lnTo>
                    <a:lnTo>
                      <a:pt x="3604" y="978"/>
                    </a:lnTo>
                    <a:lnTo>
                      <a:pt x="3610" y="984"/>
                    </a:lnTo>
                    <a:lnTo>
                      <a:pt x="3617" y="991"/>
                    </a:lnTo>
                    <a:lnTo>
                      <a:pt x="3623" y="991"/>
                    </a:lnTo>
                    <a:lnTo>
                      <a:pt x="3629" y="991"/>
                    </a:lnTo>
                    <a:lnTo>
                      <a:pt x="3636" y="991"/>
                    </a:lnTo>
                    <a:lnTo>
                      <a:pt x="3642" y="991"/>
                    </a:lnTo>
                    <a:lnTo>
                      <a:pt x="3649" y="991"/>
                    </a:lnTo>
                    <a:lnTo>
                      <a:pt x="3655" y="997"/>
                    </a:lnTo>
                    <a:lnTo>
                      <a:pt x="3661" y="997"/>
                    </a:lnTo>
                    <a:lnTo>
                      <a:pt x="3668" y="1004"/>
                    </a:lnTo>
                    <a:lnTo>
                      <a:pt x="3674" y="1010"/>
                    </a:lnTo>
                    <a:lnTo>
                      <a:pt x="3680" y="1016"/>
                    </a:lnTo>
                    <a:lnTo>
                      <a:pt x="3687" y="1016"/>
                    </a:lnTo>
                    <a:lnTo>
                      <a:pt x="3693" y="1016"/>
                    </a:lnTo>
                    <a:lnTo>
                      <a:pt x="3700" y="1023"/>
                    </a:lnTo>
                    <a:lnTo>
                      <a:pt x="3706" y="1023"/>
                    </a:lnTo>
                    <a:lnTo>
                      <a:pt x="3712" y="1023"/>
                    </a:lnTo>
                    <a:lnTo>
                      <a:pt x="3719" y="1023"/>
                    </a:lnTo>
                    <a:lnTo>
                      <a:pt x="3725" y="1023"/>
                    </a:lnTo>
                    <a:lnTo>
                      <a:pt x="3732" y="1023"/>
                    </a:lnTo>
                    <a:lnTo>
                      <a:pt x="3738" y="1023"/>
                    </a:lnTo>
                    <a:lnTo>
                      <a:pt x="3744" y="1023"/>
                    </a:lnTo>
                    <a:lnTo>
                      <a:pt x="3751" y="1023"/>
                    </a:lnTo>
                    <a:lnTo>
                      <a:pt x="3757" y="1023"/>
                    </a:lnTo>
                    <a:lnTo>
                      <a:pt x="3763" y="1023"/>
                    </a:lnTo>
                    <a:lnTo>
                      <a:pt x="3770" y="1029"/>
                    </a:lnTo>
                    <a:lnTo>
                      <a:pt x="3776" y="1029"/>
                    </a:lnTo>
                    <a:lnTo>
                      <a:pt x="3783" y="1029"/>
                    </a:lnTo>
                    <a:lnTo>
                      <a:pt x="3789" y="1029"/>
                    </a:lnTo>
                    <a:lnTo>
                      <a:pt x="3795" y="1023"/>
                    </a:lnTo>
                    <a:lnTo>
                      <a:pt x="3802" y="1023"/>
                    </a:lnTo>
                    <a:lnTo>
                      <a:pt x="3808" y="1023"/>
                    </a:lnTo>
                    <a:lnTo>
                      <a:pt x="3814" y="1023"/>
                    </a:lnTo>
                    <a:lnTo>
                      <a:pt x="3821" y="1023"/>
                    </a:lnTo>
                    <a:lnTo>
                      <a:pt x="3827" y="1023"/>
                    </a:lnTo>
                    <a:lnTo>
                      <a:pt x="3834" y="1023"/>
                    </a:lnTo>
                    <a:lnTo>
                      <a:pt x="3840" y="1023"/>
                    </a:lnTo>
                    <a:lnTo>
                      <a:pt x="3846" y="1023"/>
                    </a:lnTo>
                    <a:lnTo>
                      <a:pt x="3853" y="1029"/>
                    </a:lnTo>
                    <a:lnTo>
                      <a:pt x="3859" y="1023"/>
                    </a:lnTo>
                    <a:lnTo>
                      <a:pt x="3865" y="1023"/>
                    </a:lnTo>
                    <a:lnTo>
                      <a:pt x="3872" y="1023"/>
                    </a:lnTo>
                    <a:lnTo>
                      <a:pt x="3878" y="1023"/>
                    </a:lnTo>
                    <a:lnTo>
                      <a:pt x="3885" y="1023"/>
                    </a:lnTo>
                    <a:lnTo>
                      <a:pt x="3891" y="1023"/>
                    </a:lnTo>
                    <a:lnTo>
                      <a:pt x="3897" y="1029"/>
                    </a:lnTo>
                    <a:lnTo>
                      <a:pt x="3904" y="1029"/>
                    </a:lnTo>
                    <a:lnTo>
                      <a:pt x="3910" y="1029"/>
                    </a:lnTo>
                    <a:lnTo>
                      <a:pt x="3916" y="1029"/>
                    </a:lnTo>
                    <a:lnTo>
                      <a:pt x="3923" y="1023"/>
                    </a:lnTo>
                    <a:lnTo>
                      <a:pt x="3929" y="1023"/>
                    </a:lnTo>
                    <a:lnTo>
                      <a:pt x="3936" y="1029"/>
                    </a:lnTo>
                    <a:lnTo>
                      <a:pt x="3942" y="1023"/>
                    </a:lnTo>
                    <a:lnTo>
                      <a:pt x="3948" y="1023"/>
                    </a:lnTo>
                    <a:lnTo>
                      <a:pt x="3955" y="1023"/>
                    </a:lnTo>
                    <a:lnTo>
                      <a:pt x="3961" y="1023"/>
                    </a:lnTo>
                    <a:lnTo>
                      <a:pt x="3968" y="1023"/>
                    </a:lnTo>
                    <a:lnTo>
                      <a:pt x="3974" y="1023"/>
                    </a:lnTo>
                    <a:lnTo>
                      <a:pt x="3980" y="1023"/>
                    </a:lnTo>
                    <a:lnTo>
                      <a:pt x="3987" y="1023"/>
                    </a:lnTo>
                    <a:lnTo>
                      <a:pt x="3993" y="1023"/>
                    </a:lnTo>
                    <a:lnTo>
                      <a:pt x="3999" y="1023"/>
                    </a:lnTo>
                    <a:lnTo>
                      <a:pt x="4006" y="1023"/>
                    </a:lnTo>
                    <a:lnTo>
                      <a:pt x="4012" y="1023"/>
                    </a:lnTo>
                    <a:lnTo>
                      <a:pt x="4019" y="1023"/>
                    </a:lnTo>
                    <a:lnTo>
                      <a:pt x="4025" y="1023"/>
                    </a:lnTo>
                    <a:lnTo>
                      <a:pt x="4031" y="1023"/>
                    </a:lnTo>
                    <a:lnTo>
                      <a:pt x="4038" y="1023"/>
                    </a:lnTo>
                    <a:lnTo>
                      <a:pt x="4044" y="1023"/>
                    </a:lnTo>
                    <a:lnTo>
                      <a:pt x="4050" y="1023"/>
                    </a:lnTo>
                    <a:lnTo>
                      <a:pt x="4057" y="1023"/>
                    </a:lnTo>
                  </a:path>
                </a:pathLst>
              </a:custGeom>
              <a:noFill/>
              <a:ln w="9525">
                <a:solidFill>
                  <a:srgbClr val="8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77" name="Freeform 92"/>
              <p:cNvSpPr>
                <a:spLocks/>
              </p:cNvSpPr>
              <p:nvPr/>
            </p:nvSpPr>
            <p:spPr bwMode="auto">
              <a:xfrm>
                <a:off x="2217738" y="2641600"/>
                <a:ext cx="6440487" cy="1219200"/>
              </a:xfrm>
              <a:custGeom>
                <a:avLst/>
                <a:gdLst>
                  <a:gd name="T0" fmla="*/ 57 w 4057"/>
                  <a:gd name="T1" fmla="*/ 768 h 768"/>
                  <a:gd name="T2" fmla="*/ 121 w 4057"/>
                  <a:gd name="T3" fmla="*/ 742 h 768"/>
                  <a:gd name="T4" fmla="*/ 185 w 4057"/>
                  <a:gd name="T5" fmla="*/ 755 h 768"/>
                  <a:gd name="T6" fmla="*/ 249 w 4057"/>
                  <a:gd name="T7" fmla="*/ 742 h 768"/>
                  <a:gd name="T8" fmla="*/ 313 w 4057"/>
                  <a:gd name="T9" fmla="*/ 723 h 768"/>
                  <a:gd name="T10" fmla="*/ 376 w 4057"/>
                  <a:gd name="T11" fmla="*/ 749 h 768"/>
                  <a:gd name="T12" fmla="*/ 440 w 4057"/>
                  <a:gd name="T13" fmla="*/ 742 h 768"/>
                  <a:gd name="T14" fmla="*/ 504 w 4057"/>
                  <a:gd name="T15" fmla="*/ 749 h 768"/>
                  <a:gd name="T16" fmla="*/ 568 w 4057"/>
                  <a:gd name="T17" fmla="*/ 742 h 768"/>
                  <a:gd name="T18" fmla="*/ 631 w 4057"/>
                  <a:gd name="T19" fmla="*/ 742 h 768"/>
                  <a:gd name="T20" fmla="*/ 695 w 4057"/>
                  <a:gd name="T21" fmla="*/ 742 h 768"/>
                  <a:gd name="T22" fmla="*/ 759 w 4057"/>
                  <a:gd name="T23" fmla="*/ 749 h 768"/>
                  <a:gd name="T24" fmla="*/ 823 w 4057"/>
                  <a:gd name="T25" fmla="*/ 749 h 768"/>
                  <a:gd name="T26" fmla="*/ 887 w 4057"/>
                  <a:gd name="T27" fmla="*/ 742 h 768"/>
                  <a:gd name="T28" fmla="*/ 950 w 4057"/>
                  <a:gd name="T29" fmla="*/ 736 h 768"/>
                  <a:gd name="T30" fmla="*/ 1014 w 4057"/>
                  <a:gd name="T31" fmla="*/ 710 h 768"/>
                  <a:gd name="T32" fmla="*/ 1078 w 4057"/>
                  <a:gd name="T33" fmla="*/ 736 h 768"/>
                  <a:gd name="T34" fmla="*/ 1142 w 4057"/>
                  <a:gd name="T35" fmla="*/ 736 h 768"/>
                  <a:gd name="T36" fmla="*/ 1206 w 4057"/>
                  <a:gd name="T37" fmla="*/ 736 h 768"/>
                  <a:gd name="T38" fmla="*/ 1269 w 4057"/>
                  <a:gd name="T39" fmla="*/ 742 h 768"/>
                  <a:gd name="T40" fmla="*/ 1333 w 4057"/>
                  <a:gd name="T41" fmla="*/ 729 h 768"/>
                  <a:gd name="T42" fmla="*/ 1397 w 4057"/>
                  <a:gd name="T43" fmla="*/ 736 h 768"/>
                  <a:gd name="T44" fmla="*/ 1461 w 4057"/>
                  <a:gd name="T45" fmla="*/ 736 h 768"/>
                  <a:gd name="T46" fmla="*/ 1524 w 4057"/>
                  <a:gd name="T47" fmla="*/ 729 h 768"/>
                  <a:gd name="T48" fmla="*/ 1588 w 4057"/>
                  <a:gd name="T49" fmla="*/ 729 h 768"/>
                  <a:gd name="T50" fmla="*/ 1652 w 4057"/>
                  <a:gd name="T51" fmla="*/ 729 h 768"/>
                  <a:gd name="T52" fmla="*/ 1716 w 4057"/>
                  <a:gd name="T53" fmla="*/ 723 h 768"/>
                  <a:gd name="T54" fmla="*/ 1780 w 4057"/>
                  <a:gd name="T55" fmla="*/ 723 h 768"/>
                  <a:gd name="T56" fmla="*/ 1843 w 4057"/>
                  <a:gd name="T57" fmla="*/ 723 h 768"/>
                  <a:gd name="T58" fmla="*/ 1907 w 4057"/>
                  <a:gd name="T59" fmla="*/ 723 h 768"/>
                  <a:gd name="T60" fmla="*/ 1971 w 4057"/>
                  <a:gd name="T61" fmla="*/ 723 h 768"/>
                  <a:gd name="T62" fmla="*/ 2035 w 4057"/>
                  <a:gd name="T63" fmla="*/ 723 h 768"/>
                  <a:gd name="T64" fmla="*/ 2099 w 4057"/>
                  <a:gd name="T65" fmla="*/ 717 h 768"/>
                  <a:gd name="T66" fmla="*/ 2162 w 4057"/>
                  <a:gd name="T67" fmla="*/ 723 h 768"/>
                  <a:gd name="T68" fmla="*/ 2226 w 4057"/>
                  <a:gd name="T69" fmla="*/ 717 h 768"/>
                  <a:gd name="T70" fmla="*/ 2290 w 4057"/>
                  <a:gd name="T71" fmla="*/ 710 h 768"/>
                  <a:gd name="T72" fmla="*/ 2354 w 4057"/>
                  <a:gd name="T73" fmla="*/ 710 h 768"/>
                  <a:gd name="T74" fmla="*/ 2417 w 4057"/>
                  <a:gd name="T75" fmla="*/ 710 h 768"/>
                  <a:gd name="T76" fmla="*/ 2481 w 4057"/>
                  <a:gd name="T77" fmla="*/ 685 h 768"/>
                  <a:gd name="T78" fmla="*/ 2545 w 4057"/>
                  <a:gd name="T79" fmla="*/ 704 h 768"/>
                  <a:gd name="T80" fmla="*/ 2609 w 4057"/>
                  <a:gd name="T81" fmla="*/ 710 h 768"/>
                  <a:gd name="T82" fmla="*/ 2673 w 4057"/>
                  <a:gd name="T83" fmla="*/ 691 h 768"/>
                  <a:gd name="T84" fmla="*/ 2736 w 4057"/>
                  <a:gd name="T85" fmla="*/ 704 h 768"/>
                  <a:gd name="T86" fmla="*/ 2800 w 4057"/>
                  <a:gd name="T87" fmla="*/ 672 h 768"/>
                  <a:gd name="T88" fmla="*/ 2864 w 4057"/>
                  <a:gd name="T89" fmla="*/ 646 h 768"/>
                  <a:gd name="T90" fmla="*/ 2928 w 4057"/>
                  <a:gd name="T91" fmla="*/ 704 h 768"/>
                  <a:gd name="T92" fmla="*/ 2992 w 4057"/>
                  <a:gd name="T93" fmla="*/ 697 h 768"/>
                  <a:gd name="T94" fmla="*/ 3055 w 4057"/>
                  <a:gd name="T95" fmla="*/ 672 h 768"/>
                  <a:gd name="T96" fmla="*/ 3119 w 4057"/>
                  <a:gd name="T97" fmla="*/ 678 h 768"/>
                  <a:gd name="T98" fmla="*/ 3183 w 4057"/>
                  <a:gd name="T99" fmla="*/ 691 h 768"/>
                  <a:gd name="T100" fmla="*/ 3247 w 4057"/>
                  <a:gd name="T101" fmla="*/ 678 h 768"/>
                  <a:gd name="T102" fmla="*/ 3311 w 4057"/>
                  <a:gd name="T103" fmla="*/ 685 h 768"/>
                  <a:gd name="T104" fmla="*/ 3374 w 4057"/>
                  <a:gd name="T105" fmla="*/ 672 h 768"/>
                  <a:gd name="T106" fmla="*/ 3438 w 4057"/>
                  <a:gd name="T107" fmla="*/ 589 h 768"/>
                  <a:gd name="T108" fmla="*/ 3502 w 4057"/>
                  <a:gd name="T109" fmla="*/ 442 h 768"/>
                  <a:gd name="T110" fmla="*/ 3566 w 4057"/>
                  <a:gd name="T111" fmla="*/ 646 h 768"/>
                  <a:gd name="T112" fmla="*/ 3629 w 4057"/>
                  <a:gd name="T113" fmla="*/ 672 h 768"/>
                  <a:gd name="T114" fmla="*/ 3693 w 4057"/>
                  <a:gd name="T115" fmla="*/ 691 h 768"/>
                  <a:gd name="T116" fmla="*/ 3757 w 4057"/>
                  <a:gd name="T117" fmla="*/ 691 h 768"/>
                  <a:gd name="T118" fmla="*/ 3821 w 4057"/>
                  <a:gd name="T119" fmla="*/ 691 h 768"/>
                  <a:gd name="T120" fmla="*/ 3885 w 4057"/>
                  <a:gd name="T121" fmla="*/ 691 h 768"/>
                  <a:gd name="T122" fmla="*/ 3948 w 4057"/>
                  <a:gd name="T123" fmla="*/ 691 h 768"/>
                  <a:gd name="T124" fmla="*/ 4012 w 4057"/>
                  <a:gd name="T125" fmla="*/ 691 h 7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57"/>
                  <a:gd name="T190" fmla="*/ 0 h 768"/>
                  <a:gd name="T191" fmla="*/ 4057 w 4057"/>
                  <a:gd name="T192" fmla="*/ 768 h 7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57" h="768">
                    <a:moveTo>
                      <a:pt x="0" y="742"/>
                    </a:moveTo>
                    <a:lnTo>
                      <a:pt x="6" y="749"/>
                    </a:lnTo>
                    <a:lnTo>
                      <a:pt x="13" y="749"/>
                    </a:lnTo>
                    <a:lnTo>
                      <a:pt x="19" y="755"/>
                    </a:lnTo>
                    <a:lnTo>
                      <a:pt x="25" y="755"/>
                    </a:lnTo>
                    <a:lnTo>
                      <a:pt x="32" y="761"/>
                    </a:lnTo>
                    <a:lnTo>
                      <a:pt x="38" y="768"/>
                    </a:lnTo>
                    <a:lnTo>
                      <a:pt x="45" y="768"/>
                    </a:lnTo>
                    <a:lnTo>
                      <a:pt x="51" y="768"/>
                    </a:lnTo>
                    <a:lnTo>
                      <a:pt x="57" y="768"/>
                    </a:lnTo>
                    <a:lnTo>
                      <a:pt x="64" y="761"/>
                    </a:lnTo>
                    <a:lnTo>
                      <a:pt x="70" y="761"/>
                    </a:lnTo>
                    <a:lnTo>
                      <a:pt x="76" y="755"/>
                    </a:lnTo>
                    <a:lnTo>
                      <a:pt x="83" y="755"/>
                    </a:lnTo>
                    <a:lnTo>
                      <a:pt x="89" y="755"/>
                    </a:lnTo>
                    <a:lnTo>
                      <a:pt x="96" y="749"/>
                    </a:lnTo>
                    <a:lnTo>
                      <a:pt x="102" y="742"/>
                    </a:lnTo>
                    <a:lnTo>
                      <a:pt x="108" y="742"/>
                    </a:lnTo>
                    <a:lnTo>
                      <a:pt x="115" y="742"/>
                    </a:lnTo>
                    <a:lnTo>
                      <a:pt x="121" y="742"/>
                    </a:lnTo>
                    <a:lnTo>
                      <a:pt x="128" y="742"/>
                    </a:lnTo>
                    <a:lnTo>
                      <a:pt x="134" y="749"/>
                    </a:lnTo>
                    <a:lnTo>
                      <a:pt x="140" y="749"/>
                    </a:lnTo>
                    <a:lnTo>
                      <a:pt x="147" y="749"/>
                    </a:lnTo>
                    <a:lnTo>
                      <a:pt x="153" y="755"/>
                    </a:lnTo>
                    <a:lnTo>
                      <a:pt x="159" y="755"/>
                    </a:lnTo>
                    <a:lnTo>
                      <a:pt x="166" y="755"/>
                    </a:lnTo>
                    <a:lnTo>
                      <a:pt x="172" y="755"/>
                    </a:lnTo>
                    <a:lnTo>
                      <a:pt x="179" y="755"/>
                    </a:lnTo>
                    <a:lnTo>
                      <a:pt x="185" y="755"/>
                    </a:lnTo>
                    <a:lnTo>
                      <a:pt x="191" y="755"/>
                    </a:lnTo>
                    <a:lnTo>
                      <a:pt x="198" y="755"/>
                    </a:lnTo>
                    <a:lnTo>
                      <a:pt x="204" y="749"/>
                    </a:lnTo>
                    <a:lnTo>
                      <a:pt x="210" y="749"/>
                    </a:lnTo>
                    <a:lnTo>
                      <a:pt x="217" y="742"/>
                    </a:lnTo>
                    <a:lnTo>
                      <a:pt x="223" y="742"/>
                    </a:lnTo>
                    <a:lnTo>
                      <a:pt x="230" y="742"/>
                    </a:lnTo>
                    <a:lnTo>
                      <a:pt x="236" y="742"/>
                    </a:lnTo>
                    <a:lnTo>
                      <a:pt x="242" y="742"/>
                    </a:lnTo>
                    <a:lnTo>
                      <a:pt x="249" y="742"/>
                    </a:lnTo>
                    <a:lnTo>
                      <a:pt x="255" y="742"/>
                    </a:lnTo>
                    <a:lnTo>
                      <a:pt x="261" y="742"/>
                    </a:lnTo>
                    <a:lnTo>
                      <a:pt x="268" y="742"/>
                    </a:lnTo>
                    <a:lnTo>
                      <a:pt x="274" y="749"/>
                    </a:lnTo>
                    <a:lnTo>
                      <a:pt x="281" y="749"/>
                    </a:lnTo>
                    <a:lnTo>
                      <a:pt x="287" y="749"/>
                    </a:lnTo>
                    <a:lnTo>
                      <a:pt x="293" y="742"/>
                    </a:lnTo>
                    <a:lnTo>
                      <a:pt x="300" y="736"/>
                    </a:lnTo>
                    <a:lnTo>
                      <a:pt x="306" y="729"/>
                    </a:lnTo>
                    <a:lnTo>
                      <a:pt x="313" y="723"/>
                    </a:lnTo>
                    <a:lnTo>
                      <a:pt x="319" y="729"/>
                    </a:lnTo>
                    <a:lnTo>
                      <a:pt x="325" y="729"/>
                    </a:lnTo>
                    <a:lnTo>
                      <a:pt x="332" y="736"/>
                    </a:lnTo>
                    <a:lnTo>
                      <a:pt x="338" y="736"/>
                    </a:lnTo>
                    <a:lnTo>
                      <a:pt x="344" y="736"/>
                    </a:lnTo>
                    <a:lnTo>
                      <a:pt x="351" y="742"/>
                    </a:lnTo>
                    <a:lnTo>
                      <a:pt x="357" y="742"/>
                    </a:lnTo>
                    <a:lnTo>
                      <a:pt x="364" y="742"/>
                    </a:lnTo>
                    <a:lnTo>
                      <a:pt x="370" y="742"/>
                    </a:lnTo>
                    <a:lnTo>
                      <a:pt x="376" y="749"/>
                    </a:lnTo>
                    <a:lnTo>
                      <a:pt x="383" y="749"/>
                    </a:lnTo>
                    <a:lnTo>
                      <a:pt x="389" y="749"/>
                    </a:lnTo>
                    <a:lnTo>
                      <a:pt x="395" y="749"/>
                    </a:lnTo>
                    <a:lnTo>
                      <a:pt x="402" y="749"/>
                    </a:lnTo>
                    <a:lnTo>
                      <a:pt x="408" y="749"/>
                    </a:lnTo>
                    <a:lnTo>
                      <a:pt x="415" y="749"/>
                    </a:lnTo>
                    <a:lnTo>
                      <a:pt x="421" y="742"/>
                    </a:lnTo>
                    <a:lnTo>
                      <a:pt x="427" y="742"/>
                    </a:lnTo>
                    <a:lnTo>
                      <a:pt x="434" y="742"/>
                    </a:lnTo>
                    <a:lnTo>
                      <a:pt x="440" y="742"/>
                    </a:lnTo>
                    <a:lnTo>
                      <a:pt x="446" y="742"/>
                    </a:lnTo>
                    <a:lnTo>
                      <a:pt x="453" y="742"/>
                    </a:lnTo>
                    <a:lnTo>
                      <a:pt x="459" y="742"/>
                    </a:lnTo>
                    <a:lnTo>
                      <a:pt x="466" y="749"/>
                    </a:lnTo>
                    <a:lnTo>
                      <a:pt x="472" y="749"/>
                    </a:lnTo>
                    <a:lnTo>
                      <a:pt x="478" y="749"/>
                    </a:lnTo>
                    <a:lnTo>
                      <a:pt x="485" y="749"/>
                    </a:lnTo>
                    <a:lnTo>
                      <a:pt x="491" y="749"/>
                    </a:lnTo>
                    <a:lnTo>
                      <a:pt x="497" y="749"/>
                    </a:lnTo>
                    <a:lnTo>
                      <a:pt x="504" y="749"/>
                    </a:lnTo>
                    <a:lnTo>
                      <a:pt x="510" y="749"/>
                    </a:lnTo>
                    <a:lnTo>
                      <a:pt x="517" y="742"/>
                    </a:lnTo>
                    <a:lnTo>
                      <a:pt x="523" y="742"/>
                    </a:lnTo>
                    <a:lnTo>
                      <a:pt x="529" y="742"/>
                    </a:lnTo>
                    <a:lnTo>
                      <a:pt x="536" y="742"/>
                    </a:lnTo>
                    <a:lnTo>
                      <a:pt x="542" y="742"/>
                    </a:lnTo>
                    <a:lnTo>
                      <a:pt x="549" y="742"/>
                    </a:lnTo>
                    <a:lnTo>
                      <a:pt x="555" y="742"/>
                    </a:lnTo>
                    <a:lnTo>
                      <a:pt x="561" y="742"/>
                    </a:lnTo>
                    <a:lnTo>
                      <a:pt x="568" y="742"/>
                    </a:lnTo>
                    <a:lnTo>
                      <a:pt x="574" y="742"/>
                    </a:lnTo>
                    <a:lnTo>
                      <a:pt x="580" y="749"/>
                    </a:lnTo>
                    <a:lnTo>
                      <a:pt x="587" y="749"/>
                    </a:lnTo>
                    <a:lnTo>
                      <a:pt x="593" y="749"/>
                    </a:lnTo>
                    <a:lnTo>
                      <a:pt x="600" y="749"/>
                    </a:lnTo>
                    <a:lnTo>
                      <a:pt x="606" y="742"/>
                    </a:lnTo>
                    <a:lnTo>
                      <a:pt x="612" y="742"/>
                    </a:lnTo>
                    <a:lnTo>
                      <a:pt x="619" y="742"/>
                    </a:lnTo>
                    <a:lnTo>
                      <a:pt x="625" y="742"/>
                    </a:lnTo>
                    <a:lnTo>
                      <a:pt x="631" y="742"/>
                    </a:lnTo>
                    <a:lnTo>
                      <a:pt x="638" y="742"/>
                    </a:lnTo>
                    <a:lnTo>
                      <a:pt x="644" y="742"/>
                    </a:lnTo>
                    <a:lnTo>
                      <a:pt x="651" y="749"/>
                    </a:lnTo>
                    <a:lnTo>
                      <a:pt x="657" y="749"/>
                    </a:lnTo>
                    <a:lnTo>
                      <a:pt x="663" y="749"/>
                    </a:lnTo>
                    <a:lnTo>
                      <a:pt x="670" y="749"/>
                    </a:lnTo>
                    <a:lnTo>
                      <a:pt x="676" y="749"/>
                    </a:lnTo>
                    <a:lnTo>
                      <a:pt x="682" y="749"/>
                    </a:lnTo>
                    <a:lnTo>
                      <a:pt x="689" y="742"/>
                    </a:lnTo>
                    <a:lnTo>
                      <a:pt x="695" y="742"/>
                    </a:lnTo>
                    <a:lnTo>
                      <a:pt x="702" y="742"/>
                    </a:lnTo>
                    <a:lnTo>
                      <a:pt x="708" y="742"/>
                    </a:lnTo>
                    <a:lnTo>
                      <a:pt x="714" y="742"/>
                    </a:lnTo>
                    <a:lnTo>
                      <a:pt x="721" y="742"/>
                    </a:lnTo>
                    <a:lnTo>
                      <a:pt x="727" y="742"/>
                    </a:lnTo>
                    <a:lnTo>
                      <a:pt x="733" y="749"/>
                    </a:lnTo>
                    <a:lnTo>
                      <a:pt x="740" y="749"/>
                    </a:lnTo>
                    <a:lnTo>
                      <a:pt x="746" y="749"/>
                    </a:lnTo>
                    <a:lnTo>
                      <a:pt x="753" y="749"/>
                    </a:lnTo>
                    <a:lnTo>
                      <a:pt x="759" y="749"/>
                    </a:lnTo>
                    <a:lnTo>
                      <a:pt x="765" y="749"/>
                    </a:lnTo>
                    <a:lnTo>
                      <a:pt x="772" y="749"/>
                    </a:lnTo>
                    <a:lnTo>
                      <a:pt x="778" y="742"/>
                    </a:lnTo>
                    <a:lnTo>
                      <a:pt x="785" y="742"/>
                    </a:lnTo>
                    <a:lnTo>
                      <a:pt x="791" y="742"/>
                    </a:lnTo>
                    <a:lnTo>
                      <a:pt x="797" y="742"/>
                    </a:lnTo>
                    <a:lnTo>
                      <a:pt x="804" y="742"/>
                    </a:lnTo>
                    <a:lnTo>
                      <a:pt x="810" y="742"/>
                    </a:lnTo>
                    <a:lnTo>
                      <a:pt x="816" y="749"/>
                    </a:lnTo>
                    <a:lnTo>
                      <a:pt x="823" y="749"/>
                    </a:lnTo>
                    <a:lnTo>
                      <a:pt x="829" y="749"/>
                    </a:lnTo>
                    <a:lnTo>
                      <a:pt x="836" y="749"/>
                    </a:lnTo>
                    <a:lnTo>
                      <a:pt x="842" y="749"/>
                    </a:lnTo>
                    <a:lnTo>
                      <a:pt x="848" y="749"/>
                    </a:lnTo>
                    <a:lnTo>
                      <a:pt x="855" y="742"/>
                    </a:lnTo>
                    <a:lnTo>
                      <a:pt x="861" y="742"/>
                    </a:lnTo>
                    <a:lnTo>
                      <a:pt x="867" y="742"/>
                    </a:lnTo>
                    <a:lnTo>
                      <a:pt x="874" y="742"/>
                    </a:lnTo>
                    <a:lnTo>
                      <a:pt x="880" y="742"/>
                    </a:lnTo>
                    <a:lnTo>
                      <a:pt x="887" y="742"/>
                    </a:lnTo>
                    <a:lnTo>
                      <a:pt x="893" y="742"/>
                    </a:lnTo>
                    <a:lnTo>
                      <a:pt x="899" y="742"/>
                    </a:lnTo>
                    <a:lnTo>
                      <a:pt x="906" y="742"/>
                    </a:lnTo>
                    <a:lnTo>
                      <a:pt x="912" y="742"/>
                    </a:lnTo>
                    <a:lnTo>
                      <a:pt x="918" y="742"/>
                    </a:lnTo>
                    <a:lnTo>
                      <a:pt x="925" y="742"/>
                    </a:lnTo>
                    <a:lnTo>
                      <a:pt x="931" y="742"/>
                    </a:lnTo>
                    <a:lnTo>
                      <a:pt x="938" y="742"/>
                    </a:lnTo>
                    <a:lnTo>
                      <a:pt x="944" y="742"/>
                    </a:lnTo>
                    <a:lnTo>
                      <a:pt x="950" y="736"/>
                    </a:lnTo>
                    <a:lnTo>
                      <a:pt x="957" y="736"/>
                    </a:lnTo>
                    <a:lnTo>
                      <a:pt x="963" y="736"/>
                    </a:lnTo>
                    <a:lnTo>
                      <a:pt x="970" y="736"/>
                    </a:lnTo>
                    <a:lnTo>
                      <a:pt x="976" y="736"/>
                    </a:lnTo>
                    <a:lnTo>
                      <a:pt x="982" y="736"/>
                    </a:lnTo>
                    <a:lnTo>
                      <a:pt x="989" y="736"/>
                    </a:lnTo>
                    <a:lnTo>
                      <a:pt x="995" y="729"/>
                    </a:lnTo>
                    <a:lnTo>
                      <a:pt x="1001" y="729"/>
                    </a:lnTo>
                    <a:lnTo>
                      <a:pt x="1008" y="723"/>
                    </a:lnTo>
                    <a:lnTo>
                      <a:pt x="1014" y="710"/>
                    </a:lnTo>
                    <a:lnTo>
                      <a:pt x="1021" y="697"/>
                    </a:lnTo>
                    <a:lnTo>
                      <a:pt x="1027" y="691"/>
                    </a:lnTo>
                    <a:lnTo>
                      <a:pt x="1033" y="704"/>
                    </a:lnTo>
                    <a:lnTo>
                      <a:pt x="1040" y="710"/>
                    </a:lnTo>
                    <a:lnTo>
                      <a:pt x="1046" y="723"/>
                    </a:lnTo>
                    <a:lnTo>
                      <a:pt x="1052" y="723"/>
                    </a:lnTo>
                    <a:lnTo>
                      <a:pt x="1059" y="729"/>
                    </a:lnTo>
                    <a:lnTo>
                      <a:pt x="1065" y="729"/>
                    </a:lnTo>
                    <a:lnTo>
                      <a:pt x="1072" y="729"/>
                    </a:lnTo>
                    <a:lnTo>
                      <a:pt x="1078" y="736"/>
                    </a:lnTo>
                    <a:lnTo>
                      <a:pt x="1084" y="736"/>
                    </a:lnTo>
                    <a:lnTo>
                      <a:pt x="1091" y="736"/>
                    </a:lnTo>
                    <a:lnTo>
                      <a:pt x="1097" y="736"/>
                    </a:lnTo>
                    <a:lnTo>
                      <a:pt x="1103" y="736"/>
                    </a:lnTo>
                    <a:lnTo>
                      <a:pt x="1110" y="736"/>
                    </a:lnTo>
                    <a:lnTo>
                      <a:pt x="1116" y="736"/>
                    </a:lnTo>
                    <a:lnTo>
                      <a:pt x="1123" y="736"/>
                    </a:lnTo>
                    <a:lnTo>
                      <a:pt x="1129" y="736"/>
                    </a:lnTo>
                    <a:lnTo>
                      <a:pt x="1135" y="736"/>
                    </a:lnTo>
                    <a:lnTo>
                      <a:pt x="1142" y="736"/>
                    </a:lnTo>
                    <a:lnTo>
                      <a:pt x="1148" y="736"/>
                    </a:lnTo>
                    <a:lnTo>
                      <a:pt x="1154" y="736"/>
                    </a:lnTo>
                    <a:lnTo>
                      <a:pt x="1161" y="736"/>
                    </a:lnTo>
                    <a:lnTo>
                      <a:pt x="1167" y="736"/>
                    </a:lnTo>
                    <a:lnTo>
                      <a:pt x="1174" y="736"/>
                    </a:lnTo>
                    <a:lnTo>
                      <a:pt x="1180" y="736"/>
                    </a:lnTo>
                    <a:lnTo>
                      <a:pt x="1186" y="736"/>
                    </a:lnTo>
                    <a:lnTo>
                      <a:pt x="1193" y="736"/>
                    </a:lnTo>
                    <a:lnTo>
                      <a:pt x="1199" y="736"/>
                    </a:lnTo>
                    <a:lnTo>
                      <a:pt x="1206" y="736"/>
                    </a:lnTo>
                    <a:lnTo>
                      <a:pt x="1212" y="736"/>
                    </a:lnTo>
                    <a:lnTo>
                      <a:pt x="1218" y="736"/>
                    </a:lnTo>
                    <a:lnTo>
                      <a:pt x="1225" y="736"/>
                    </a:lnTo>
                    <a:lnTo>
                      <a:pt x="1231" y="736"/>
                    </a:lnTo>
                    <a:lnTo>
                      <a:pt x="1237" y="736"/>
                    </a:lnTo>
                    <a:lnTo>
                      <a:pt x="1244" y="736"/>
                    </a:lnTo>
                    <a:lnTo>
                      <a:pt x="1250" y="742"/>
                    </a:lnTo>
                    <a:lnTo>
                      <a:pt x="1257" y="742"/>
                    </a:lnTo>
                    <a:lnTo>
                      <a:pt x="1263" y="742"/>
                    </a:lnTo>
                    <a:lnTo>
                      <a:pt x="1269" y="742"/>
                    </a:lnTo>
                    <a:lnTo>
                      <a:pt x="1276" y="742"/>
                    </a:lnTo>
                    <a:lnTo>
                      <a:pt x="1282" y="742"/>
                    </a:lnTo>
                    <a:lnTo>
                      <a:pt x="1288" y="736"/>
                    </a:lnTo>
                    <a:lnTo>
                      <a:pt x="1295" y="736"/>
                    </a:lnTo>
                    <a:lnTo>
                      <a:pt x="1301" y="742"/>
                    </a:lnTo>
                    <a:lnTo>
                      <a:pt x="1308" y="736"/>
                    </a:lnTo>
                    <a:lnTo>
                      <a:pt x="1314" y="736"/>
                    </a:lnTo>
                    <a:lnTo>
                      <a:pt x="1320" y="736"/>
                    </a:lnTo>
                    <a:lnTo>
                      <a:pt x="1327" y="729"/>
                    </a:lnTo>
                    <a:lnTo>
                      <a:pt x="1333" y="729"/>
                    </a:lnTo>
                    <a:lnTo>
                      <a:pt x="1339" y="729"/>
                    </a:lnTo>
                    <a:lnTo>
                      <a:pt x="1346" y="729"/>
                    </a:lnTo>
                    <a:lnTo>
                      <a:pt x="1352" y="729"/>
                    </a:lnTo>
                    <a:lnTo>
                      <a:pt x="1359" y="729"/>
                    </a:lnTo>
                    <a:lnTo>
                      <a:pt x="1365" y="736"/>
                    </a:lnTo>
                    <a:lnTo>
                      <a:pt x="1371" y="736"/>
                    </a:lnTo>
                    <a:lnTo>
                      <a:pt x="1378" y="736"/>
                    </a:lnTo>
                    <a:lnTo>
                      <a:pt x="1384" y="736"/>
                    </a:lnTo>
                    <a:lnTo>
                      <a:pt x="1391" y="736"/>
                    </a:lnTo>
                    <a:lnTo>
                      <a:pt x="1397" y="736"/>
                    </a:lnTo>
                    <a:lnTo>
                      <a:pt x="1403" y="736"/>
                    </a:lnTo>
                    <a:lnTo>
                      <a:pt x="1410" y="736"/>
                    </a:lnTo>
                    <a:lnTo>
                      <a:pt x="1416" y="736"/>
                    </a:lnTo>
                    <a:lnTo>
                      <a:pt x="1422" y="736"/>
                    </a:lnTo>
                    <a:lnTo>
                      <a:pt x="1429" y="736"/>
                    </a:lnTo>
                    <a:lnTo>
                      <a:pt x="1435" y="736"/>
                    </a:lnTo>
                    <a:lnTo>
                      <a:pt x="1442" y="736"/>
                    </a:lnTo>
                    <a:lnTo>
                      <a:pt x="1448" y="736"/>
                    </a:lnTo>
                    <a:lnTo>
                      <a:pt x="1454" y="736"/>
                    </a:lnTo>
                    <a:lnTo>
                      <a:pt x="1461" y="736"/>
                    </a:lnTo>
                    <a:lnTo>
                      <a:pt x="1467" y="736"/>
                    </a:lnTo>
                    <a:lnTo>
                      <a:pt x="1473" y="736"/>
                    </a:lnTo>
                    <a:lnTo>
                      <a:pt x="1480" y="736"/>
                    </a:lnTo>
                    <a:lnTo>
                      <a:pt x="1486" y="736"/>
                    </a:lnTo>
                    <a:lnTo>
                      <a:pt x="1493" y="736"/>
                    </a:lnTo>
                    <a:lnTo>
                      <a:pt x="1499" y="736"/>
                    </a:lnTo>
                    <a:lnTo>
                      <a:pt x="1505" y="736"/>
                    </a:lnTo>
                    <a:lnTo>
                      <a:pt x="1512" y="736"/>
                    </a:lnTo>
                    <a:lnTo>
                      <a:pt x="1518" y="729"/>
                    </a:lnTo>
                    <a:lnTo>
                      <a:pt x="1524" y="729"/>
                    </a:lnTo>
                    <a:lnTo>
                      <a:pt x="1531" y="729"/>
                    </a:lnTo>
                    <a:lnTo>
                      <a:pt x="1537" y="729"/>
                    </a:lnTo>
                    <a:lnTo>
                      <a:pt x="1544" y="729"/>
                    </a:lnTo>
                    <a:lnTo>
                      <a:pt x="1550" y="729"/>
                    </a:lnTo>
                    <a:lnTo>
                      <a:pt x="1556" y="736"/>
                    </a:lnTo>
                    <a:lnTo>
                      <a:pt x="1563" y="736"/>
                    </a:lnTo>
                    <a:lnTo>
                      <a:pt x="1569" y="736"/>
                    </a:lnTo>
                    <a:lnTo>
                      <a:pt x="1575" y="736"/>
                    </a:lnTo>
                    <a:lnTo>
                      <a:pt x="1582" y="729"/>
                    </a:lnTo>
                    <a:lnTo>
                      <a:pt x="1588" y="729"/>
                    </a:lnTo>
                    <a:lnTo>
                      <a:pt x="1595" y="729"/>
                    </a:lnTo>
                    <a:lnTo>
                      <a:pt x="1601" y="729"/>
                    </a:lnTo>
                    <a:lnTo>
                      <a:pt x="1607" y="729"/>
                    </a:lnTo>
                    <a:lnTo>
                      <a:pt x="1614" y="729"/>
                    </a:lnTo>
                    <a:lnTo>
                      <a:pt x="1620" y="729"/>
                    </a:lnTo>
                    <a:lnTo>
                      <a:pt x="1627" y="736"/>
                    </a:lnTo>
                    <a:lnTo>
                      <a:pt x="1633" y="736"/>
                    </a:lnTo>
                    <a:lnTo>
                      <a:pt x="1639" y="736"/>
                    </a:lnTo>
                    <a:lnTo>
                      <a:pt x="1646" y="736"/>
                    </a:lnTo>
                    <a:lnTo>
                      <a:pt x="1652" y="729"/>
                    </a:lnTo>
                    <a:lnTo>
                      <a:pt x="1658" y="729"/>
                    </a:lnTo>
                    <a:lnTo>
                      <a:pt x="1665" y="723"/>
                    </a:lnTo>
                    <a:lnTo>
                      <a:pt x="1671" y="723"/>
                    </a:lnTo>
                    <a:lnTo>
                      <a:pt x="1678" y="717"/>
                    </a:lnTo>
                    <a:lnTo>
                      <a:pt x="1684" y="717"/>
                    </a:lnTo>
                    <a:lnTo>
                      <a:pt x="1690" y="717"/>
                    </a:lnTo>
                    <a:lnTo>
                      <a:pt x="1697" y="717"/>
                    </a:lnTo>
                    <a:lnTo>
                      <a:pt x="1703" y="723"/>
                    </a:lnTo>
                    <a:lnTo>
                      <a:pt x="1709" y="723"/>
                    </a:lnTo>
                    <a:lnTo>
                      <a:pt x="1716" y="723"/>
                    </a:lnTo>
                    <a:lnTo>
                      <a:pt x="1722" y="723"/>
                    </a:lnTo>
                    <a:lnTo>
                      <a:pt x="1729" y="723"/>
                    </a:lnTo>
                    <a:lnTo>
                      <a:pt x="1735" y="723"/>
                    </a:lnTo>
                    <a:lnTo>
                      <a:pt x="1741" y="723"/>
                    </a:lnTo>
                    <a:lnTo>
                      <a:pt x="1748" y="723"/>
                    </a:lnTo>
                    <a:lnTo>
                      <a:pt x="1754" y="723"/>
                    </a:lnTo>
                    <a:lnTo>
                      <a:pt x="1760" y="723"/>
                    </a:lnTo>
                    <a:lnTo>
                      <a:pt x="1767" y="723"/>
                    </a:lnTo>
                    <a:lnTo>
                      <a:pt x="1773" y="723"/>
                    </a:lnTo>
                    <a:lnTo>
                      <a:pt x="1780" y="723"/>
                    </a:lnTo>
                    <a:lnTo>
                      <a:pt x="1786" y="723"/>
                    </a:lnTo>
                    <a:lnTo>
                      <a:pt x="1792" y="723"/>
                    </a:lnTo>
                    <a:lnTo>
                      <a:pt x="1799" y="723"/>
                    </a:lnTo>
                    <a:lnTo>
                      <a:pt x="1805" y="723"/>
                    </a:lnTo>
                    <a:lnTo>
                      <a:pt x="1812" y="717"/>
                    </a:lnTo>
                    <a:lnTo>
                      <a:pt x="1818" y="717"/>
                    </a:lnTo>
                    <a:lnTo>
                      <a:pt x="1824" y="717"/>
                    </a:lnTo>
                    <a:lnTo>
                      <a:pt x="1831" y="717"/>
                    </a:lnTo>
                    <a:lnTo>
                      <a:pt x="1837" y="717"/>
                    </a:lnTo>
                    <a:lnTo>
                      <a:pt x="1843" y="723"/>
                    </a:lnTo>
                    <a:lnTo>
                      <a:pt x="1850" y="723"/>
                    </a:lnTo>
                    <a:lnTo>
                      <a:pt x="1856" y="723"/>
                    </a:lnTo>
                    <a:lnTo>
                      <a:pt x="1863" y="723"/>
                    </a:lnTo>
                    <a:lnTo>
                      <a:pt x="1869" y="723"/>
                    </a:lnTo>
                    <a:lnTo>
                      <a:pt x="1875" y="723"/>
                    </a:lnTo>
                    <a:lnTo>
                      <a:pt x="1882" y="723"/>
                    </a:lnTo>
                    <a:lnTo>
                      <a:pt x="1888" y="723"/>
                    </a:lnTo>
                    <a:lnTo>
                      <a:pt x="1894" y="729"/>
                    </a:lnTo>
                    <a:lnTo>
                      <a:pt x="1901" y="723"/>
                    </a:lnTo>
                    <a:lnTo>
                      <a:pt x="1907" y="723"/>
                    </a:lnTo>
                    <a:lnTo>
                      <a:pt x="1914" y="723"/>
                    </a:lnTo>
                    <a:lnTo>
                      <a:pt x="1920" y="723"/>
                    </a:lnTo>
                    <a:lnTo>
                      <a:pt x="1926" y="723"/>
                    </a:lnTo>
                    <a:lnTo>
                      <a:pt x="1933" y="717"/>
                    </a:lnTo>
                    <a:lnTo>
                      <a:pt x="1939" y="717"/>
                    </a:lnTo>
                    <a:lnTo>
                      <a:pt x="1945" y="717"/>
                    </a:lnTo>
                    <a:lnTo>
                      <a:pt x="1952" y="723"/>
                    </a:lnTo>
                    <a:lnTo>
                      <a:pt x="1958" y="723"/>
                    </a:lnTo>
                    <a:lnTo>
                      <a:pt x="1965" y="723"/>
                    </a:lnTo>
                    <a:lnTo>
                      <a:pt x="1971" y="723"/>
                    </a:lnTo>
                    <a:lnTo>
                      <a:pt x="1977" y="723"/>
                    </a:lnTo>
                    <a:lnTo>
                      <a:pt x="1984" y="717"/>
                    </a:lnTo>
                    <a:lnTo>
                      <a:pt x="1990" y="717"/>
                    </a:lnTo>
                    <a:lnTo>
                      <a:pt x="1996" y="717"/>
                    </a:lnTo>
                    <a:lnTo>
                      <a:pt x="2003" y="717"/>
                    </a:lnTo>
                    <a:lnTo>
                      <a:pt x="2009" y="723"/>
                    </a:lnTo>
                    <a:lnTo>
                      <a:pt x="2016" y="723"/>
                    </a:lnTo>
                    <a:lnTo>
                      <a:pt x="2022" y="723"/>
                    </a:lnTo>
                    <a:lnTo>
                      <a:pt x="2028" y="723"/>
                    </a:lnTo>
                    <a:lnTo>
                      <a:pt x="2035" y="723"/>
                    </a:lnTo>
                    <a:lnTo>
                      <a:pt x="2041" y="723"/>
                    </a:lnTo>
                    <a:lnTo>
                      <a:pt x="2048" y="723"/>
                    </a:lnTo>
                    <a:lnTo>
                      <a:pt x="2054" y="723"/>
                    </a:lnTo>
                    <a:lnTo>
                      <a:pt x="2060" y="723"/>
                    </a:lnTo>
                    <a:lnTo>
                      <a:pt x="2067" y="723"/>
                    </a:lnTo>
                    <a:lnTo>
                      <a:pt x="2073" y="723"/>
                    </a:lnTo>
                    <a:lnTo>
                      <a:pt x="2079" y="717"/>
                    </a:lnTo>
                    <a:lnTo>
                      <a:pt x="2086" y="717"/>
                    </a:lnTo>
                    <a:lnTo>
                      <a:pt x="2092" y="717"/>
                    </a:lnTo>
                    <a:lnTo>
                      <a:pt x="2099" y="717"/>
                    </a:lnTo>
                    <a:lnTo>
                      <a:pt x="2105" y="717"/>
                    </a:lnTo>
                    <a:lnTo>
                      <a:pt x="2111" y="723"/>
                    </a:lnTo>
                    <a:lnTo>
                      <a:pt x="2118" y="723"/>
                    </a:lnTo>
                    <a:lnTo>
                      <a:pt x="2124" y="717"/>
                    </a:lnTo>
                    <a:lnTo>
                      <a:pt x="2130" y="723"/>
                    </a:lnTo>
                    <a:lnTo>
                      <a:pt x="2137" y="723"/>
                    </a:lnTo>
                    <a:lnTo>
                      <a:pt x="2143" y="723"/>
                    </a:lnTo>
                    <a:lnTo>
                      <a:pt x="2150" y="723"/>
                    </a:lnTo>
                    <a:lnTo>
                      <a:pt x="2156" y="723"/>
                    </a:lnTo>
                    <a:lnTo>
                      <a:pt x="2162" y="723"/>
                    </a:lnTo>
                    <a:lnTo>
                      <a:pt x="2169" y="723"/>
                    </a:lnTo>
                    <a:lnTo>
                      <a:pt x="2175" y="723"/>
                    </a:lnTo>
                    <a:lnTo>
                      <a:pt x="2181" y="723"/>
                    </a:lnTo>
                    <a:lnTo>
                      <a:pt x="2188" y="723"/>
                    </a:lnTo>
                    <a:lnTo>
                      <a:pt x="2194" y="723"/>
                    </a:lnTo>
                    <a:lnTo>
                      <a:pt x="2201" y="723"/>
                    </a:lnTo>
                    <a:lnTo>
                      <a:pt x="2207" y="723"/>
                    </a:lnTo>
                    <a:lnTo>
                      <a:pt x="2213" y="717"/>
                    </a:lnTo>
                    <a:lnTo>
                      <a:pt x="2220" y="717"/>
                    </a:lnTo>
                    <a:lnTo>
                      <a:pt x="2226" y="717"/>
                    </a:lnTo>
                    <a:lnTo>
                      <a:pt x="2233" y="717"/>
                    </a:lnTo>
                    <a:lnTo>
                      <a:pt x="2239" y="717"/>
                    </a:lnTo>
                    <a:lnTo>
                      <a:pt x="2245" y="717"/>
                    </a:lnTo>
                    <a:lnTo>
                      <a:pt x="2252" y="710"/>
                    </a:lnTo>
                    <a:lnTo>
                      <a:pt x="2258" y="710"/>
                    </a:lnTo>
                    <a:lnTo>
                      <a:pt x="2264" y="710"/>
                    </a:lnTo>
                    <a:lnTo>
                      <a:pt x="2271" y="710"/>
                    </a:lnTo>
                    <a:lnTo>
                      <a:pt x="2277" y="710"/>
                    </a:lnTo>
                    <a:lnTo>
                      <a:pt x="2284" y="710"/>
                    </a:lnTo>
                    <a:lnTo>
                      <a:pt x="2290" y="710"/>
                    </a:lnTo>
                    <a:lnTo>
                      <a:pt x="2296" y="704"/>
                    </a:lnTo>
                    <a:lnTo>
                      <a:pt x="2303" y="697"/>
                    </a:lnTo>
                    <a:lnTo>
                      <a:pt x="2309" y="697"/>
                    </a:lnTo>
                    <a:lnTo>
                      <a:pt x="2315" y="697"/>
                    </a:lnTo>
                    <a:lnTo>
                      <a:pt x="2322" y="704"/>
                    </a:lnTo>
                    <a:lnTo>
                      <a:pt x="2328" y="710"/>
                    </a:lnTo>
                    <a:lnTo>
                      <a:pt x="2335" y="710"/>
                    </a:lnTo>
                    <a:lnTo>
                      <a:pt x="2341" y="710"/>
                    </a:lnTo>
                    <a:lnTo>
                      <a:pt x="2347" y="710"/>
                    </a:lnTo>
                    <a:lnTo>
                      <a:pt x="2354" y="710"/>
                    </a:lnTo>
                    <a:lnTo>
                      <a:pt x="2360" y="710"/>
                    </a:lnTo>
                    <a:lnTo>
                      <a:pt x="2366" y="704"/>
                    </a:lnTo>
                    <a:lnTo>
                      <a:pt x="2373" y="697"/>
                    </a:lnTo>
                    <a:lnTo>
                      <a:pt x="2379" y="697"/>
                    </a:lnTo>
                    <a:lnTo>
                      <a:pt x="2386" y="691"/>
                    </a:lnTo>
                    <a:lnTo>
                      <a:pt x="2392" y="697"/>
                    </a:lnTo>
                    <a:lnTo>
                      <a:pt x="2398" y="704"/>
                    </a:lnTo>
                    <a:lnTo>
                      <a:pt x="2405" y="704"/>
                    </a:lnTo>
                    <a:lnTo>
                      <a:pt x="2411" y="710"/>
                    </a:lnTo>
                    <a:lnTo>
                      <a:pt x="2417" y="710"/>
                    </a:lnTo>
                    <a:lnTo>
                      <a:pt x="2424" y="710"/>
                    </a:lnTo>
                    <a:lnTo>
                      <a:pt x="2430" y="710"/>
                    </a:lnTo>
                    <a:lnTo>
                      <a:pt x="2437" y="704"/>
                    </a:lnTo>
                    <a:lnTo>
                      <a:pt x="2443" y="691"/>
                    </a:lnTo>
                    <a:lnTo>
                      <a:pt x="2449" y="678"/>
                    </a:lnTo>
                    <a:lnTo>
                      <a:pt x="2456" y="672"/>
                    </a:lnTo>
                    <a:lnTo>
                      <a:pt x="2462" y="665"/>
                    </a:lnTo>
                    <a:lnTo>
                      <a:pt x="2469" y="672"/>
                    </a:lnTo>
                    <a:lnTo>
                      <a:pt x="2475" y="672"/>
                    </a:lnTo>
                    <a:lnTo>
                      <a:pt x="2481" y="685"/>
                    </a:lnTo>
                    <a:lnTo>
                      <a:pt x="2488" y="691"/>
                    </a:lnTo>
                    <a:lnTo>
                      <a:pt x="2494" y="697"/>
                    </a:lnTo>
                    <a:lnTo>
                      <a:pt x="2500" y="697"/>
                    </a:lnTo>
                    <a:lnTo>
                      <a:pt x="2507" y="697"/>
                    </a:lnTo>
                    <a:lnTo>
                      <a:pt x="2513" y="697"/>
                    </a:lnTo>
                    <a:lnTo>
                      <a:pt x="2520" y="697"/>
                    </a:lnTo>
                    <a:lnTo>
                      <a:pt x="2526" y="697"/>
                    </a:lnTo>
                    <a:lnTo>
                      <a:pt x="2532" y="704"/>
                    </a:lnTo>
                    <a:lnTo>
                      <a:pt x="2539" y="704"/>
                    </a:lnTo>
                    <a:lnTo>
                      <a:pt x="2545" y="704"/>
                    </a:lnTo>
                    <a:lnTo>
                      <a:pt x="2551" y="704"/>
                    </a:lnTo>
                    <a:lnTo>
                      <a:pt x="2558" y="704"/>
                    </a:lnTo>
                    <a:lnTo>
                      <a:pt x="2564" y="710"/>
                    </a:lnTo>
                    <a:lnTo>
                      <a:pt x="2571" y="710"/>
                    </a:lnTo>
                    <a:lnTo>
                      <a:pt x="2577" y="710"/>
                    </a:lnTo>
                    <a:lnTo>
                      <a:pt x="2583" y="710"/>
                    </a:lnTo>
                    <a:lnTo>
                      <a:pt x="2590" y="710"/>
                    </a:lnTo>
                    <a:lnTo>
                      <a:pt x="2596" y="710"/>
                    </a:lnTo>
                    <a:lnTo>
                      <a:pt x="2602" y="710"/>
                    </a:lnTo>
                    <a:lnTo>
                      <a:pt x="2609" y="710"/>
                    </a:lnTo>
                    <a:lnTo>
                      <a:pt x="2615" y="710"/>
                    </a:lnTo>
                    <a:lnTo>
                      <a:pt x="2622" y="710"/>
                    </a:lnTo>
                    <a:lnTo>
                      <a:pt x="2628" y="704"/>
                    </a:lnTo>
                    <a:lnTo>
                      <a:pt x="2634" y="697"/>
                    </a:lnTo>
                    <a:lnTo>
                      <a:pt x="2641" y="691"/>
                    </a:lnTo>
                    <a:lnTo>
                      <a:pt x="2647" y="685"/>
                    </a:lnTo>
                    <a:lnTo>
                      <a:pt x="2653" y="685"/>
                    </a:lnTo>
                    <a:lnTo>
                      <a:pt x="2660" y="685"/>
                    </a:lnTo>
                    <a:lnTo>
                      <a:pt x="2666" y="691"/>
                    </a:lnTo>
                    <a:lnTo>
                      <a:pt x="2673" y="691"/>
                    </a:lnTo>
                    <a:lnTo>
                      <a:pt x="2679" y="697"/>
                    </a:lnTo>
                    <a:lnTo>
                      <a:pt x="2685" y="697"/>
                    </a:lnTo>
                    <a:lnTo>
                      <a:pt x="2692" y="697"/>
                    </a:lnTo>
                    <a:lnTo>
                      <a:pt x="2698" y="697"/>
                    </a:lnTo>
                    <a:lnTo>
                      <a:pt x="2705" y="697"/>
                    </a:lnTo>
                    <a:lnTo>
                      <a:pt x="2711" y="697"/>
                    </a:lnTo>
                    <a:lnTo>
                      <a:pt x="2717" y="697"/>
                    </a:lnTo>
                    <a:lnTo>
                      <a:pt x="2724" y="697"/>
                    </a:lnTo>
                    <a:lnTo>
                      <a:pt x="2730" y="697"/>
                    </a:lnTo>
                    <a:lnTo>
                      <a:pt x="2736" y="704"/>
                    </a:lnTo>
                    <a:lnTo>
                      <a:pt x="2743" y="697"/>
                    </a:lnTo>
                    <a:lnTo>
                      <a:pt x="2749" y="697"/>
                    </a:lnTo>
                    <a:lnTo>
                      <a:pt x="2756" y="691"/>
                    </a:lnTo>
                    <a:lnTo>
                      <a:pt x="2762" y="672"/>
                    </a:lnTo>
                    <a:lnTo>
                      <a:pt x="2768" y="653"/>
                    </a:lnTo>
                    <a:lnTo>
                      <a:pt x="2775" y="640"/>
                    </a:lnTo>
                    <a:lnTo>
                      <a:pt x="2781" y="640"/>
                    </a:lnTo>
                    <a:lnTo>
                      <a:pt x="2787" y="646"/>
                    </a:lnTo>
                    <a:lnTo>
                      <a:pt x="2794" y="659"/>
                    </a:lnTo>
                    <a:lnTo>
                      <a:pt x="2800" y="672"/>
                    </a:lnTo>
                    <a:lnTo>
                      <a:pt x="2807" y="685"/>
                    </a:lnTo>
                    <a:lnTo>
                      <a:pt x="2813" y="691"/>
                    </a:lnTo>
                    <a:lnTo>
                      <a:pt x="2819" y="691"/>
                    </a:lnTo>
                    <a:lnTo>
                      <a:pt x="2826" y="685"/>
                    </a:lnTo>
                    <a:lnTo>
                      <a:pt x="2832" y="672"/>
                    </a:lnTo>
                    <a:lnTo>
                      <a:pt x="2838" y="653"/>
                    </a:lnTo>
                    <a:lnTo>
                      <a:pt x="2845" y="640"/>
                    </a:lnTo>
                    <a:lnTo>
                      <a:pt x="2851" y="633"/>
                    </a:lnTo>
                    <a:lnTo>
                      <a:pt x="2858" y="633"/>
                    </a:lnTo>
                    <a:lnTo>
                      <a:pt x="2864" y="646"/>
                    </a:lnTo>
                    <a:lnTo>
                      <a:pt x="2870" y="659"/>
                    </a:lnTo>
                    <a:lnTo>
                      <a:pt x="2877" y="672"/>
                    </a:lnTo>
                    <a:lnTo>
                      <a:pt x="2883" y="685"/>
                    </a:lnTo>
                    <a:lnTo>
                      <a:pt x="2890" y="691"/>
                    </a:lnTo>
                    <a:lnTo>
                      <a:pt x="2896" y="697"/>
                    </a:lnTo>
                    <a:lnTo>
                      <a:pt x="2902" y="697"/>
                    </a:lnTo>
                    <a:lnTo>
                      <a:pt x="2909" y="697"/>
                    </a:lnTo>
                    <a:lnTo>
                      <a:pt x="2915" y="704"/>
                    </a:lnTo>
                    <a:lnTo>
                      <a:pt x="2921" y="704"/>
                    </a:lnTo>
                    <a:lnTo>
                      <a:pt x="2928" y="704"/>
                    </a:lnTo>
                    <a:lnTo>
                      <a:pt x="2934" y="704"/>
                    </a:lnTo>
                    <a:lnTo>
                      <a:pt x="2941" y="697"/>
                    </a:lnTo>
                    <a:lnTo>
                      <a:pt x="2947" y="697"/>
                    </a:lnTo>
                    <a:lnTo>
                      <a:pt x="2953" y="697"/>
                    </a:lnTo>
                    <a:lnTo>
                      <a:pt x="2960" y="697"/>
                    </a:lnTo>
                    <a:lnTo>
                      <a:pt x="2966" y="697"/>
                    </a:lnTo>
                    <a:lnTo>
                      <a:pt x="2972" y="697"/>
                    </a:lnTo>
                    <a:lnTo>
                      <a:pt x="2979" y="697"/>
                    </a:lnTo>
                    <a:lnTo>
                      <a:pt x="2985" y="697"/>
                    </a:lnTo>
                    <a:lnTo>
                      <a:pt x="2992" y="697"/>
                    </a:lnTo>
                    <a:lnTo>
                      <a:pt x="2998" y="691"/>
                    </a:lnTo>
                    <a:lnTo>
                      <a:pt x="3004" y="678"/>
                    </a:lnTo>
                    <a:lnTo>
                      <a:pt x="3011" y="665"/>
                    </a:lnTo>
                    <a:lnTo>
                      <a:pt x="3017" y="659"/>
                    </a:lnTo>
                    <a:lnTo>
                      <a:pt x="3023" y="659"/>
                    </a:lnTo>
                    <a:lnTo>
                      <a:pt x="3030" y="665"/>
                    </a:lnTo>
                    <a:lnTo>
                      <a:pt x="3036" y="672"/>
                    </a:lnTo>
                    <a:lnTo>
                      <a:pt x="3043" y="672"/>
                    </a:lnTo>
                    <a:lnTo>
                      <a:pt x="3049" y="678"/>
                    </a:lnTo>
                    <a:lnTo>
                      <a:pt x="3055" y="672"/>
                    </a:lnTo>
                    <a:lnTo>
                      <a:pt x="3062" y="672"/>
                    </a:lnTo>
                    <a:lnTo>
                      <a:pt x="3068" y="672"/>
                    </a:lnTo>
                    <a:lnTo>
                      <a:pt x="3074" y="672"/>
                    </a:lnTo>
                    <a:lnTo>
                      <a:pt x="3081" y="672"/>
                    </a:lnTo>
                    <a:lnTo>
                      <a:pt x="3087" y="672"/>
                    </a:lnTo>
                    <a:lnTo>
                      <a:pt x="3094" y="672"/>
                    </a:lnTo>
                    <a:lnTo>
                      <a:pt x="3100" y="672"/>
                    </a:lnTo>
                    <a:lnTo>
                      <a:pt x="3106" y="672"/>
                    </a:lnTo>
                    <a:lnTo>
                      <a:pt x="3113" y="678"/>
                    </a:lnTo>
                    <a:lnTo>
                      <a:pt x="3119" y="678"/>
                    </a:lnTo>
                    <a:lnTo>
                      <a:pt x="3126" y="685"/>
                    </a:lnTo>
                    <a:lnTo>
                      <a:pt x="3132" y="685"/>
                    </a:lnTo>
                    <a:lnTo>
                      <a:pt x="3138" y="691"/>
                    </a:lnTo>
                    <a:lnTo>
                      <a:pt x="3145" y="691"/>
                    </a:lnTo>
                    <a:lnTo>
                      <a:pt x="3151" y="691"/>
                    </a:lnTo>
                    <a:lnTo>
                      <a:pt x="3157" y="691"/>
                    </a:lnTo>
                    <a:lnTo>
                      <a:pt x="3164" y="691"/>
                    </a:lnTo>
                    <a:lnTo>
                      <a:pt x="3170" y="691"/>
                    </a:lnTo>
                    <a:lnTo>
                      <a:pt x="3177" y="691"/>
                    </a:lnTo>
                    <a:lnTo>
                      <a:pt x="3183" y="691"/>
                    </a:lnTo>
                    <a:lnTo>
                      <a:pt x="3189" y="691"/>
                    </a:lnTo>
                    <a:lnTo>
                      <a:pt x="3196" y="697"/>
                    </a:lnTo>
                    <a:lnTo>
                      <a:pt x="3202" y="697"/>
                    </a:lnTo>
                    <a:lnTo>
                      <a:pt x="3208" y="697"/>
                    </a:lnTo>
                    <a:lnTo>
                      <a:pt x="3215" y="697"/>
                    </a:lnTo>
                    <a:lnTo>
                      <a:pt x="3221" y="697"/>
                    </a:lnTo>
                    <a:lnTo>
                      <a:pt x="3228" y="691"/>
                    </a:lnTo>
                    <a:lnTo>
                      <a:pt x="3234" y="691"/>
                    </a:lnTo>
                    <a:lnTo>
                      <a:pt x="3240" y="691"/>
                    </a:lnTo>
                    <a:lnTo>
                      <a:pt x="3247" y="678"/>
                    </a:lnTo>
                    <a:lnTo>
                      <a:pt x="3253" y="665"/>
                    </a:lnTo>
                    <a:lnTo>
                      <a:pt x="3259" y="653"/>
                    </a:lnTo>
                    <a:lnTo>
                      <a:pt x="3266" y="653"/>
                    </a:lnTo>
                    <a:lnTo>
                      <a:pt x="3272" y="653"/>
                    </a:lnTo>
                    <a:lnTo>
                      <a:pt x="3279" y="659"/>
                    </a:lnTo>
                    <a:lnTo>
                      <a:pt x="3285" y="665"/>
                    </a:lnTo>
                    <a:lnTo>
                      <a:pt x="3291" y="672"/>
                    </a:lnTo>
                    <a:lnTo>
                      <a:pt x="3298" y="678"/>
                    </a:lnTo>
                    <a:lnTo>
                      <a:pt x="3304" y="678"/>
                    </a:lnTo>
                    <a:lnTo>
                      <a:pt x="3311" y="685"/>
                    </a:lnTo>
                    <a:lnTo>
                      <a:pt x="3317" y="685"/>
                    </a:lnTo>
                    <a:lnTo>
                      <a:pt x="3323" y="685"/>
                    </a:lnTo>
                    <a:lnTo>
                      <a:pt x="3330" y="685"/>
                    </a:lnTo>
                    <a:lnTo>
                      <a:pt x="3336" y="685"/>
                    </a:lnTo>
                    <a:lnTo>
                      <a:pt x="3342" y="685"/>
                    </a:lnTo>
                    <a:lnTo>
                      <a:pt x="3349" y="685"/>
                    </a:lnTo>
                    <a:lnTo>
                      <a:pt x="3355" y="678"/>
                    </a:lnTo>
                    <a:lnTo>
                      <a:pt x="3362" y="678"/>
                    </a:lnTo>
                    <a:lnTo>
                      <a:pt x="3368" y="678"/>
                    </a:lnTo>
                    <a:lnTo>
                      <a:pt x="3374" y="672"/>
                    </a:lnTo>
                    <a:lnTo>
                      <a:pt x="3381" y="672"/>
                    </a:lnTo>
                    <a:lnTo>
                      <a:pt x="3387" y="665"/>
                    </a:lnTo>
                    <a:lnTo>
                      <a:pt x="3393" y="665"/>
                    </a:lnTo>
                    <a:lnTo>
                      <a:pt x="3400" y="665"/>
                    </a:lnTo>
                    <a:lnTo>
                      <a:pt x="3406" y="665"/>
                    </a:lnTo>
                    <a:lnTo>
                      <a:pt x="3413" y="665"/>
                    </a:lnTo>
                    <a:lnTo>
                      <a:pt x="3419" y="665"/>
                    </a:lnTo>
                    <a:lnTo>
                      <a:pt x="3425" y="659"/>
                    </a:lnTo>
                    <a:lnTo>
                      <a:pt x="3432" y="646"/>
                    </a:lnTo>
                    <a:lnTo>
                      <a:pt x="3438" y="589"/>
                    </a:lnTo>
                    <a:lnTo>
                      <a:pt x="3444" y="461"/>
                    </a:lnTo>
                    <a:lnTo>
                      <a:pt x="3451" y="269"/>
                    </a:lnTo>
                    <a:lnTo>
                      <a:pt x="3457" y="90"/>
                    </a:lnTo>
                    <a:lnTo>
                      <a:pt x="3464" y="0"/>
                    </a:lnTo>
                    <a:lnTo>
                      <a:pt x="3470" y="20"/>
                    </a:lnTo>
                    <a:lnTo>
                      <a:pt x="3476" y="128"/>
                    </a:lnTo>
                    <a:lnTo>
                      <a:pt x="3483" y="243"/>
                    </a:lnTo>
                    <a:lnTo>
                      <a:pt x="3489" y="339"/>
                    </a:lnTo>
                    <a:lnTo>
                      <a:pt x="3495" y="403"/>
                    </a:lnTo>
                    <a:lnTo>
                      <a:pt x="3502" y="442"/>
                    </a:lnTo>
                    <a:lnTo>
                      <a:pt x="3508" y="467"/>
                    </a:lnTo>
                    <a:lnTo>
                      <a:pt x="3515" y="480"/>
                    </a:lnTo>
                    <a:lnTo>
                      <a:pt x="3521" y="499"/>
                    </a:lnTo>
                    <a:lnTo>
                      <a:pt x="3527" y="525"/>
                    </a:lnTo>
                    <a:lnTo>
                      <a:pt x="3534" y="550"/>
                    </a:lnTo>
                    <a:lnTo>
                      <a:pt x="3540" y="582"/>
                    </a:lnTo>
                    <a:lnTo>
                      <a:pt x="3547" y="601"/>
                    </a:lnTo>
                    <a:lnTo>
                      <a:pt x="3553" y="621"/>
                    </a:lnTo>
                    <a:lnTo>
                      <a:pt x="3559" y="633"/>
                    </a:lnTo>
                    <a:lnTo>
                      <a:pt x="3566" y="646"/>
                    </a:lnTo>
                    <a:lnTo>
                      <a:pt x="3572" y="653"/>
                    </a:lnTo>
                    <a:lnTo>
                      <a:pt x="3578" y="659"/>
                    </a:lnTo>
                    <a:lnTo>
                      <a:pt x="3585" y="665"/>
                    </a:lnTo>
                    <a:lnTo>
                      <a:pt x="3591" y="672"/>
                    </a:lnTo>
                    <a:lnTo>
                      <a:pt x="3598" y="672"/>
                    </a:lnTo>
                    <a:lnTo>
                      <a:pt x="3604" y="672"/>
                    </a:lnTo>
                    <a:lnTo>
                      <a:pt x="3610" y="672"/>
                    </a:lnTo>
                    <a:lnTo>
                      <a:pt x="3617" y="672"/>
                    </a:lnTo>
                    <a:lnTo>
                      <a:pt x="3623" y="672"/>
                    </a:lnTo>
                    <a:lnTo>
                      <a:pt x="3629" y="672"/>
                    </a:lnTo>
                    <a:lnTo>
                      <a:pt x="3636" y="672"/>
                    </a:lnTo>
                    <a:lnTo>
                      <a:pt x="3642" y="678"/>
                    </a:lnTo>
                    <a:lnTo>
                      <a:pt x="3649" y="678"/>
                    </a:lnTo>
                    <a:lnTo>
                      <a:pt x="3655" y="685"/>
                    </a:lnTo>
                    <a:lnTo>
                      <a:pt x="3661" y="685"/>
                    </a:lnTo>
                    <a:lnTo>
                      <a:pt x="3668" y="685"/>
                    </a:lnTo>
                    <a:lnTo>
                      <a:pt x="3674" y="691"/>
                    </a:lnTo>
                    <a:lnTo>
                      <a:pt x="3680" y="691"/>
                    </a:lnTo>
                    <a:lnTo>
                      <a:pt x="3687" y="691"/>
                    </a:lnTo>
                    <a:lnTo>
                      <a:pt x="3693" y="691"/>
                    </a:lnTo>
                    <a:lnTo>
                      <a:pt x="3700" y="691"/>
                    </a:lnTo>
                    <a:lnTo>
                      <a:pt x="3706" y="691"/>
                    </a:lnTo>
                    <a:lnTo>
                      <a:pt x="3712" y="691"/>
                    </a:lnTo>
                    <a:lnTo>
                      <a:pt x="3719" y="691"/>
                    </a:lnTo>
                    <a:lnTo>
                      <a:pt x="3725" y="691"/>
                    </a:lnTo>
                    <a:lnTo>
                      <a:pt x="3732" y="691"/>
                    </a:lnTo>
                    <a:lnTo>
                      <a:pt x="3738" y="691"/>
                    </a:lnTo>
                    <a:lnTo>
                      <a:pt x="3744" y="691"/>
                    </a:lnTo>
                    <a:lnTo>
                      <a:pt x="3751" y="691"/>
                    </a:lnTo>
                    <a:lnTo>
                      <a:pt x="3757" y="691"/>
                    </a:lnTo>
                    <a:lnTo>
                      <a:pt x="3763" y="691"/>
                    </a:lnTo>
                    <a:lnTo>
                      <a:pt x="3770" y="691"/>
                    </a:lnTo>
                    <a:lnTo>
                      <a:pt x="3776" y="691"/>
                    </a:lnTo>
                    <a:lnTo>
                      <a:pt x="3783" y="697"/>
                    </a:lnTo>
                    <a:lnTo>
                      <a:pt x="3789" y="697"/>
                    </a:lnTo>
                    <a:lnTo>
                      <a:pt x="3795" y="697"/>
                    </a:lnTo>
                    <a:lnTo>
                      <a:pt x="3802" y="697"/>
                    </a:lnTo>
                    <a:lnTo>
                      <a:pt x="3808" y="697"/>
                    </a:lnTo>
                    <a:lnTo>
                      <a:pt x="3814" y="697"/>
                    </a:lnTo>
                    <a:lnTo>
                      <a:pt x="3821" y="691"/>
                    </a:lnTo>
                    <a:lnTo>
                      <a:pt x="3827" y="691"/>
                    </a:lnTo>
                    <a:lnTo>
                      <a:pt x="3834" y="697"/>
                    </a:lnTo>
                    <a:lnTo>
                      <a:pt x="3840" y="691"/>
                    </a:lnTo>
                    <a:lnTo>
                      <a:pt x="3846" y="697"/>
                    </a:lnTo>
                    <a:lnTo>
                      <a:pt x="3853" y="697"/>
                    </a:lnTo>
                    <a:lnTo>
                      <a:pt x="3859" y="697"/>
                    </a:lnTo>
                    <a:lnTo>
                      <a:pt x="3865" y="697"/>
                    </a:lnTo>
                    <a:lnTo>
                      <a:pt x="3872" y="697"/>
                    </a:lnTo>
                    <a:lnTo>
                      <a:pt x="3878" y="691"/>
                    </a:lnTo>
                    <a:lnTo>
                      <a:pt x="3885" y="691"/>
                    </a:lnTo>
                    <a:lnTo>
                      <a:pt x="3891" y="691"/>
                    </a:lnTo>
                    <a:lnTo>
                      <a:pt x="3897" y="691"/>
                    </a:lnTo>
                    <a:lnTo>
                      <a:pt x="3904" y="691"/>
                    </a:lnTo>
                    <a:lnTo>
                      <a:pt x="3910" y="691"/>
                    </a:lnTo>
                    <a:lnTo>
                      <a:pt x="3916" y="691"/>
                    </a:lnTo>
                    <a:lnTo>
                      <a:pt x="3923" y="691"/>
                    </a:lnTo>
                    <a:lnTo>
                      <a:pt x="3929" y="691"/>
                    </a:lnTo>
                    <a:lnTo>
                      <a:pt x="3936" y="691"/>
                    </a:lnTo>
                    <a:lnTo>
                      <a:pt x="3942" y="691"/>
                    </a:lnTo>
                    <a:lnTo>
                      <a:pt x="3948" y="691"/>
                    </a:lnTo>
                    <a:lnTo>
                      <a:pt x="3955" y="691"/>
                    </a:lnTo>
                    <a:lnTo>
                      <a:pt x="3961" y="691"/>
                    </a:lnTo>
                    <a:lnTo>
                      <a:pt x="3968" y="691"/>
                    </a:lnTo>
                    <a:lnTo>
                      <a:pt x="3974" y="691"/>
                    </a:lnTo>
                    <a:lnTo>
                      <a:pt x="3980" y="691"/>
                    </a:lnTo>
                    <a:lnTo>
                      <a:pt x="3987" y="691"/>
                    </a:lnTo>
                    <a:lnTo>
                      <a:pt x="3993" y="691"/>
                    </a:lnTo>
                    <a:lnTo>
                      <a:pt x="3999" y="691"/>
                    </a:lnTo>
                    <a:lnTo>
                      <a:pt x="4006" y="691"/>
                    </a:lnTo>
                    <a:lnTo>
                      <a:pt x="4012" y="691"/>
                    </a:lnTo>
                    <a:lnTo>
                      <a:pt x="4019" y="691"/>
                    </a:lnTo>
                    <a:lnTo>
                      <a:pt x="4025" y="691"/>
                    </a:lnTo>
                    <a:lnTo>
                      <a:pt x="4031" y="691"/>
                    </a:lnTo>
                    <a:lnTo>
                      <a:pt x="4038" y="691"/>
                    </a:lnTo>
                    <a:lnTo>
                      <a:pt x="4044" y="691"/>
                    </a:lnTo>
                    <a:lnTo>
                      <a:pt x="4050" y="691"/>
                    </a:lnTo>
                    <a:lnTo>
                      <a:pt x="4057" y="691"/>
                    </a:lnTo>
                  </a:path>
                </a:pathLst>
              </a:custGeom>
              <a:noFill/>
              <a:ln w="9525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178" name="Freeform 93"/>
              <p:cNvSpPr>
                <a:spLocks/>
              </p:cNvSpPr>
              <p:nvPr/>
            </p:nvSpPr>
            <p:spPr bwMode="auto">
              <a:xfrm>
                <a:off x="2217738" y="3424238"/>
                <a:ext cx="6440487" cy="415925"/>
              </a:xfrm>
              <a:custGeom>
                <a:avLst/>
                <a:gdLst>
                  <a:gd name="T0" fmla="*/ 57 w 4057"/>
                  <a:gd name="T1" fmla="*/ 262 h 262"/>
                  <a:gd name="T2" fmla="*/ 121 w 4057"/>
                  <a:gd name="T3" fmla="*/ 243 h 262"/>
                  <a:gd name="T4" fmla="*/ 185 w 4057"/>
                  <a:gd name="T5" fmla="*/ 256 h 262"/>
                  <a:gd name="T6" fmla="*/ 249 w 4057"/>
                  <a:gd name="T7" fmla="*/ 249 h 262"/>
                  <a:gd name="T8" fmla="*/ 313 w 4057"/>
                  <a:gd name="T9" fmla="*/ 224 h 262"/>
                  <a:gd name="T10" fmla="*/ 376 w 4057"/>
                  <a:gd name="T11" fmla="*/ 256 h 262"/>
                  <a:gd name="T12" fmla="*/ 440 w 4057"/>
                  <a:gd name="T13" fmla="*/ 249 h 262"/>
                  <a:gd name="T14" fmla="*/ 504 w 4057"/>
                  <a:gd name="T15" fmla="*/ 256 h 262"/>
                  <a:gd name="T16" fmla="*/ 568 w 4057"/>
                  <a:gd name="T17" fmla="*/ 243 h 262"/>
                  <a:gd name="T18" fmla="*/ 631 w 4057"/>
                  <a:gd name="T19" fmla="*/ 236 h 262"/>
                  <a:gd name="T20" fmla="*/ 695 w 4057"/>
                  <a:gd name="T21" fmla="*/ 249 h 262"/>
                  <a:gd name="T22" fmla="*/ 759 w 4057"/>
                  <a:gd name="T23" fmla="*/ 249 h 262"/>
                  <a:gd name="T24" fmla="*/ 823 w 4057"/>
                  <a:gd name="T25" fmla="*/ 256 h 262"/>
                  <a:gd name="T26" fmla="*/ 887 w 4057"/>
                  <a:gd name="T27" fmla="*/ 243 h 262"/>
                  <a:gd name="T28" fmla="*/ 950 w 4057"/>
                  <a:gd name="T29" fmla="*/ 230 h 262"/>
                  <a:gd name="T30" fmla="*/ 1014 w 4057"/>
                  <a:gd name="T31" fmla="*/ 204 h 262"/>
                  <a:gd name="T32" fmla="*/ 1078 w 4057"/>
                  <a:gd name="T33" fmla="*/ 243 h 262"/>
                  <a:gd name="T34" fmla="*/ 1142 w 4057"/>
                  <a:gd name="T35" fmla="*/ 236 h 262"/>
                  <a:gd name="T36" fmla="*/ 1206 w 4057"/>
                  <a:gd name="T37" fmla="*/ 236 h 262"/>
                  <a:gd name="T38" fmla="*/ 1269 w 4057"/>
                  <a:gd name="T39" fmla="*/ 236 h 262"/>
                  <a:gd name="T40" fmla="*/ 1333 w 4057"/>
                  <a:gd name="T41" fmla="*/ 217 h 262"/>
                  <a:gd name="T42" fmla="*/ 1397 w 4057"/>
                  <a:gd name="T43" fmla="*/ 236 h 262"/>
                  <a:gd name="T44" fmla="*/ 1461 w 4057"/>
                  <a:gd name="T45" fmla="*/ 236 h 262"/>
                  <a:gd name="T46" fmla="*/ 1524 w 4057"/>
                  <a:gd name="T47" fmla="*/ 224 h 262"/>
                  <a:gd name="T48" fmla="*/ 1588 w 4057"/>
                  <a:gd name="T49" fmla="*/ 224 h 262"/>
                  <a:gd name="T50" fmla="*/ 1652 w 4057"/>
                  <a:gd name="T51" fmla="*/ 204 h 262"/>
                  <a:gd name="T52" fmla="*/ 1716 w 4057"/>
                  <a:gd name="T53" fmla="*/ 224 h 262"/>
                  <a:gd name="T54" fmla="*/ 1780 w 4057"/>
                  <a:gd name="T55" fmla="*/ 211 h 262"/>
                  <a:gd name="T56" fmla="*/ 1843 w 4057"/>
                  <a:gd name="T57" fmla="*/ 217 h 262"/>
                  <a:gd name="T58" fmla="*/ 1907 w 4057"/>
                  <a:gd name="T59" fmla="*/ 230 h 262"/>
                  <a:gd name="T60" fmla="*/ 1971 w 4057"/>
                  <a:gd name="T61" fmla="*/ 192 h 262"/>
                  <a:gd name="T62" fmla="*/ 2035 w 4057"/>
                  <a:gd name="T63" fmla="*/ 217 h 262"/>
                  <a:gd name="T64" fmla="*/ 2099 w 4057"/>
                  <a:gd name="T65" fmla="*/ 217 h 262"/>
                  <a:gd name="T66" fmla="*/ 2162 w 4057"/>
                  <a:gd name="T67" fmla="*/ 224 h 262"/>
                  <a:gd name="T68" fmla="*/ 2226 w 4057"/>
                  <a:gd name="T69" fmla="*/ 224 h 262"/>
                  <a:gd name="T70" fmla="*/ 2290 w 4057"/>
                  <a:gd name="T71" fmla="*/ 192 h 262"/>
                  <a:gd name="T72" fmla="*/ 2354 w 4057"/>
                  <a:gd name="T73" fmla="*/ 211 h 262"/>
                  <a:gd name="T74" fmla="*/ 2417 w 4057"/>
                  <a:gd name="T75" fmla="*/ 198 h 262"/>
                  <a:gd name="T76" fmla="*/ 2481 w 4057"/>
                  <a:gd name="T77" fmla="*/ 153 h 262"/>
                  <a:gd name="T78" fmla="*/ 2545 w 4057"/>
                  <a:gd name="T79" fmla="*/ 192 h 262"/>
                  <a:gd name="T80" fmla="*/ 2609 w 4057"/>
                  <a:gd name="T81" fmla="*/ 211 h 262"/>
                  <a:gd name="T82" fmla="*/ 2673 w 4057"/>
                  <a:gd name="T83" fmla="*/ 160 h 262"/>
                  <a:gd name="T84" fmla="*/ 2736 w 4057"/>
                  <a:gd name="T85" fmla="*/ 198 h 262"/>
                  <a:gd name="T86" fmla="*/ 2800 w 4057"/>
                  <a:gd name="T87" fmla="*/ 153 h 262"/>
                  <a:gd name="T88" fmla="*/ 2864 w 4057"/>
                  <a:gd name="T89" fmla="*/ 140 h 262"/>
                  <a:gd name="T90" fmla="*/ 2928 w 4057"/>
                  <a:gd name="T91" fmla="*/ 198 h 262"/>
                  <a:gd name="T92" fmla="*/ 2992 w 4057"/>
                  <a:gd name="T93" fmla="*/ 198 h 262"/>
                  <a:gd name="T94" fmla="*/ 3055 w 4057"/>
                  <a:gd name="T95" fmla="*/ 179 h 262"/>
                  <a:gd name="T96" fmla="*/ 3119 w 4057"/>
                  <a:gd name="T97" fmla="*/ 185 h 262"/>
                  <a:gd name="T98" fmla="*/ 3183 w 4057"/>
                  <a:gd name="T99" fmla="*/ 198 h 262"/>
                  <a:gd name="T100" fmla="*/ 3247 w 4057"/>
                  <a:gd name="T101" fmla="*/ 192 h 262"/>
                  <a:gd name="T102" fmla="*/ 3311 w 4057"/>
                  <a:gd name="T103" fmla="*/ 198 h 262"/>
                  <a:gd name="T104" fmla="*/ 3374 w 4057"/>
                  <a:gd name="T105" fmla="*/ 192 h 262"/>
                  <a:gd name="T106" fmla="*/ 3438 w 4057"/>
                  <a:gd name="T107" fmla="*/ 185 h 262"/>
                  <a:gd name="T108" fmla="*/ 3502 w 4057"/>
                  <a:gd name="T109" fmla="*/ 83 h 262"/>
                  <a:gd name="T110" fmla="*/ 3566 w 4057"/>
                  <a:gd name="T111" fmla="*/ 172 h 262"/>
                  <a:gd name="T112" fmla="*/ 3629 w 4057"/>
                  <a:gd name="T113" fmla="*/ 192 h 262"/>
                  <a:gd name="T114" fmla="*/ 3693 w 4057"/>
                  <a:gd name="T115" fmla="*/ 198 h 262"/>
                  <a:gd name="T116" fmla="*/ 3757 w 4057"/>
                  <a:gd name="T117" fmla="*/ 198 h 262"/>
                  <a:gd name="T118" fmla="*/ 3821 w 4057"/>
                  <a:gd name="T119" fmla="*/ 198 h 262"/>
                  <a:gd name="T120" fmla="*/ 3885 w 4057"/>
                  <a:gd name="T121" fmla="*/ 198 h 262"/>
                  <a:gd name="T122" fmla="*/ 3948 w 4057"/>
                  <a:gd name="T123" fmla="*/ 198 h 262"/>
                  <a:gd name="T124" fmla="*/ 4012 w 4057"/>
                  <a:gd name="T125" fmla="*/ 192 h 26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057"/>
                  <a:gd name="T190" fmla="*/ 0 h 262"/>
                  <a:gd name="T191" fmla="*/ 4057 w 4057"/>
                  <a:gd name="T192" fmla="*/ 262 h 26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057" h="262">
                    <a:moveTo>
                      <a:pt x="0" y="243"/>
                    </a:moveTo>
                    <a:lnTo>
                      <a:pt x="6" y="249"/>
                    </a:lnTo>
                    <a:lnTo>
                      <a:pt x="13" y="249"/>
                    </a:lnTo>
                    <a:lnTo>
                      <a:pt x="19" y="256"/>
                    </a:lnTo>
                    <a:lnTo>
                      <a:pt x="25" y="256"/>
                    </a:lnTo>
                    <a:lnTo>
                      <a:pt x="32" y="262"/>
                    </a:lnTo>
                    <a:lnTo>
                      <a:pt x="38" y="262"/>
                    </a:lnTo>
                    <a:lnTo>
                      <a:pt x="45" y="262"/>
                    </a:lnTo>
                    <a:lnTo>
                      <a:pt x="51" y="262"/>
                    </a:lnTo>
                    <a:lnTo>
                      <a:pt x="57" y="262"/>
                    </a:lnTo>
                    <a:lnTo>
                      <a:pt x="64" y="262"/>
                    </a:lnTo>
                    <a:lnTo>
                      <a:pt x="70" y="262"/>
                    </a:lnTo>
                    <a:lnTo>
                      <a:pt x="76" y="256"/>
                    </a:lnTo>
                    <a:lnTo>
                      <a:pt x="83" y="256"/>
                    </a:lnTo>
                    <a:lnTo>
                      <a:pt x="89" y="249"/>
                    </a:lnTo>
                    <a:lnTo>
                      <a:pt x="96" y="249"/>
                    </a:lnTo>
                    <a:lnTo>
                      <a:pt x="102" y="249"/>
                    </a:lnTo>
                    <a:lnTo>
                      <a:pt x="108" y="243"/>
                    </a:lnTo>
                    <a:lnTo>
                      <a:pt x="115" y="243"/>
                    </a:lnTo>
                    <a:lnTo>
                      <a:pt x="121" y="243"/>
                    </a:lnTo>
                    <a:lnTo>
                      <a:pt x="128" y="249"/>
                    </a:lnTo>
                    <a:lnTo>
                      <a:pt x="134" y="249"/>
                    </a:lnTo>
                    <a:lnTo>
                      <a:pt x="140" y="249"/>
                    </a:lnTo>
                    <a:lnTo>
                      <a:pt x="147" y="256"/>
                    </a:lnTo>
                    <a:lnTo>
                      <a:pt x="153" y="256"/>
                    </a:lnTo>
                    <a:lnTo>
                      <a:pt x="159" y="256"/>
                    </a:lnTo>
                    <a:lnTo>
                      <a:pt x="166" y="262"/>
                    </a:lnTo>
                    <a:lnTo>
                      <a:pt x="172" y="262"/>
                    </a:lnTo>
                    <a:lnTo>
                      <a:pt x="179" y="262"/>
                    </a:lnTo>
                    <a:lnTo>
                      <a:pt x="185" y="256"/>
                    </a:lnTo>
                    <a:lnTo>
                      <a:pt x="191" y="256"/>
                    </a:lnTo>
                    <a:lnTo>
                      <a:pt x="198" y="256"/>
                    </a:lnTo>
                    <a:lnTo>
                      <a:pt x="204" y="249"/>
                    </a:lnTo>
                    <a:lnTo>
                      <a:pt x="210" y="249"/>
                    </a:lnTo>
                    <a:lnTo>
                      <a:pt x="217" y="249"/>
                    </a:lnTo>
                    <a:lnTo>
                      <a:pt x="223" y="249"/>
                    </a:lnTo>
                    <a:lnTo>
                      <a:pt x="230" y="249"/>
                    </a:lnTo>
                    <a:lnTo>
                      <a:pt x="236" y="249"/>
                    </a:lnTo>
                    <a:lnTo>
                      <a:pt x="242" y="249"/>
                    </a:lnTo>
                    <a:lnTo>
                      <a:pt x="249" y="249"/>
                    </a:lnTo>
                    <a:lnTo>
                      <a:pt x="255" y="256"/>
                    </a:lnTo>
                    <a:lnTo>
                      <a:pt x="261" y="256"/>
                    </a:lnTo>
                    <a:lnTo>
                      <a:pt x="268" y="256"/>
                    </a:lnTo>
                    <a:lnTo>
                      <a:pt x="274" y="256"/>
                    </a:lnTo>
                    <a:lnTo>
                      <a:pt x="281" y="256"/>
                    </a:lnTo>
                    <a:lnTo>
                      <a:pt x="287" y="243"/>
                    </a:lnTo>
                    <a:lnTo>
                      <a:pt x="293" y="236"/>
                    </a:lnTo>
                    <a:lnTo>
                      <a:pt x="300" y="224"/>
                    </a:lnTo>
                    <a:lnTo>
                      <a:pt x="306" y="224"/>
                    </a:lnTo>
                    <a:lnTo>
                      <a:pt x="313" y="224"/>
                    </a:lnTo>
                    <a:lnTo>
                      <a:pt x="319" y="230"/>
                    </a:lnTo>
                    <a:lnTo>
                      <a:pt x="325" y="236"/>
                    </a:lnTo>
                    <a:lnTo>
                      <a:pt x="332" y="243"/>
                    </a:lnTo>
                    <a:lnTo>
                      <a:pt x="338" y="243"/>
                    </a:lnTo>
                    <a:lnTo>
                      <a:pt x="344" y="249"/>
                    </a:lnTo>
                    <a:lnTo>
                      <a:pt x="351" y="249"/>
                    </a:lnTo>
                    <a:lnTo>
                      <a:pt x="357" y="249"/>
                    </a:lnTo>
                    <a:lnTo>
                      <a:pt x="364" y="249"/>
                    </a:lnTo>
                    <a:lnTo>
                      <a:pt x="370" y="256"/>
                    </a:lnTo>
                    <a:lnTo>
                      <a:pt x="376" y="256"/>
                    </a:lnTo>
                    <a:lnTo>
                      <a:pt x="383" y="256"/>
                    </a:lnTo>
                    <a:lnTo>
                      <a:pt x="389" y="256"/>
                    </a:lnTo>
                    <a:lnTo>
                      <a:pt x="395" y="256"/>
                    </a:lnTo>
                    <a:lnTo>
                      <a:pt x="402" y="256"/>
                    </a:lnTo>
                    <a:lnTo>
                      <a:pt x="408" y="249"/>
                    </a:lnTo>
                    <a:lnTo>
                      <a:pt x="415" y="249"/>
                    </a:lnTo>
                    <a:lnTo>
                      <a:pt x="421" y="249"/>
                    </a:lnTo>
                    <a:lnTo>
                      <a:pt x="427" y="249"/>
                    </a:lnTo>
                    <a:lnTo>
                      <a:pt x="434" y="249"/>
                    </a:lnTo>
                    <a:lnTo>
                      <a:pt x="440" y="249"/>
                    </a:lnTo>
                    <a:lnTo>
                      <a:pt x="446" y="249"/>
                    </a:lnTo>
                    <a:lnTo>
                      <a:pt x="453" y="249"/>
                    </a:lnTo>
                    <a:lnTo>
                      <a:pt x="459" y="249"/>
                    </a:lnTo>
                    <a:lnTo>
                      <a:pt x="466" y="256"/>
                    </a:lnTo>
                    <a:lnTo>
                      <a:pt x="472" y="256"/>
                    </a:lnTo>
                    <a:lnTo>
                      <a:pt x="478" y="256"/>
                    </a:lnTo>
                    <a:lnTo>
                      <a:pt x="485" y="256"/>
                    </a:lnTo>
                    <a:lnTo>
                      <a:pt x="491" y="256"/>
                    </a:lnTo>
                    <a:lnTo>
                      <a:pt x="497" y="256"/>
                    </a:lnTo>
                    <a:lnTo>
                      <a:pt x="504" y="256"/>
                    </a:lnTo>
                    <a:lnTo>
                      <a:pt x="510" y="249"/>
                    </a:lnTo>
                    <a:lnTo>
                      <a:pt x="517" y="243"/>
                    </a:lnTo>
                    <a:lnTo>
                      <a:pt x="523" y="243"/>
                    </a:lnTo>
                    <a:lnTo>
                      <a:pt x="529" y="243"/>
                    </a:lnTo>
                    <a:lnTo>
                      <a:pt x="536" y="243"/>
                    </a:lnTo>
                    <a:lnTo>
                      <a:pt x="542" y="243"/>
                    </a:lnTo>
                    <a:lnTo>
                      <a:pt x="549" y="243"/>
                    </a:lnTo>
                    <a:lnTo>
                      <a:pt x="555" y="243"/>
                    </a:lnTo>
                    <a:lnTo>
                      <a:pt x="561" y="243"/>
                    </a:lnTo>
                    <a:lnTo>
                      <a:pt x="568" y="243"/>
                    </a:lnTo>
                    <a:lnTo>
                      <a:pt x="574" y="243"/>
                    </a:lnTo>
                    <a:lnTo>
                      <a:pt x="580" y="243"/>
                    </a:lnTo>
                    <a:lnTo>
                      <a:pt x="587" y="243"/>
                    </a:lnTo>
                    <a:lnTo>
                      <a:pt x="593" y="243"/>
                    </a:lnTo>
                    <a:lnTo>
                      <a:pt x="600" y="236"/>
                    </a:lnTo>
                    <a:lnTo>
                      <a:pt x="606" y="230"/>
                    </a:lnTo>
                    <a:lnTo>
                      <a:pt x="612" y="230"/>
                    </a:lnTo>
                    <a:lnTo>
                      <a:pt x="619" y="230"/>
                    </a:lnTo>
                    <a:lnTo>
                      <a:pt x="625" y="236"/>
                    </a:lnTo>
                    <a:lnTo>
                      <a:pt x="631" y="236"/>
                    </a:lnTo>
                    <a:lnTo>
                      <a:pt x="638" y="243"/>
                    </a:lnTo>
                    <a:lnTo>
                      <a:pt x="644" y="249"/>
                    </a:lnTo>
                    <a:lnTo>
                      <a:pt x="651" y="249"/>
                    </a:lnTo>
                    <a:lnTo>
                      <a:pt x="657" y="249"/>
                    </a:lnTo>
                    <a:lnTo>
                      <a:pt x="663" y="249"/>
                    </a:lnTo>
                    <a:lnTo>
                      <a:pt x="670" y="249"/>
                    </a:lnTo>
                    <a:lnTo>
                      <a:pt x="676" y="249"/>
                    </a:lnTo>
                    <a:lnTo>
                      <a:pt x="682" y="249"/>
                    </a:lnTo>
                    <a:lnTo>
                      <a:pt x="689" y="249"/>
                    </a:lnTo>
                    <a:lnTo>
                      <a:pt x="695" y="249"/>
                    </a:lnTo>
                    <a:lnTo>
                      <a:pt x="702" y="249"/>
                    </a:lnTo>
                    <a:lnTo>
                      <a:pt x="708" y="249"/>
                    </a:lnTo>
                    <a:lnTo>
                      <a:pt x="714" y="249"/>
                    </a:lnTo>
                    <a:lnTo>
                      <a:pt x="721" y="249"/>
                    </a:lnTo>
                    <a:lnTo>
                      <a:pt x="727" y="249"/>
                    </a:lnTo>
                    <a:lnTo>
                      <a:pt x="733" y="249"/>
                    </a:lnTo>
                    <a:lnTo>
                      <a:pt x="740" y="249"/>
                    </a:lnTo>
                    <a:lnTo>
                      <a:pt x="746" y="249"/>
                    </a:lnTo>
                    <a:lnTo>
                      <a:pt x="753" y="249"/>
                    </a:lnTo>
                    <a:lnTo>
                      <a:pt x="759" y="249"/>
                    </a:lnTo>
                    <a:lnTo>
                      <a:pt x="765" y="249"/>
                    </a:lnTo>
                    <a:lnTo>
                      <a:pt x="772" y="249"/>
                    </a:lnTo>
                    <a:lnTo>
                      <a:pt x="778" y="249"/>
                    </a:lnTo>
                    <a:lnTo>
                      <a:pt x="785" y="249"/>
                    </a:lnTo>
                    <a:lnTo>
                      <a:pt x="791" y="249"/>
                    </a:lnTo>
                    <a:lnTo>
                      <a:pt x="797" y="249"/>
                    </a:lnTo>
                    <a:lnTo>
                      <a:pt x="804" y="249"/>
                    </a:lnTo>
                    <a:lnTo>
                      <a:pt x="810" y="249"/>
                    </a:lnTo>
                    <a:lnTo>
                      <a:pt x="816" y="256"/>
                    </a:lnTo>
                    <a:lnTo>
                      <a:pt x="823" y="256"/>
                    </a:lnTo>
                    <a:lnTo>
                      <a:pt x="829" y="256"/>
                    </a:lnTo>
                    <a:lnTo>
                      <a:pt x="836" y="256"/>
                    </a:lnTo>
                    <a:lnTo>
                      <a:pt x="842" y="256"/>
                    </a:lnTo>
                    <a:lnTo>
                      <a:pt x="848" y="256"/>
                    </a:lnTo>
                    <a:lnTo>
                      <a:pt x="855" y="249"/>
                    </a:lnTo>
                    <a:lnTo>
                      <a:pt x="861" y="249"/>
                    </a:lnTo>
                    <a:lnTo>
                      <a:pt x="867" y="249"/>
                    </a:lnTo>
                    <a:lnTo>
                      <a:pt x="874" y="249"/>
                    </a:lnTo>
                    <a:lnTo>
                      <a:pt x="880" y="243"/>
                    </a:lnTo>
                    <a:lnTo>
                      <a:pt x="887" y="243"/>
                    </a:lnTo>
                    <a:lnTo>
                      <a:pt x="893" y="243"/>
                    </a:lnTo>
                    <a:lnTo>
                      <a:pt x="899" y="243"/>
                    </a:lnTo>
                    <a:lnTo>
                      <a:pt x="906" y="243"/>
                    </a:lnTo>
                    <a:lnTo>
                      <a:pt x="912" y="243"/>
                    </a:lnTo>
                    <a:lnTo>
                      <a:pt x="918" y="243"/>
                    </a:lnTo>
                    <a:lnTo>
                      <a:pt x="925" y="236"/>
                    </a:lnTo>
                    <a:lnTo>
                      <a:pt x="931" y="236"/>
                    </a:lnTo>
                    <a:lnTo>
                      <a:pt x="938" y="236"/>
                    </a:lnTo>
                    <a:lnTo>
                      <a:pt x="944" y="230"/>
                    </a:lnTo>
                    <a:lnTo>
                      <a:pt x="950" y="230"/>
                    </a:lnTo>
                    <a:lnTo>
                      <a:pt x="957" y="230"/>
                    </a:lnTo>
                    <a:lnTo>
                      <a:pt x="963" y="230"/>
                    </a:lnTo>
                    <a:lnTo>
                      <a:pt x="970" y="230"/>
                    </a:lnTo>
                    <a:lnTo>
                      <a:pt x="976" y="230"/>
                    </a:lnTo>
                    <a:lnTo>
                      <a:pt x="982" y="230"/>
                    </a:lnTo>
                    <a:lnTo>
                      <a:pt x="989" y="236"/>
                    </a:lnTo>
                    <a:lnTo>
                      <a:pt x="995" y="230"/>
                    </a:lnTo>
                    <a:lnTo>
                      <a:pt x="1001" y="224"/>
                    </a:lnTo>
                    <a:lnTo>
                      <a:pt x="1008" y="211"/>
                    </a:lnTo>
                    <a:lnTo>
                      <a:pt x="1014" y="204"/>
                    </a:lnTo>
                    <a:lnTo>
                      <a:pt x="1021" y="198"/>
                    </a:lnTo>
                    <a:lnTo>
                      <a:pt x="1027" y="204"/>
                    </a:lnTo>
                    <a:lnTo>
                      <a:pt x="1033" y="217"/>
                    </a:lnTo>
                    <a:lnTo>
                      <a:pt x="1040" y="224"/>
                    </a:lnTo>
                    <a:lnTo>
                      <a:pt x="1046" y="230"/>
                    </a:lnTo>
                    <a:lnTo>
                      <a:pt x="1052" y="236"/>
                    </a:lnTo>
                    <a:lnTo>
                      <a:pt x="1059" y="236"/>
                    </a:lnTo>
                    <a:lnTo>
                      <a:pt x="1065" y="243"/>
                    </a:lnTo>
                    <a:lnTo>
                      <a:pt x="1072" y="243"/>
                    </a:lnTo>
                    <a:lnTo>
                      <a:pt x="1078" y="243"/>
                    </a:lnTo>
                    <a:lnTo>
                      <a:pt x="1084" y="236"/>
                    </a:lnTo>
                    <a:lnTo>
                      <a:pt x="1091" y="243"/>
                    </a:lnTo>
                    <a:lnTo>
                      <a:pt x="1097" y="243"/>
                    </a:lnTo>
                    <a:lnTo>
                      <a:pt x="1103" y="243"/>
                    </a:lnTo>
                    <a:lnTo>
                      <a:pt x="1110" y="243"/>
                    </a:lnTo>
                    <a:lnTo>
                      <a:pt x="1116" y="243"/>
                    </a:lnTo>
                    <a:lnTo>
                      <a:pt x="1123" y="243"/>
                    </a:lnTo>
                    <a:lnTo>
                      <a:pt x="1129" y="243"/>
                    </a:lnTo>
                    <a:lnTo>
                      <a:pt x="1135" y="236"/>
                    </a:lnTo>
                    <a:lnTo>
                      <a:pt x="1142" y="236"/>
                    </a:lnTo>
                    <a:lnTo>
                      <a:pt x="1148" y="236"/>
                    </a:lnTo>
                    <a:lnTo>
                      <a:pt x="1154" y="236"/>
                    </a:lnTo>
                    <a:lnTo>
                      <a:pt x="1161" y="236"/>
                    </a:lnTo>
                    <a:lnTo>
                      <a:pt x="1167" y="236"/>
                    </a:lnTo>
                    <a:lnTo>
                      <a:pt x="1174" y="236"/>
                    </a:lnTo>
                    <a:lnTo>
                      <a:pt x="1180" y="236"/>
                    </a:lnTo>
                    <a:lnTo>
                      <a:pt x="1186" y="236"/>
                    </a:lnTo>
                    <a:lnTo>
                      <a:pt x="1193" y="236"/>
                    </a:lnTo>
                    <a:lnTo>
                      <a:pt x="1199" y="236"/>
                    </a:lnTo>
                    <a:lnTo>
                      <a:pt x="1206" y="236"/>
                    </a:lnTo>
                    <a:lnTo>
                      <a:pt x="1212" y="236"/>
                    </a:lnTo>
                    <a:lnTo>
                      <a:pt x="1218" y="236"/>
                    </a:lnTo>
                    <a:lnTo>
                      <a:pt x="1225" y="236"/>
                    </a:lnTo>
                    <a:lnTo>
                      <a:pt x="1231" y="236"/>
                    </a:lnTo>
                    <a:lnTo>
                      <a:pt x="1237" y="236"/>
                    </a:lnTo>
                    <a:lnTo>
                      <a:pt x="1244" y="230"/>
                    </a:lnTo>
                    <a:lnTo>
                      <a:pt x="1250" y="230"/>
                    </a:lnTo>
                    <a:lnTo>
                      <a:pt x="1257" y="230"/>
                    </a:lnTo>
                    <a:lnTo>
                      <a:pt x="1263" y="236"/>
                    </a:lnTo>
                    <a:lnTo>
                      <a:pt x="1269" y="236"/>
                    </a:lnTo>
                    <a:lnTo>
                      <a:pt x="1276" y="236"/>
                    </a:lnTo>
                    <a:lnTo>
                      <a:pt x="1282" y="236"/>
                    </a:lnTo>
                    <a:lnTo>
                      <a:pt x="1288" y="236"/>
                    </a:lnTo>
                    <a:lnTo>
                      <a:pt x="1295" y="236"/>
                    </a:lnTo>
                    <a:lnTo>
                      <a:pt x="1301" y="236"/>
                    </a:lnTo>
                    <a:lnTo>
                      <a:pt x="1308" y="236"/>
                    </a:lnTo>
                    <a:lnTo>
                      <a:pt x="1314" y="230"/>
                    </a:lnTo>
                    <a:lnTo>
                      <a:pt x="1320" y="224"/>
                    </a:lnTo>
                    <a:lnTo>
                      <a:pt x="1327" y="217"/>
                    </a:lnTo>
                    <a:lnTo>
                      <a:pt x="1333" y="217"/>
                    </a:lnTo>
                    <a:lnTo>
                      <a:pt x="1339" y="217"/>
                    </a:lnTo>
                    <a:lnTo>
                      <a:pt x="1346" y="224"/>
                    </a:lnTo>
                    <a:lnTo>
                      <a:pt x="1352" y="230"/>
                    </a:lnTo>
                    <a:lnTo>
                      <a:pt x="1359" y="230"/>
                    </a:lnTo>
                    <a:lnTo>
                      <a:pt x="1365" y="230"/>
                    </a:lnTo>
                    <a:lnTo>
                      <a:pt x="1371" y="236"/>
                    </a:lnTo>
                    <a:lnTo>
                      <a:pt x="1378" y="236"/>
                    </a:lnTo>
                    <a:lnTo>
                      <a:pt x="1384" y="236"/>
                    </a:lnTo>
                    <a:lnTo>
                      <a:pt x="1391" y="236"/>
                    </a:lnTo>
                    <a:lnTo>
                      <a:pt x="1397" y="236"/>
                    </a:lnTo>
                    <a:lnTo>
                      <a:pt x="1403" y="236"/>
                    </a:lnTo>
                    <a:lnTo>
                      <a:pt x="1410" y="236"/>
                    </a:lnTo>
                    <a:lnTo>
                      <a:pt x="1416" y="236"/>
                    </a:lnTo>
                    <a:lnTo>
                      <a:pt x="1422" y="236"/>
                    </a:lnTo>
                    <a:lnTo>
                      <a:pt x="1429" y="236"/>
                    </a:lnTo>
                    <a:lnTo>
                      <a:pt x="1435" y="236"/>
                    </a:lnTo>
                    <a:lnTo>
                      <a:pt x="1442" y="236"/>
                    </a:lnTo>
                    <a:lnTo>
                      <a:pt x="1448" y="236"/>
                    </a:lnTo>
                    <a:lnTo>
                      <a:pt x="1454" y="236"/>
                    </a:lnTo>
                    <a:lnTo>
                      <a:pt x="1461" y="236"/>
                    </a:lnTo>
                    <a:lnTo>
                      <a:pt x="1467" y="236"/>
                    </a:lnTo>
                    <a:lnTo>
                      <a:pt x="1473" y="236"/>
                    </a:lnTo>
                    <a:lnTo>
                      <a:pt x="1480" y="236"/>
                    </a:lnTo>
                    <a:lnTo>
                      <a:pt x="1486" y="236"/>
                    </a:lnTo>
                    <a:lnTo>
                      <a:pt x="1493" y="236"/>
                    </a:lnTo>
                    <a:lnTo>
                      <a:pt x="1499" y="230"/>
                    </a:lnTo>
                    <a:lnTo>
                      <a:pt x="1505" y="230"/>
                    </a:lnTo>
                    <a:lnTo>
                      <a:pt x="1512" y="224"/>
                    </a:lnTo>
                    <a:lnTo>
                      <a:pt x="1518" y="224"/>
                    </a:lnTo>
                    <a:lnTo>
                      <a:pt x="1524" y="224"/>
                    </a:lnTo>
                    <a:lnTo>
                      <a:pt x="1531" y="230"/>
                    </a:lnTo>
                    <a:lnTo>
                      <a:pt x="1537" y="230"/>
                    </a:lnTo>
                    <a:lnTo>
                      <a:pt x="1544" y="230"/>
                    </a:lnTo>
                    <a:lnTo>
                      <a:pt x="1550" y="230"/>
                    </a:lnTo>
                    <a:lnTo>
                      <a:pt x="1556" y="230"/>
                    </a:lnTo>
                    <a:lnTo>
                      <a:pt x="1563" y="236"/>
                    </a:lnTo>
                    <a:lnTo>
                      <a:pt x="1569" y="230"/>
                    </a:lnTo>
                    <a:lnTo>
                      <a:pt x="1575" y="230"/>
                    </a:lnTo>
                    <a:lnTo>
                      <a:pt x="1582" y="230"/>
                    </a:lnTo>
                    <a:lnTo>
                      <a:pt x="1588" y="224"/>
                    </a:lnTo>
                    <a:lnTo>
                      <a:pt x="1595" y="217"/>
                    </a:lnTo>
                    <a:lnTo>
                      <a:pt x="1601" y="217"/>
                    </a:lnTo>
                    <a:lnTo>
                      <a:pt x="1607" y="217"/>
                    </a:lnTo>
                    <a:lnTo>
                      <a:pt x="1614" y="217"/>
                    </a:lnTo>
                    <a:lnTo>
                      <a:pt x="1620" y="224"/>
                    </a:lnTo>
                    <a:lnTo>
                      <a:pt x="1627" y="224"/>
                    </a:lnTo>
                    <a:lnTo>
                      <a:pt x="1633" y="224"/>
                    </a:lnTo>
                    <a:lnTo>
                      <a:pt x="1639" y="217"/>
                    </a:lnTo>
                    <a:lnTo>
                      <a:pt x="1646" y="211"/>
                    </a:lnTo>
                    <a:lnTo>
                      <a:pt x="1652" y="204"/>
                    </a:lnTo>
                    <a:lnTo>
                      <a:pt x="1658" y="192"/>
                    </a:lnTo>
                    <a:lnTo>
                      <a:pt x="1665" y="185"/>
                    </a:lnTo>
                    <a:lnTo>
                      <a:pt x="1671" y="192"/>
                    </a:lnTo>
                    <a:lnTo>
                      <a:pt x="1678" y="198"/>
                    </a:lnTo>
                    <a:lnTo>
                      <a:pt x="1684" y="204"/>
                    </a:lnTo>
                    <a:lnTo>
                      <a:pt x="1690" y="211"/>
                    </a:lnTo>
                    <a:lnTo>
                      <a:pt x="1697" y="217"/>
                    </a:lnTo>
                    <a:lnTo>
                      <a:pt x="1703" y="217"/>
                    </a:lnTo>
                    <a:lnTo>
                      <a:pt x="1709" y="224"/>
                    </a:lnTo>
                    <a:lnTo>
                      <a:pt x="1716" y="224"/>
                    </a:lnTo>
                    <a:lnTo>
                      <a:pt x="1722" y="224"/>
                    </a:lnTo>
                    <a:lnTo>
                      <a:pt x="1729" y="224"/>
                    </a:lnTo>
                    <a:lnTo>
                      <a:pt x="1735" y="224"/>
                    </a:lnTo>
                    <a:lnTo>
                      <a:pt x="1741" y="224"/>
                    </a:lnTo>
                    <a:lnTo>
                      <a:pt x="1748" y="224"/>
                    </a:lnTo>
                    <a:lnTo>
                      <a:pt x="1754" y="224"/>
                    </a:lnTo>
                    <a:lnTo>
                      <a:pt x="1760" y="217"/>
                    </a:lnTo>
                    <a:lnTo>
                      <a:pt x="1767" y="217"/>
                    </a:lnTo>
                    <a:lnTo>
                      <a:pt x="1773" y="217"/>
                    </a:lnTo>
                    <a:lnTo>
                      <a:pt x="1780" y="211"/>
                    </a:lnTo>
                    <a:lnTo>
                      <a:pt x="1786" y="211"/>
                    </a:lnTo>
                    <a:lnTo>
                      <a:pt x="1792" y="204"/>
                    </a:lnTo>
                    <a:lnTo>
                      <a:pt x="1799" y="198"/>
                    </a:lnTo>
                    <a:lnTo>
                      <a:pt x="1805" y="198"/>
                    </a:lnTo>
                    <a:lnTo>
                      <a:pt x="1812" y="204"/>
                    </a:lnTo>
                    <a:lnTo>
                      <a:pt x="1818" y="211"/>
                    </a:lnTo>
                    <a:lnTo>
                      <a:pt x="1824" y="211"/>
                    </a:lnTo>
                    <a:lnTo>
                      <a:pt x="1831" y="217"/>
                    </a:lnTo>
                    <a:lnTo>
                      <a:pt x="1837" y="217"/>
                    </a:lnTo>
                    <a:lnTo>
                      <a:pt x="1843" y="217"/>
                    </a:lnTo>
                    <a:lnTo>
                      <a:pt x="1850" y="224"/>
                    </a:lnTo>
                    <a:lnTo>
                      <a:pt x="1856" y="224"/>
                    </a:lnTo>
                    <a:lnTo>
                      <a:pt x="1863" y="224"/>
                    </a:lnTo>
                    <a:lnTo>
                      <a:pt x="1869" y="224"/>
                    </a:lnTo>
                    <a:lnTo>
                      <a:pt x="1875" y="224"/>
                    </a:lnTo>
                    <a:lnTo>
                      <a:pt x="1882" y="230"/>
                    </a:lnTo>
                    <a:lnTo>
                      <a:pt x="1888" y="230"/>
                    </a:lnTo>
                    <a:lnTo>
                      <a:pt x="1894" y="230"/>
                    </a:lnTo>
                    <a:lnTo>
                      <a:pt x="1901" y="230"/>
                    </a:lnTo>
                    <a:lnTo>
                      <a:pt x="1907" y="230"/>
                    </a:lnTo>
                    <a:lnTo>
                      <a:pt x="1914" y="224"/>
                    </a:lnTo>
                    <a:lnTo>
                      <a:pt x="1920" y="224"/>
                    </a:lnTo>
                    <a:lnTo>
                      <a:pt x="1926" y="224"/>
                    </a:lnTo>
                    <a:lnTo>
                      <a:pt x="1933" y="217"/>
                    </a:lnTo>
                    <a:lnTo>
                      <a:pt x="1939" y="217"/>
                    </a:lnTo>
                    <a:lnTo>
                      <a:pt x="1945" y="217"/>
                    </a:lnTo>
                    <a:lnTo>
                      <a:pt x="1952" y="217"/>
                    </a:lnTo>
                    <a:lnTo>
                      <a:pt x="1958" y="211"/>
                    </a:lnTo>
                    <a:lnTo>
                      <a:pt x="1965" y="204"/>
                    </a:lnTo>
                    <a:lnTo>
                      <a:pt x="1971" y="192"/>
                    </a:lnTo>
                    <a:lnTo>
                      <a:pt x="1977" y="185"/>
                    </a:lnTo>
                    <a:lnTo>
                      <a:pt x="1984" y="185"/>
                    </a:lnTo>
                    <a:lnTo>
                      <a:pt x="1990" y="192"/>
                    </a:lnTo>
                    <a:lnTo>
                      <a:pt x="1996" y="198"/>
                    </a:lnTo>
                    <a:lnTo>
                      <a:pt x="2003" y="211"/>
                    </a:lnTo>
                    <a:lnTo>
                      <a:pt x="2009" y="217"/>
                    </a:lnTo>
                    <a:lnTo>
                      <a:pt x="2016" y="217"/>
                    </a:lnTo>
                    <a:lnTo>
                      <a:pt x="2022" y="217"/>
                    </a:lnTo>
                    <a:lnTo>
                      <a:pt x="2028" y="217"/>
                    </a:lnTo>
                    <a:lnTo>
                      <a:pt x="2035" y="217"/>
                    </a:lnTo>
                    <a:lnTo>
                      <a:pt x="2041" y="217"/>
                    </a:lnTo>
                    <a:lnTo>
                      <a:pt x="2048" y="217"/>
                    </a:lnTo>
                    <a:lnTo>
                      <a:pt x="2054" y="217"/>
                    </a:lnTo>
                    <a:lnTo>
                      <a:pt x="2060" y="217"/>
                    </a:lnTo>
                    <a:lnTo>
                      <a:pt x="2067" y="217"/>
                    </a:lnTo>
                    <a:lnTo>
                      <a:pt x="2073" y="217"/>
                    </a:lnTo>
                    <a:lnTo>
                      <a:pt x="2079" y="217"/>
                    </a:lnTo>
                    <a:lnTo>
                      <a:pt x="2086" y="217"/>
                    </a:lnTo>
                    <a:lnTo>
                      <a:pt x="2092" y="217"/>
                    </a:lnTo>
                    <a:lnTo>
                      <a:pt x="2099" y="217"/>
                    </a:lnTo>
                    <a:lnTo>
                      <a:pt x="2105" y="224"/>
                    </a:lnTo>
                    <a:lnTo>
                      <a:pt x="2111" y="224"/>
                    </a:lnTo>
                    <a:lnTo>
                      <a:pt x="2118" y="224"/>
                    </a:lnTo>
                    <a:lnTo>
                      <a:pt x="2124" y="224"/>
                    </a:lnTo>
                    <a:lnTo>
                      <a:pt x="2130" y="224"/>
                    </a:lnTo>
                    <a:lnTo>
                      <a:pt x="2137" y="224"/>
                    </a:lnTo>
                    <a:lnTo>
                      <a:pt x="2143" y="224"/>
                    </a:lnTo>
                    <a:lnTo>
                      <a:pt x="2150" y="224"/>
                    </a:lnTo>
                    <a:lnTo>
                      <a:pt x="2156" y="224"/>
                    </a:lnTo>
                    <a:lnTo>
                      <a:pt x="2162" y="224"/>
                    </a:lnTo>
                    <a:lnTo>
                      <a:pt x="2169" y="224"/>
                    </a:lnTo>
                    <a:lnTo>
                      <a:pt x="2175" y="224"/>
                    </a:lnTo>
                    <a:lnTo>
                      <a:pt x="2181" y="217"/>
                    </a:lnTo>
                    <a:lnTo>
                      <a:pt x="2188" y="217"/>
                    </a:lnTo>
                    <a:lnTo>
                      <a:pt x="2194" y="217"/>
                    </a:lnTo>
                    <a:lnTo>
                      <a:pt x="2201" y="217"/>
                    </a:lnTo>
                    <a:lnTo>
                      <a:pt x="2207" y="217"/>
                    </a:lnTo>
                    <a:lnTo>
                      <a:pt x="2213" y="217"/>
                    </a:lnTo>
                    <a:lnTo>
                      <a:pt x="2220" y="217"/>
                    </a:lnTo>
                    <a:lnTo>
                      <a:pt x="2226" y="224"/>
                    </a:lnTo>
                    <a:lnTo>
                      <a:pt x="2233" y="217"/>
                    </a:lnTo>
                    <a:lnTo>
                      <a:pt x="2239" y="217"/>
                    </a:lnTo>
                    <a:lnTo>
                      <a:pt x="2245" y="217"/>
                    </a:lnTo>
                    <a:lnTo>
                      <a:pt x="2252" y="211"/>
                    </a:lnTo>
                    <a:lnTo>
                      <a:pt x="2258" y="211"/>
                    </a:lnTo>
                    <a:lnTo>
                      <a:pt x="2264" y="211"/>
                    </a:lnTo>
                    <a:lnTo>
                      <a:pt x="2271" y="211"/>
                    </a:lnTo>
                    <a:lnTo>
                      <a:pt x="2277" y="204"/>
                    </a:lnTo>
                    <a:lnTo>
                      <a:pt x="2284" y="198"/>
                    </a:lnTo>
                    <a:lnTo>
                      <a:pt x="2290" y="192"/>
                    </a:lnTo>
                    <a:lnTo>
                      <a:pt x="2296" y="185"/>
                    </a:lnTo>
                    <a:lnTo>
                      <a:pt x="2303" y="179"/>
                    </a:lnTo>
                    <a:lnTo>
                      <a:pt x="2309" y="179"/>
                    </a:lnTo>
                    <a:lnTo>
                      <a:pt x="2315" y="185"/>
                    </a:lnTo>
                    <a:lnTo>
                      <a:pt x="2322" y="192"/>
                    </a:lnTo>
                    <a:lnTo>
                      <a:pt x="2328" y="204"/>
                    </a:lnTo>
                    <a:lnTo>
                      <a:pt x="2335" y="204"/>
                    </a:lnTo>
                    <a:lnTo>
                      <a:pt x="2341" y="211"/>
                    </a:lnTo>
                    <a:lnTo>
                      <a:pt x="2347" y="211"/>
                    </a:lnTo>
                    <a:lnTo>
                      <a:pt x="2354" y="211"/>
                    </a:lnTo>
                    <a:lnTo>
                      <a:pt x="2360" y="198"/>
                    </a:lnTo>
                    <a:lnTo>
                      <a:pt x="2366" y="192"/>
                    </a:lnTo>
                    <a:lnTo>
                      <a:pt x="2373" y="185"/>
                    </a:lnTo>
                    <a:lnTo>
                      <a:pt x="2379" y="179"/>
                    </a:lnTo>
                    <a:lnTo>
                      <a:pt x="2386" y="179"/>
                    </a:lnTo>
                    <a:lnTo>
                      <a:pt x="2392" y="185"/>
                    </a:lnTo>
                    <a:lnTo>
                      <a:pt x="2398" y="192"/>
                    </a:lnTo>
                    <a:lnTo>
                      <a:pt x="2405" y="198"/>
                    </a:lnTo>
                    <a:lnTo>
                      <a:pt x="2411" y="204"/>
                    </a:lnTo>
                    <a:lnTo>
                      <a:pt x="2417" y="198"/>
                    </a:lnTo>
                    <a:lnTo>
                      <a:pt x="2424" y="198"/>
                    </a:lnTo>
                    <a:lnTo>
                      <a:pt x="2430" y="192"/>
                    </a:lnTo>
                    <a:lnTo>
                      <a:pt x="2437" y="179"/>
                    </a:lnTo>
                    <a:lnTo>
                      <a:pt x="2443" y="166"/>
                    </a:lnTo>
                    <a:lnTo>
                      <a:pt x="2449" y="140"/>
                    </a:lnTo>
                    <a:lnTo>
                      <a:pt x="2456" y="128"/>
                    </a:lnTo>
                    <a:lnTo>
                      <a:pt x="2462" y="115"/>
                    </a:lnTo>
                    <a:lnTo>
                      <a:pt x="2469" y="121"/>
                    </a:lnTo>
                    <a:lnTo>
                      <a:pt x="2475" y="134"/>
                    </a:lnTo>
                    <a:lnTo>
                      <a:pt x="2481" y="153"/>
                    </a:lnTo>
                    <a:lnTo>
                      <a:pt x="2488" y="166"/>
                    </a:lnTo>
                    <a:lnTo>
                      <a:pt x="2494" y="179"/>
                    </a:lnTo>
                    <a:lnTo>
                      <a:pt x="2500" y="179"/>
                    </a:lnTo>
                    <a:lnTo>
                      <a:pt x="2507" y="172"/>
                    </a:lnTo>
                    <a:lnTo>
                      <a:pt x="2513" y="166"/>
                    </a:lnTo>
                    <a:lnTo>
                      <a:pt x="2520" y="166"/>
                    </a:lnTo>
                    <a:lnTo>
                      <a:pt x="2526" y="172"/>
                    </a:lnTo>
                    <a:lnTo>
                      <a:pt x="2532" y="179"/>
                    </a:lnTo>
                    <a:lnTo>
                      <a:pt x="2539" y="185"/>
                    </a:lnTo>
                    <a:lnTo>
                      <a:pt x="2545" y="192"/>
                    </a:lnTo>
                    <a:lnTo>
                      <a:pt x="2551" y="192"/>
                    </a:lnTo>
                    <a:lnTo>
                      <a:pt x="2558" y="198"/>
                    </a:lnTo>
                    <a:lnTo>
                      <a:pt x="2564" y="198"/>
                    </a:lnTo>
                    <a:lnTo>
                      <a:pt x="2571" y="198"/>
                    </a:lnTo>
                    <a:lnTo>
                      <a:pt x="2577" y="204"/>
                    </a:lnTo>
                    <a:lnTo>
                      <a:pt x="2583" y="204"/>
                    </a:lnTo>
                    <a:lnTo>
                      <a:pt x="2590" y="211"/>
                    </a:lnTo>
                    <a:lnTo>
                      <a:pt x="2596" y="211"/>
                    </a:lnTo>
                    <a:lnTo>
                      <a:pt x="2602" y="211"/>
                    </a:lnTo>
                    <a:lnTo>
                      <a:pt x="2609" y="211"/>
                    </a:lnTo>
                    <a:lnTo>
                      <a:pt x="2615" y="211"/>
                    </a:lnTo>
                    <a:lnTo>
                      <a:pt x="2622" y="204"/>
                    </a:lnTo>
                    <a:lnTo>
                      <a:pt x="2628" y="192"/>
                    </a:lnTo>
                    <a:lnTo>
                      <a:pt x="2634" y="172"/>
                    </a:lnTo>
                    <a:lnTo>
                      <a:pt x="2641" y="147"/>
                    </a:lnTo>
                    <a:lnTo>
                      <a:pt x="2647" y="134"/>
                    </a:lnTo>
                    <a:lnTo>
                      <a:pt x="2653" y="134"/>
                    </a:lnTo>
                    <a:lnTo>
                      <a:pt x="2660" y="134"/>
                    </a:lnTo>
                    <a:lnTo>
                      <a:pt x="2666" y="147"/>
                    </a:lnTo>
                    <a:lnTo>
                      <a:pt x="2673" y="160"/>
                    </a:lnTo>
                    <a:lnTo>
                      <a:pt x="2679" y="172"/>
                    </a:lnTo>
                    <a:lnTo>
                      <a:pt x="2685" y="179"/>
                    </a:lnTo>
                    <a:lnTo>
                      <a:pt x="2692" y="185"/>
                    </a:lnTo>
                    <a:lnTo>
                      <a:pt x="2698" y="185"/>
                    </a:lnTo>
                    <a:lnTo>
                      <a:pt x="2705" y="192"/>
                    </a:lnTo>
                    <a:lnTo>
                      <a:pt x="2711" y="192"/>
                    </a:lnTo>
                    <a:lnTo>
                      <a:pt x="2717" y="192"/>
                    </a:lnTo>
                    <a:lnTo>
                      <a:pt x="2724" y="198"/>
                    </a:lnTo>
                    <a:lnTo>
                      <a:pt x="2730" y="198"/>
                    </a:lnTo>
                    <a:lnTo>
                      <a:pt x="2736" y="198"/>
                    </a:lnTo>
                    <a:lnTo>
                      <a:pt x="2743" y="198"/>
                    </a:lnTo>
                    <a:lnTo>
                      <a:pt x="2749" y="198"/>
                    </a:lnTo>
                    <a:lnTo>
                      <a:pt x="2756" y="198"/>
                    </a:lnTo>
                    <a:lnTo>
                      <a:pt x="2762" y="192"/>
                    </a:lnTo>
                    <a:lnTo>
                      <a:pt x="2768" y="179"/>
                    </a:lnTo>
                    <a:lnTo>
                      <a:pt x="2775" y="160"/>
                    </a:lnTo>
                    <a:lnTo>
                      <a:pt x="2781" y="140"/>
                    </a:lnTo>
                    <a:lnTo>
                      <a:pt x="2787" y="134"/>
                    </a:lnTo>
                    <a:lnTo>
                      <a:pt x="2794" y="140"/>
                    </a:lnTo>
                    <a:lnTo>
                      <a:pt x="2800" y="153"/>
                    </a:lnTo>
                    <a:lnTo>
                      <a:pt x="2807" y="166"/>
                    </a:lnTo>
                    <a:lnTo>
                      <a:pt x="2813" y="179"/>
                    </a:lnTo>
                    <a:lnTo>
                      <a:pt x="2819" y="185"/>
                    </a:lnTo>
                    <a:lnTo>
                      <a:pt x="2826" y="185"/>
                    </a:lnTo>
                    <a:lnTo>
                      <a:pt x="2832" y="185"/>
                    </a:lnTo>
                    <a:lnTo>
                      <a:pt x="2838" y="179"/>
                    </a:lnTo>
                    <a:lnTo>
                      <a:pt x="2845" y="160"/>
                    </a:lnTo>
                    <a:lnTo>
                      <a:pt x="2851" y="147"/>
                    </a:lnTo>
                    <a:lnTo>
                      <a:pt x="2858" y="140"/>
                    </a:lnTo>
                    <a:lnTo>
                      <a:pt x="2864" y="140"/>
                    </a:lnTo>
                    <a:lnTo>
                      <a:pt x="2870" y="147"/>
                    </a:lnTo>
                    <a:lnTo>
                      <a:pt x="2877" y="160"/>
                    </a:lnTo>
                    <a:lnTo>
                      <a:pt x="2883" y="172"/>
                    </a:lnTo>
                    <a:lnTo>
                      <a:pt x="2890" y="185"/>
                    </a:lnTo>
                    <a:lnTo>
                      <a:pt x="2896" y="192"/>
                    </a:lnTo>
                    <a:lnTo>
                      <a:pt x="2902" y="198"/>
                    </a:lnTo>
                    <a:lnTo>
                      <a:pt x="2909" y="198"/>
                    </a:lnTo>
                    <a:lnTo>
                      <a:pt x="2915" y="204"/>
                    </a:lnTo>
                    <a:lnTo>
                      <a:pt x="2921" y="204"/>
                    </a:lnTo>
                    <a:lnTo>
                      <a:pt x="2928" y="198"/>
                    </a:lnTo>
                    <a:lnTo>
                      <a:pt x="2934" y="198"/>
                    </a:lnTo>
                    <a:lnTo>
                      <a:pt x="2941" y="198"/>
                    </a:lnTo>
                    <a:lnTo>
                      <a:pt x="2947" y="192"/>
                    </a:lnTo>
                    <a:lnTo>
                      <a:pt x="2953" y="192"/>
                    </a:lnTo>
                    <a:lnTo>
                      <a:pt x="2960" y="185"/>
                    </a:lnTo>
                    <a:lnTo>
                      <a:pt x="2966" y="185"/>
                    </a:lnTo>
                    <a:lnTo>
                      <a:pt x="2972" y="185"/>
                    </a:lnTo>
                    <a:lnTo>
                      <a:pt x="2979" y="192"/>
                    </a:lnTo>
                    <a:lnTo>
                      <a:pt x="2985" y="192"/>
                    </a:lnTo>
                    <a:lnTo>
                      <a:pt x="2992" y="198"/>
                    </a:lnTo>
                    <a:lnTo>
                      <a:pt x="2998" y="192"/>
                    </a:lnTo>
                    <a:lnTo>
                      <a:pt x="3004" y="185"/>
                    </a:lnTo>
                    <a:lnTo>
                      <a:pt x="3011" y="179"/>
                    </a:lnTo>
                    <a:lnTo>
                      <a:pt x="3017" y="172"/>
                    </a:lnTo>
                    <a:lnTo>
                      <a:pt x="3023" y="172"/>
                    </a:lnTo>
                    <a:lnTo>
                      <a:pt x="3030" y="172"/>
                    </a:lnTo>
                    <a:lnTo>
                      <a:pt x="3036" y="179"/>
                    </a:lnTo>
                    <a:lnTo>
                      <a:pt x="3043" y="179"/>
                    </a:lnTo>
                    <a:lnTo>
                      <a:pt x="3049" y="179"/>
                    </a:lnTo>
                    <a:lnTo>
                      <a:pt x="3055" y="179"/>
                    </a:lnTo>
                    <a:lnTo>
                      <a:pt x="3062" y="172"/>
                    </a:lnTo>
                    <a:lnTo>
                      <a:pt x="3068" y="172"/>
                    </a:lnTo>
                    <a:lnTo>
                      <a:pt x="3074" y="172"/>
                    </a:lnTo>
                    <a:lnTo>
                      <a:pt x="3081" y="172"/>
                    </a:lnTo>
                    <a:lnTo>
                      <a:pt x="3087" y="172"/>
                    </a:lnTo>
                    <a:lnTo>
                      <a:pt x="3094" y="179"/>
                    </a:lnTo>
                    <a:lnTo>
                      <a:pt x="3100" y="179"/>
                    </a:lnTo>
                    <a:lnTo>
                      <a:pt x="3106" y="179"/>
                    </a:lnTo>
                    <a:lnTo>
                      <a:pt x="3113" y="185"/>
                    </a:lnTo>
                    <a:lnTo>
                      <a:pt x="3119" y="185"/>
                    </a:lnTo>
                    <a:lnTo>
                      <a:pt x="3126" y="192"/>
                    </a:lnTo>
                    <a:lnTo>
                      <a:pt x="3132" y="192"/>
                    </a:lnTo>
                    <a:lnTo>
                      <a:pt x="3138" y="192"/>
                    </a:lnTo>
                    <a:lnTo>
                      <a:pt x="3145" y="198"/>
                    </a:lnTo>
                    <a:lnTo>
                      <a:pt x="3151" y="198"/>
                    </a:lnTo>
                    <a:lnTo>
                      <a:pt x="3157" y="198"/>
                    </a:lnTo>
                    <a:lnTo>
                      <a:pt x="3164" y="198"/>
                    </a:lnTo>
                    <a:lnTo>
                      <a:pt x="3170" y="198"/>
                    </a:lnTo>
                    <a:lnTo>
                      <a:pt x="3177" y="198"/>
                    </a:lnTo>
                    <a:lnTo>
                      <a:pt x="3183" y="198"/>
                    </a:lnTo>
                    <a:lnTo>
                      <a:pt x="3189" y="198"/>
                    </a:lnTo>
                    <a:lnTo>
                      <a:pt x="3196" y="198"/>
                    </a:lnTo>
                    <a:lnTo>
                      <a:pt x="3202" y="198"/>
                    </a:lnTo>
                    <a:lnTo>
                      <a:pt x="3208" y="204"/>
                    </a:lnTo>
                    <a:lnTo>
                      <a:pt x="3215" y="198"/>
                    </a:lnTo>
                    <a:lnTo>
                      <a:pt x="3221" y="198"/>
                    </a:lnTo>
                    <a:lnTo>
                      <a:pt x="3228" y="204"/>
                    </a:lnTo>
                    <a:lnTo>
                      <a:pt x="3234" y="198"/>
                    </a:lnTo>
                    <a:lnTo>
                      <a:pt x="3240" y="198"/>
                    </a:lnTo>
                    <a:lnTo>
                      <a:pt x="3247" y="192"/>
                    </a:lnTo>
                    <a:lnTo>
                      <a:pt x="3253" y="185"/>
                    </a:lnTo>
                    <a:lnTo>
                      <a:pt x="3259" y="172"/>
                    </a:lnTo>
                    <a:lnTo>
                      <a:pt x="3266" y="166"/>
                    </a:lnTo>
                    <a:lnTo>
                      <a:pt x="3272" y="166"/>
                    </a:lnTo>
                    <a:lnTo>
                      <a:pt x="3279" y="166"/>
                    </a:lnTo>
                    <a:lnTo>
                      <a:pt x="3285" y="179"/>
                    </a:lnTo>
                    <a:lnTo>
                      <a:pt x="3291" y="185"/>
                    </a:lnTo>
                    <a:lnTo>
                      <a:pt x="3298" y="185"/>
                    </a:lnTo>
                    <a:lnTo>
                      <a:pt x="3304" y="192"/>
                    </a:lnTo>
                    <a:lnTo>
                      <a:pt x="3311" y="198"/>
                    </a:lnTo>
                    <a:lnTo>
                      <a:pt x="3317" y="198"/>
                    </a:lnTo>
                    <a:lnTo>
                      <a:pt x="3323" y="198"/>
                    </a:lnTo>
                    <a:lnTo>
                      <a:pt x="3330" y="198"/>
                    </a:lnTo>
                    <a:lnTo>
                      <a:pt x="3336" y="198"/>
                    </a:lnTo>
                    <a:lnTo>
                      <a:pt x="3342" y="192"/>
                    </a:lnTo>
                    <a:lnTo>
                      <a:pt x="3349" y="192"/>
                    </a:lnTo>
                    <a:lnTo>
                      <a:pt x="3355" y="192"/>
                    </a:lnTo>
                    <a:lnTo>
                      <a:pt x="3362" y="192"/>
                    </a:lnTo>
                    <a:lnTo>
                      <a:pt x="3368" y="192"/>
                    </a:lnTo>
                    <a:lnTo>
                      <a:pt x="3374" y="192"/>
                    </a:lnTo>
                    <a:lnTo>
                      <a:pt x="3381" y="198"/>
                    </a:lnTo>
                    <a:lnTo>
                      <a:pt x="3387" y="192"/>
                    </a:lnTo>
                    <a:lnTo>
                      <a:pt x="3393" y="192"/>
                    </a:lnTo>
                    <a:lnTo>
                      <a:pt x="3400" y="192"/>
                    </a:lnTo>
                    <a:lnTo>
                      <a:pt x="3406" y="192"/>
                    </a:lnTo>
                    <a:lnTo>
                      <a:pt x="3413" y="192"/>
                    </a:lnTo>
                    <a:lnTo>
                      <a:pt x="3419" y="192"/>
                    </a:lnTo>
                    <a:lnTo>
                      <a:pt x="3425" y="192"/>
                    </a:lnTo>
                    <a:lnTo>
                      <a:pt x="3432" y="192"/>
                    </a:lnTo>
                    <a:lnTo>
                      <a:pt x="3438" y="185"/>
                    </a:lnTo>
                    <a:lnTo>
                      <a:pt x="3444" y="185"/>
                    </a:lnTo>
                    <a:lnTo>
                      <a:pt x="3451" y="172"/>
                    </a:lnTo>
                    <a:lnTo>
                      <a:pt x="3457" y="134"/>
                    </a:lnTo>
                    <a:lnTo>
                      <a:pt x="3464" y="83"/>
                    </a:lnTo>
                    <a:lnTo>
                      <a:pt x="3470" y="32"/>
                    </a:lnTo>
                    <a:lnTo>
                      <a:pt x="3476" y="0"/>
                    </a:lnTo>
                    <a:lnTo>
                      <a:pt x="3483" y="0"/>
                    </a:lnTo>
                    <a:lnTo>
                      <a:pt x="3489" y="19"/>
                    </a:lnTo>
                    <a:lnTo>
                      <a:pt x="3495" y="51"/>
                    </a:lnTo>
                    <a:lnTo>
                      <a:pt x="3502" y="83"/>
                    </a:lnTo>
                    <a:lnTo>
                      <a:pt x="3508" y="102"/>
                    </a:lnTo>
                    <a:lnTo>
                      <a:pt x="3515" y="108"/>
                    </a:lnTo>
                    <a:lnTo>
                      <a:pt x="3521" y="115"/>
                    </a:lnTo>
                    <a:lnTo>
                      <a:pt x="3527" y="115"/>
                    </a:lnTo>
                    <a:lnTo>
                      <a:pt x="3534" y="121"/>
                    </a:lnTo>
                    <a:lnTo>
                      <a:pt x="3540" y="128"/>
                    </a:lnTo>
                    <a:lnTo>
                      <a:pt x="3547" y="140"/>
                    </a:lnTo>
                    <a:lnTo>
                      <a:pt x="3553" y="153"/>
                    </a:lnTo>
                    <a:lnTo>
                      <a:pt x="3559" y="166"/>
                    </a:lnTo>
                    <a:lnTo>
                      <a:pt x="3566" y="172"/>
                    </a:lnTo>
                    <a:lnTo>
                      <a:pt x="3572" y="179"/>
                    </a:lnTo>
                    <a:lnTo>
                      <a:pt x="3578" y="179"/>
                    </a:lnTo>
                    <a:lnTo>
                      <a:pt x="3585" y="185"/>
                    </a:lnTo>
                    <a:lnTo>
                      <a:pt x="3591" y="185"/>
                    </a:lnTo>
                    <a:lnTo>
                      <a:pt x="3598" y="185"/>
                    </a:lnTo>
                    <a:lnTo>
                      <a:pt x="3604" y="192"/>
                    </a:lnTo>
                    <a:lnTo>
                      <a:pt x="3610" y="192"/>
                    </a:lnTo>
                    <a:lnTo>
                      <a:pt x="3617" y="192"/>
                    </a:lnTo>
                    <a:lnTo>
                      <a:pt x="3623" y="192"/>
                    </a:lnTo>
                    <a:lnTo>
                      <a:pt x="3629" y="192"/>
                    </a:lnTo>
                    <a:lnTo>
                      <a:pt x="3636" y="192"/>
                    </a:lnTo>
                    <a:lnTo>
                      <a:pt x="3642" y="192"/>
                    </a:lnTo>
                    <a:lnTo>
                      <a:pt x="3649" y="198"/>
                    </a:lnTo>
                    <a:lnTo>
                      <a:pt x="3655" y="198"/>
                    </a:lnTo>
                    <a:lnTo>
                      <a:pt x="3661" y="192"/>
                    </a:lnTo>
                    <a:lnTo>
                      <a:pt x="3668" y="192"/>
                    </a:lnTo>
                    <a:lnTo>
                      <a:pt x="3674" y="198"/>
                    </a:lnTo>
                    <a:lnTo>
                      <a:pt x="3680" y="198"/>
                    </a:lnTo>
                    <a:lnTo>
                      <a:pt x="3687" y="198"/>
                    </a:lnTo>
                    <a:lnTo>
                      <a:pt x="3693" y="198"/>
                    </a:lnTo>
                    <a:lnTo>
                      <a:pt x="3700" y="198"/>
                    </a:lnTo>
                    <a:lnTo>
                      <a:pt x="3706" y="198"/>
                    </a:lnTo>
                    <a:lnTo>
                      <a:pt x="3712" y="198"/>
                    </a:lnTo>
                    <a:lnTo>
                      <a:pt x="3719" y="198"/>
                    </a:lnTo>
                    <a:lnTo>
                      <a:pt x="3725" y="198"/>
                    </a:lnTo>
                    <a:lnTo>
                      <a:pt x="3732" y="198"/>
                    </a:lnTo>
                    <a:lnTo>
                      <a:pt x="3738" y="198"/>
                    </a:lnTo>
                    <a:lnTo>
                      <a:pt x="3744" y="198"/>
                    </a:lnTo>
                    <a:lnTo>
                      <a:pt x="3751" y="198"/>
                    </a:lnTo>
                    <a:lnTo>
                      <a:pt x="3757" y="198"/>
                    </a:lnTo>
                    <a:lnTo>
                      <a:pt x="3763" y="198"/>
                    </a:lnTo>
                    <a:lnTo>
                      <a:pt x="3770" y="198"/>
                    </a:lnTo>
                    <a:lnTo>
                      <a:pt x="3776" y="198"/>
                    </a:lnTo>
                    <a:lnTo>
                      <a:pt x="3783" y="198"/>
                    </a:lnTo>
                    <a:lnTo>
                      <a:pt x="3789" y="198"/>
                    </a:lnTo>
                    <a:lnTo>
                      <a:pt x="3795" y="198"/>
                    </a:lnTo>
                    <a:lnTo>
                      <a:pt x="3802" y="198"/>
                    </a:lnTo>
                    <a:lnTo>
                      <a:pt x="3808" y="198"/>
                    </a:lnTo>
                    <a:lnTo>
                      <a:pt x="3814" y="198"/>
                    </a:lnTo>
                    <a:lnTo>
                      <a:pt x="3821" y="198"/>
                    </a:lnTo>
                    <a:lnTo>
                      <a:pt x="3827" y="198"/>
                    </a:lnTo>
                    <a:lnTo>
                      <a:pt x="3834" y="198"/>
                    </a:lnTo>
                    <a:lnTo>
                      <a:pt x="3840" y="198"/>
                    </a:lnTo>
                    <a:lnTo>
                      <a:pt x="3846" y="198"/>
                    </a:lnTo>
                    <a:lnTo>
                      <a:pt x="3853" y="198"/>
                    </a:lnTo>
                    <a:lnTo>
                      <a:pt x="3859" y="198"/>
                    </a:lnTo>
                    <a:lnTo>
                      <a:pt x="3865" y="198"/>
                    </a:lnTo>
                    <a:lnTo>
                      <a:pt x="3872" y="198"/>
                    </a:lnTo>
                    <a:lnTo>
                      <a:pt x="3878" y="198"/>
                    </a:lnTo>
                    <a:lnTo>
                      <a:pt x="3885" y="198"/>
                    </a:lnTo>
                    <a:lnTo>
                      <a:pt x="3891" y="198"/>
                    </a:lnTo>
                    <a:lnTo>
                      <a:pt x="3897" y="198"/>
                    </a:lnTo>
                    <a:lnTo>
                      <a:pt x="3904" y="198"/>
                    </a:lnTo>
                    <a:lnTo>
                      <a:pt x="3910" y="198"/>
                    </a:lnTo>
                    <a:lnTo>
                      <a:pt x="3916" y="198"/>
                    </a:lnTo>
                    <a:lnTo>
                      <a:pt x="3923" y="198"/>
                    </a:lnTo>
                    <a:lnTo>
                      <a:pt x="3929" y="198"/>
                    </a:lnTo>
                    <a:lnTo>
                      <a:pt x="3936" y="198"/>
                    </a:lnTo>
                    <a:lnTo>
                      <a:pt x="3942" y="198"/>
                    </a:lnTo>
                    <a:lnTo>
                      <a:pt x="3948" y="198"/>
                    </a:lnTo>
                    <a:lnTo>
                      <a:pt x="3955" y="198"/>
                    </a:lnTo>
                    <a:lnTo>
                      <a:pt x="3961" y="198"/>
                    </a:lnTo>
                    <a:lnTo>
                      <a:pt x="3968" y="198"/>
                    </a:lnTo>
                    <a:lnTo>
                      <a:pt x="3974" y="192"/>
                    </a:lnTo>
                    <a:lnTo>
                      <a:pt x="3980" y="192"/>
                    </a:lnTo>
                    <a:lnTo>
                      <a:pt x="3987" y="192"/>
                    </a:lnTo>
                    <a:lnTo>
                      <a:pt x="3993" y="198"/>
                    </a:lnTo>
                    <a:lnTo>
                      <a:pt x="3999" y="192"/>
                    </a:lnTo>
                    <a:lnTo>
                      <a:pt x="4006" y="192"/>
                    </a:lnTo>
                    <a:lnTo>
                      <a:pt x="4012" y="192"/>
                    </a:lnTo>
                    <a:lnTo>
                      <a:pt x="4019" y="198"/>
                    </a:lnTo>
                    <a:lnTo>
                      <a:pt x="4025" y="192"/>
                    </a:lnTo>
                    <a:lnTo>
                      <a:pt x="4031" y="192"/>
                    </a:lnTo>
                    <a:lnTo>
                      <a:pt x="4038" y="192"/>
                    </a:lnTo>
                    <a:lnTo>
                      <a:pt x="4044" y="192"/>
                    </a:lnTo>
                    <a:lnTo>
                      <a:pt x="4050" y="192"/>
                    </a:lnTo>
                    <a:lnTo>
                      <a:pt x="4057" y="192"/>
                    </a:lnTo>
                  </a:path>
                </a:pathLst>
              </a:custGeom>
              <a:noFill/>
              <a:ln w="9525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800"/>
              </a:p>
            </p:txBody>
          </p:sp>
        </p:grpSp>
      </p:grpSp>
      <p:sp>
        <p:nvSpPr>
          <p:cNvPr id="268" name="Text Box 5"/>
          <p:cNvSpPr txBox="1">
            <a:spLocks noChangeArrowheads="1"/>
          </p:cNvSpPr>
          <p:nvPr/>
        </p:nvSpPr>
        <p:spPr bwMode="auto">
          <a:xfrm>
            <a:off x="1397574" y="915660"/>
            <a:ext cx="1208627" cy="2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WSA-2B + 33-mer </a:t>
            </a:r>
          </a:p>
        </p:txBody>
      </p:sp>
      <p:grpSp>
        <p:nvGrpSpPr>
          <p:cNvPr id="459" name="458 Grupo"/>
          <p:cNvGrpSpPr/>
          <p:nvPr/>
        </p:nvGrpSpPr>
        <p:grpSpPr>
          <a:xfrm>
            <a:off x="76200" y="3581400"/>
            <a:ext cx="3272823" cy="1905000"/>
            <a:chOff x="3505200" y="3505200"/>
            <a:chExt cx="3272823" cy="1905000"/>
          </a:xfrm>
        </p:grpSpPr>
        <p:sp>
          <p:nvSpPr>
            <p:cNvPr id="298" name="Line 37"/>
            <p:cNvSpPr>
              <a:spLocks noChangeShapeType="1"/>
            </p:cNvSpPr>
            <p:nvPr/>
          </p:nvSpPr>
          <p:spPr bwMode="auto">
            <a:xfrm flipH="1">
              <a:off x="3822215" y="5140547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9" name="Line 38"/>
            <p:cNvSpPr>
              <a:spLocks noChangeShapeType="1"/>
            </p:cNvSpPr>
            <p:nvPr/>
          </p:nvSpPr>
          <p:spPr bwMode="auto">
            <a:xfrm flipH="1">
              <a:off x="3822215" y="4743130"/>
              <a:ext cx="16332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0" name="Line 39"/>
            <p:cNvSpPr>
              <a:spLocks noChangeShapeType="1"/>
            </p:cNvSpPr>
            <p:nvPr/>
          </p:nvSpPr>
          <p:spPr bwMode="auto">
            <a:xfrm flipH="1">
              <a:off x="3822215" y="4345713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1" name="Line 40"/>
            <p:cNvSpPr>
              <a:spLocks noChangeShapeType="1"/>
            </p:cNvSpPr>
            <p:nvPr/>
          </p:nvSpPr>
          <p:spPr bwMode="auto">
            <a:xfrm flipH="1">
              <a:off x="3822215" y="3942815"/>
              <a:ext cx="16332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2" name="Line 41"/>
            <p:cNvSpPr>
              <a:spLocks noChangeShapeType="1"/>
            </p:cNvSpPr>
            <p:nvPr/>
          </p:nvSpPr>
          <p:spPr bwMode="auto">
            <a:xfrm flipH="1">
              <a:off x="3822215" y="3545398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3" name="Line 42"/>
            <p:cNvSpPr>
              <a:spLocks noChangeShapeType="1"/>
            </p:cNvSpPr>
            <p:nvPr/>
          </p:nvSpPr>
          <p:spPr bwMode="auto">
            <a:xfrm flipH="1">
              <a:off x="3801310" y="5140547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4" name="Line 43"/>
            <p:cNvSpPr>
              <a:spLocks noChangeShapeType="1"/>
            </p:cNvSpPr>
            <p:nvPr/>
          </p:nvSpPr>
          <p:spPr bwMode="auto">
            <a:xfrm flipH="1">
              <a:off x="3801310" y="4345713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5" name="Line 44"/>
            <p:cNvSpPr>
              <a:spLocks noChangeShapeType="1"/>
            </p:cNvSpPr>
            <p:nvPr/>
          </p:nvSpPr>
          <p:spPr bwMode="auto">
            <a:xfrm flipH="1">
              <a:off x="3801310" y="3545398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6" name="Line 45"/>
            <p:cNvSpPr>
              <a:spLocks noChangeShapeType="1"/>
            </p:cNvSpPr>
            <p:nvPr/>
          </p:nvSpPr>
          <p:spPr bwMode="auto">
            <a:xfrm flipV="1">
              <a:off x="3838547" y="3551793"/>
              <a:ext cx="653" cy="158875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7" name="Rectangle 46"/>
            <p:cNvSpPr>
              <a:spLocks noChangeArrowheads="1"/>
            </p:cNvSpPr>
            <p:nvPr/>
          </p:nvSpPr>
          <p:spPr bwMode="auto">
            <a:xfrm>
              <a:off x="3657600" y="5105400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08" name="Rectangle 47"/>
            <p:cNvSpPr>
              <a:spLocks noChangeArrowheads="1"/>
            </p:cNvSpPr>
            <p:nvPr/>
          </p:nvSpPr>
          <p:spPr bwMode="auto">
            <a:xfrm>
              <a:off x="3657600" y="4267200"/>
              <a:ext cx="79078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09" name="Rectangle 48"/>
            <p:cNvSpPr>
              <a:spLocks noChangeArrowheads="1"/>
            </p:cNvSpPr>
            <p:nvPr/>
          </p:nvSpPr>
          <p:spPr bwMode="auto">
            <a:xfrm>
              <a:off x="3581400" y="3505200"/>
              <a:ext cx="11861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310" name="Rectangle 49"/>
            <p:cNvSpPr>
              <a:spLocks noChangeArrowheads="1"/>
            </p:cNvSpPr>
            <p:nvPr/>
          </p:nvSpPr>
          <p:spPr bwMode="auto">
            <a:xfrm rot="16200000">
              <a:off x="3266621" y="4353379"/>
              <a:ext cx="572052" cy="9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% Mobile Phase</a:t>
              </a:r>
              <a:endParaRPr lang="en-US" sz="800" dirty="0"/>
            </a:p>
          </p:txBody>
        </p:sp>
        <p:sp>
          <p:nvSpPr>
            <p:cNvPr id="270" name="Line 9"/>
            <p:cNvSpPr>
              <a:spLocks noChangeShapeType="1"/>
            </p:cNvSpPr>
            <p:nvPr/>
          </p:nvSpPr>
          <p:spPr bwMode="auto">
            <a:xfrm flipV="1">
              <a:off x="4108724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1" name="Line 10"/>
            <p:cNvSpPr>
              <a:spLocks noChangeShapeType="1"/>
            </p:cNvSpPr>
            <p:nvPr/>
          </p:nvSpPr>
          <p:spPr bwMode="auto">
            <a:xfrm flipV="1">
              <a:off x="4371339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2" name="Line 11"/>
            <p:cNvSpPr>
              <a:spLocks noChangeShapeType="1"/>
            </p:cNvSpPr>
            <p:nvPr/>
          </p:nvSpPr>
          <p:spPr bwMode="auto">
            <a:xfrm flipV="1">
              <a:off x="4633954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3" name="Line 12"/>
            <p:cNvSpPr>
              <a:spLocks noChangeShapeType="1"/>
            </p:cNvSpPr>
            <p:nvPr/>
          </p:nvSpPr>
          <p:spPr bwMode="auto">
            <a:xfrm flipV="1">
              <a:off x="4896569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4" name="Line 13"/>
            <p:cNvSpPr>
              <a:spLocks noChangeShapeType="1"/>
            </p:cNvSpPr>
            <p:nvPr/>
          </p:nvSpPr>
          <p:spPr bwMode="auto">
            <a:xfrm flipV="1">
              <a:off x="5159184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5" name="Line 14"/>
            <p:cNvSpPr>
              <a:spLocks noChangeShapeType="1"/>
            </p:cNvSpPr>
            <p:nvPr/>
          </p:nvSpPr>
          <p:spPr bwMode="auto">
            <a:xfrm flipV="1">
              <a:off x="5421799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6" name="Line 15"/>
            <p:cNvSpPr>
              <a:spLocks noChangeShapeType="1"/>
            </p:cNvSpPr>
            <p:nvPr/>
          </p:nvSpPr>
          <p:spPr bwMode="auto">
            <a:xfrm flipV="1">
              <a:off x="5688334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7" name="Line 16"/>
            <p:cNvSpPr>
              <a:spLocks noChangeShapeType="1"/>
            </p:cNvSpPr>
            <p:nvPr/>
          </p:nvSpPr>
          <p:spPr bwMode="auto">
            <a:xfrm flipV="1">
              <a:off x="5950949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8" name="Line 17"/>
            <p:cNvSpPr>
              <a:spLocks noChangeShapeType="1"/>
            </p:cNvSpPr>
            <p:nvPr/>
          </p:nvSpPr>
          <p:spPr bwMode="auto">
            <a:xfrm flipV="1">
              <a:off x="6212911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9" name="Line 18"/>
            <p:cNvSpPr>
              <a:spLocks noChangeShapeType="1"/>
            </p:cNvSpPr>
            <p:nvPr/>
          </p:nvSpPr>
          <p:spPr bwMode="auto">
            <a:xfrm flipV="1">
              <a:off x="6475526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0" name="Line 19"/>
            <p:cNvSpPr>
              <a:spLocks noChangeShapeType="1"/>
            </p:cNvSpPr>
            <p:nvPr/>
          </p:nvSpPr>
          <p:spPr bwMode="auto">
            <a:xfrm flipV="1">
              <a:off x="6738141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1" name="Line 20"/>
            <p:cNvSpPr>
              <a:spLocks noChangeShapeType="1"/>
            </p:cNvSpPr>
            <p:nvPr/>
          </p:nvSpPr>
          <p:spPr bwMode="auto">
            <a:xfrm flipV="1">
              <a:off x="4108724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2" name="Line 21"/>
            <p:cNvSpPr>
              <a:spLocks noChangeShapeType="1"/>
            </p:cNvSpPr>
            <p:nvPr/>
          </p:nvSpPr>
          <p:spPr bwMode="auto">
            <a:xfrm flipV="1">
              <a:off x="5421799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3" name="Line 22"/>
            <p:cNvSpPr>
              <a:spLocks noChangeShapeType="1"/>
            </p:cNvSpPr>
            <p:nvPr/>
          </p:nvSpPr>
          <p:spPr bwMode="auto">
            <a:xfrm flipV="1">
              <a:off x="6738141" y="3545398"/>
              <a:ext cx="653" cy="15951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4" name="Line 23"/>
            <p:cNvSpPr>
              <a:spLocks noChangeShapeType="1"/>
            </p:cNvSpPr>
            <p:nvPr/>
          </p:nvSpPr>
          <p:spPr bwMode="auto">
            <a:xfrm>
              <a:off x="4108724" y="5140547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5" name="Line 24"/>
            <p:cNvSpPr>
              <a:spLocks noChangeShapeType="1"/>
            </p:cNvSpPr>
            <p:nvPr/>
          </p:nvSpPr>
          <p:spPr bwMode="auto">
            <a:xfrm>
              <a:off x="4108724" y="4871948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6" name="Line 25"/>
            <p:cNvSpPr>
              <a:spLocks noChangeShapeType="1"/>
            </p:cNvSpPr>
            <p:nvPr/>
          </p:nvSpPr>
          <p:spPr bwMode="auto">
            <a:xfrm>
              <a:off x="4108724" y="4608831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7" name="Line 26"/>
            <p:cNvSpPr>
              <a:spLocks noChangeShapeType="1"/>
            </p:cNvSpPr>
            <p:nvPr/>
          </p:nvSpPr>
          <p:spPr bwMode="auto">
            <a:xfrm>
              <a:off x="4108724" y="4340232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8" name="Line 27"/>
            <p:cNvSpPr>
              <a:spLocks noChangeShapeType="1"/>
            </p:cNvSpPr>
            <p:nvPr/>
          </p:nvSpPr>
          <p:spPr bwMode="auto">
            <a:xfrm>
              <a:off x="4108724" y="4077115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9" name="Line 28"/>
            <p:cNvSpPr>
              <a:spLocks noChangeShapeType="1"/>
            </p:cNvSpPr>
            <p:nvPr/>
          </p:nvSpPr>
          <p:spPr bwMode="auto">
            <a:xfrm>
              <a:off x="4108724" y="3808516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0" name="Line 29"/>
            <p:cNvSpPr>
              <a:spLocks noChangeShapeType="1"/>
            </p:cNvSpPr>
            <p:nvPr/>
          </p:nvSpPr>
          <p:spPr bwMode="auto">
            <a:xfrm>
              <a:off x="4108724" y="3545398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1" name="Line 30"/>
            <p:cNvSpPr>
              <a:spLocks noChangeShapeType="1"/>
            </p:cNvSpPr>
            <p:nvPr/>
          </p:nvSpPr>
          <p:spPr bwMode="auto">
            <a:xfrm>
              <a:off x="4108724" y="5140547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2" name="Line 31"/>
            <p:cNvSpPr>
              <a:spLocks noChangeShapeType="1"/>
            </p:cNvSpPr>
            <p:nvPr/>
          </p:nvSpPr>
          <p:spPr bwMode="auto">
            <a:xfrm>
              <a:off x="4108724" y="4871948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3" name="Line 32"/>
            <p:cNvSpPr>
              <a:spLocks noChangeShapeType="1"/>
            </p:cNvSpPr>
            <p:nvPr/>
          </p:nvSpPr>
          <p:spPr bwMode="auto">
            <a:xfrm>
              <a:off x="4108724" y="4608831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4" name="Line 33"/>
            <p:cNvSpPr>
              <a:spLocks noChangeShapeType="1"/>
            </p:cNvSpPr>
            <p:nvPr/>
          </p:nvSpPr>
          <p:spPr bwMode="auto">
            <a:xfrm>
              <a:off x="4108724" y="4340232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5" name="Line 34"/>
            <p:cNvSpPr>
              <a:spLocks noChangeShapeType="1"/>
            </p:cNvSpPr>
            <p:nvPr/>
          </p:nvSpPr>
          <p:spPr bwMode="auto">
            <a:xfrm>
              <a:off x="4108724" y="4077115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6" name="Line 35"/>
            <p:cNvSpPr>
              <a:spLocks noChangeShapeType="1"/>
            </p:cNvSpPr>
            <p:nvPr/>
          </p:nvSpPr>
          <p:spPr bwMode="auto">
            <a:xfrm>
              <a:off x="4108724" y="3808516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7" name="Line 36"/>
            <p:cNvSpPr>
              <a:spLocks noChangeShapeType="1"/>
            </p:cNvSpPr>
            <p:nvPr/>
          </p:nvSpPr>
          <p:spPr bwMode="auto">
            <a:xfrm>
              <a:off x="4108724" y="3545398"/>
              <a:ext cx="2629418" cy="913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1" name="Line 50"/>
            <p:cNvSpPr>
              <a:spLocks noChangeShapeType="1"/>
            </p:cNvSpPr>
            <p:nvPr/>
          </p:nvSpPr>
          <p:spPr bwMode="auto">
            <a:xfrm flipH="1">
              <a:off x="4092392" y="5140547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2" name="Line 51"/>
            <p:cNvSpPr>
              <a:spLocks noChangeShapeType="1"/>
            </p:cNvSpPr>
            <p:nvPr/>
          </p:nvSpPr>
          <p:spPr bwMode="auto">
            <a:xfrm flipH="1">
              <a:off x="4092392" y="4871948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3" name="Line 52"/>
            <p:cNvSpPr>
              <a:spLocks noChangeShapeType="1"/>
            </p:cNvSpPr>
            <p:nvPr/>
          </p:nvSpPr>
          <p:spPr bwMode="auto">
            <a:xfrm flipH="1">
              <a:off x="4092392" y="4608831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4" name="Line 53"/>
            <p:cNvSpPr>
              <a:spLocks noChangeShapeType="1"/>
            </p:cNvSpPr>
            <p:nvPr/>
          </p:nvSpPr>
          <p:spPr bwMode="auto">
            <a:xfrm flipH="1">
              <a:off x="4092392" y="4340232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5" name="Line 54"/>
            <p:cNvSpPr>
              <a:spLocks noChangeShapeType="1"/>
            </p:cNvSpPr>
            <p:nvPr/>
          </p:nvSpPr>
          <p:spPr bwMode="auto">
            <a:xfrm flipH="1">
              <a:off x="4092392" y="4077115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6" name="Line 55"/>
            <p:cNvSpPr>
              <a:spLocks noChangeShapeType="1"/>
            </p:cNvSpPr>
            <p:nvPr/>
          </p:nvSpPr>
          <p:spPr bwMode="auto">
            <a:xfrm flipH="1">
              <a:off x="4092392" y="3808516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7" name="Line 56"/>
            <p:cNvSpPr>
              <a:spLocks noChangeShapeType="1"/>
            </p:cNvSpPr>
            <p:nvPr/>
          </p:nvSpPr>
          <p:spPr bwMode="auto">
            <a:xfrm flipH="1">
              <a:off x="4092392" y="3545398"/>
              <a:ext cx="16332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8" name="Line 57"/>
            <p:cNvSpPr>
              <a:spLocks noChangeShapeType="1"/>
            </p:cNvSpPr>
            <p:nvPr/>
          </p:nvSpPr>
          <p:spPr bwMode="auto">
            <a:xfrm flipH="1">
              <a:off x="4071487" y="5140547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9" name="Line 58"/>
            <p:cNvSpPr>
              <a:spLocks noChangeShapeType="1"/>
            </p:cNvSpPr>
            <p:nvPr/>
          </p:nvSpPr>
          <p:spPr bwMode="auto">
            <a:xfrm flipH="1">
              <a:off x="4071487" y="4871948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0" name="Line 59"/>
            <p:cNvSpPr>
              <a:spLocks noChangeShapeType="1"/>
            </p:cNvSpPr>
            <p:nvPr/>
          </p:nvSpPr>
          <p:spPr bwMode="auto">
            <a:xfrm flipH="1">
              <a:off x="4071487" y="4608831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1" name="Line 60"/>
            <p:cNvSpPr>
              <a:spLocks noChangeShapeType="1"/>
            </p:cNvSpPr>
            <p:nvPr/>
          </p:nvSpPr>
          <p:spPr bwMode="auto">
            <a:xfrm flipH="1">
              <a:off x="4071487" y="4340232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2" name="Line 61"/>
            <p:cNvSpPr>
              <a:spLocks noChangeShapeType="1"/>
            </p:cNvSpPr>
            <p:nvPr/>
          </p:nvSpPr>
          <p:spPr bwMode="auto">
            <a:xfrm flipH="1">
              <a:off x="4071487" y="4077115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3" name="Line 62"/>
            <p:cNvSpPr>
              <a:spLocks noChangeShapeType="1"/>
            </p:cNvSpPr>
            <p:nvPr/>
          </p:nvSpPr>
          <p:spPr bwMode="auto">
            <a:xfrm flipH="1">
              <a:off x="4071487" y="3808516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4" name="Line 63"/>
            <p:cNvSpPr>
              <a:spLocks noChangeShapeType="1"/>
            </p:cNvSpPr>
            <p:nvPr/>
          </p:nvSpPr>
          <p:spPr bwMode="auto">
            <a:xfrm flipH="1">
              <a:off x="4071487" y="3545398"/>
              <a:ext cx="37237" cy="9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5" name="Line 64"/>
            <p:cNvSpPr>
              <a:spLocks noChangeShapeType="1"/>
            </p:cNvSpPr>
            <p:nvPr/>
          </p:nvSpPr>
          <p:spPr bwMode="auto">
            <a:xfrm flipV="1">
              <a:off x="4108724" y="3551793"/>
              <a:ext cx="653" cy="158875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6" name="Rectangle 65"/>
            <p:cNvSpPr>
              <a:spLocks noChangeArrowheads="1"/>
            </p:cNvSpPr>
            <p:nvPr/>
          </p:nvSpPr>
          <p:spPr bwMode="auto">
            <a:xfrm>
              <a:off x="4000281" y="5099435"/>
              <a:ext cx="64251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327" name="Rectangle 66"/>
            <p:cNvSpPr>
              <a:spLocks noChangeArrowheads="1"/>
            </p:cNvSpPr>
            <p:nvPr/>
          </p:nvSpPr>
          <p:spPr bwMode="auto">
            <a:xfrm>
              <a:off x="4017266" y="4836318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28" name="Rectangle 67"/>
            <p:cNvSpPr>
              <a:spLocks noChangeArrowheads="1"/>
            </p:cNvSpPr>
            <p:nvPr/>
          </p:nvSpPr>
          <p:spPr bwMode="auto">
            <a:xfrm>
              <a:off x="4017266" y="4567717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329" name="Rectangle 68"/>
            <p:cNvSpPr>
              <a:spLocks noChangeArrowheads="1"/>
            </p:cNvSpPr>
            <p:nvPr/>
          </p:nvSpPr>
          <p:spPr bwMode="auto">
            <a:xfrm>
              <a:off x="4017266" y="4305516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330" name="Rectangle 69"/>
            <p:cNvSpPr>
              <a:spLocks noChangeArrowheads="1"/>
            </p:cNvSpPr>
            <p:nvPr/>
          </p:nvSpPr>
          <p:spPr bwMode="auto">
            <a:xfrm>
              <a:off x="4017266" y="4036916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3</a:t>
              </a:r>
              <a:endParaRPr lang="en-US" sz="800" dirty="0"/>
            </a:p>
          </p:txBody>
        </p:sp>
        <p:sp>
          <p:nvSpPr>
            <p:cNvPr id="331" name="Rectangle 70"/>
            <p:cNvSpPr>
              <a:spLocks noChangeArrowheads="1"/>
            </p:cNvSpPr>
            <p:nvPr/>
          </p:nvSpPr>
          <p:spPr bwMode="auto">
            <a:xfrm>
              <a:off x="4017266" y="3773799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332" name="Rectangle 71"/>
            <p:cNvSpPr>
              <a:spLocks noChangeArrowheads="1"/>
            </p:cNvSpPr>
            <p:nvPr/>
          </p:nvSpPr>
          <p:spPr bwMode="auto">
            <a:xfrm>
              <a:off x="4017266" y="3505200"/>
              <a:ext cx="3953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</a:t>
              </a:r>
              <a:endParaRPr lang="en-US" sz="800" dirty="0"/>
            </a:p>
          </p:txBody>
        </p:sp>
        <p:sp>
          <p:nvSpPr>
            <p:cNvPr id="333" name="Rectangle 72"/>
            <p:cNvSpPr>
              <a:spLocks noChangeArrowheads="1"/>
            </p:cNvSpPr>
            <p:nvPr/>
          </p:nvSpPr>
          <p:spPr bwMode="auto">
            <a:xfrm rot="16200000">
              <a:off x="3807906" y="4343033"/>
              <a:ext cx="251482" cy="9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334" name="Line 73"/>
            <p:cNvSpPr>
              <a:spLocks noChangeShapeType="1"/>
            </p:cNvSpPr>
            <p:nvPr/>
          </p:nvSpPr>
          <p:spPr bwMode="auto">
            <a:xfrm>
              <a:off x="4108724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5" name="Line 74"/>
            <p:cNvSpPr>
              <a:spLocks noChangeShapeType="1"/>
            </p:cNvSpPr>
            <p:nvPr/>
          </p:nvSpPr>
          <p:spPr bwMode="auto">
            <a:xfrm>
              <a:off x="4371339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6" name="Line 75"/>
            <p:cNvSpPr>
              <a:spLocks noChangeShapeType="1"/>
            </p:cNvSpPr>
            <p:nvPr/>
          </p:nvSpPr>
          <p:spPr bwMode="auto">
            <a:xfrm>
              <a:off x="4633954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7" name="Line 76"/>
            <p:cNvSpPr>
              <a:spLocks noChangeShapeType="1"/>
            </p:cNvSpPr>
            <p:nvPr/>
          </p:nvSpPr>
          <p:spPr bwMode="auto">
            <a:xfrm>
              <a:off x="4896569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8" name="Line 77"/>
            <p:cNvSpPr>
              <a:spLocks noChangeShapeType="1"/>
            </p:cNvSpPr>
            <p:nvPr/>
          </p:nvSpPr>
          <p:spPr bwMode="auto">
            <a:xfrm>
              <a:off x="5159184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9" name="Line 78"/>
            <p:cNvSpPr>
              <a:spLocks noChangeShapeType="1"/>
            </p:cNvSpPr>
            <p:nvPr/>
          </p:nvSpPr>
          <p:spPr bwMode="auto">
            <a:xfrm>
              <a:off x="5421799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0" name="Line 79"/>
            <p:cNvSpPr>
              <a:spLocks noChangeShapeType="1"/>
            </p:cNvSpPr>
            <p:nvPr/>
          </p:nvSpPr>
          <p:spPr bwMode="auto">
            <a:xfrm>
              <a:off x="5688334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1" name="Line 80"/>
            <p:cNvSpPr>
              <a:spLocks noChangeShapeType="1"/>
            </p:cNvSpPr>
            <p:nvPr/>
          </p:nvSpPr>
          <p:spPr bwMode="auto">
            <a:xfrm>
              <a:off x="5950949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2" name="Line 81"/>
            <p:cNvSpPr>
              <a:spLocks noChangeShapeType="1"/>
            </p:cNvSpPr>
            <p:nvPr/>
          </p:nvSpPr>
          <p:spPr bwMode="auto">
            <a:xfrm>
              <a:off x="6212911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3" name="Line 82"/>
            <p:cNvSpPr>
              <a:spLocks noChangeShapeType="1"/>
            </p:cNvSpPr>
            <p:nvPr/>
          </p:nvSpPr>
          <p:spPr bwMode="auto">
            <a:xfrm>
              <a:off x="6475526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4" name="Line 83"/>
            <p:cNvSpPr>
              <a:spLocks noChangeShapeType="1"/>
            </p:cNvSpPr>
            <p:nvPr/>
          </p:nvSpPr>
          <p:spPr bwMode="auto">
            <a:xfrm>
              <a:off x="6738141" y="5140547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5" name="Line 84"/>
            <p:cNvSpPr>
              <a:spLocks noChangeShapeType="1"/>
            </p:cNvSpPr>
            <p:nvPr/>
          </p:nvSpPr>
          <p:spPr bwMode="auto">
            <a:xfrm>
              <a:off x="4108724" y="5140547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6" name="Line 85"/>
            <p:cNvSpPr>
              <a:spLocks noChangeShapeType="1"/>
            </p:cNvSpPr>
            <p:nvPr/>
          </p:nvSpPr>
          <p:spPr bwMode="auto">
            <a:xfrm>
              <a:off x="5421799" y="5140547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7" name="Line 86"/>
            <p:cNvSpPr>
              <a:spLocks noChangeShapeType="1"/>
            </p:cNvSpPr>
            <p:nvPr/>
          </p:nvSpPr>
          <p:spPr bwMode="auto">
            <a:xfrm>
              <a:off x="6738141" y="5140547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8" name="Line 87"/>
            <p:cNvSpPr>
              <a:spLocks noChangeShapeType="1"/>
            </p:cNvSpPr>
            <p:nvPr/>
          </p:nvSpPr>
          <p:spPr bwMode="auto">
            <a:xfrm>
              <a:off x="4108724" y="5140547"/>
              <a:ext cx="2629418" cy="91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9" name="Rectangle 88"/>
            <p:cNvSpPr>
              <a:spLocks noChangeArrowheads="1"/>
            </p:cNvSpPr>
            <p:nvPr/>
          </p:nvSpPr>
          <p:spPr bwMode="auto">
            <a:xfrm>
              <a:off x="4073447" y="5204500"/>
              <a:ext cx="79078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350" name="Rectangle 89"/>
            <p:cNvSpPr>
              <a:spLocks noChangeArrowheads="1"/>
            </p:cNvSpPr>
            <p:nvPr/>
          </p:nvSpPr>
          <p:spPr bwMode="auto">
            <a:xfrm>
              <a:off x="5386523" y="5204500"/>
              <a:ext cx="79078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51" name="Rectangle 90"/>
            <p:cNvSpPr>
              <a:spLocks noChangeArrowheads="1"/>
            </p:cNvSpPr>
            <p:nvPr/>
          </p:nvSpPr>
          <p:spPr bwMode="auto">
            <a:xfrm>
              <a:off x="6698945" y="5204500"/>
              <a:ext cx="79078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352" name="Rectangle 91"/>
            <p:cNvSpPr>
              <a:spLocks noChangeArrowheads="1"/>
            </p:cNvSpPr>
            <p:nvPr/>
          </p:nvSpPr>
          <p:spPr bwMode="auto">
            <a:xfrm>
              <a:off x="5334261" y="5304080"/>
              <a:ext cx="266889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Minutes</a:t>
              </a:r>
              <a:endParaRPr lang="en-US" sz="800" dirty="0"/>
            </a:p>
          </p:txBody>
        </p:sp>
        <p:sp>
          <p:nvSpPr>
            <p:cNvPr id="353" name="Freeform 92"/>
            <p:cNvSpPr>
              <a:spLocks/>
            </p:cNvSpPr>
            <p:nvPr/>
          </p:nvSpPr>
          <p:spPr bwMode="auto">
            <a:xfrm>
              <a:off x="4108724" y="3650462"/>
              <a:ext cx="2625498" cy="1192250"/>
            </a:xfrm>
            <a:custGeom>
              <a:avLst/>
              <a:gdLst/>
              <a:ahLst/>
              <a:cxnLst>
                <a:cxn ang="0">
                  <a:pos x="58" y="1298"/>
                </a:cxn>
                <a:cxn ang="0">
                  <a:pos x="121" y="1285"/>
                </a:cxn>
                <a:cxn ang="0">
                  <a:pos x="185" y="1292"/>
                </a:cxn>
                <a:cxn ang="0">
                  <a:pos x="249" y="1285"/>
                </a:cxn>
                <a:cxn ang="0">
                  <a:pos x="313" y="1279"/>
                </a:cxn>
                <a:cxn ang="0">
                  <a:pos x="377" y="1298"/>
                </a:cxn>
                <a:cxn ang="0">
                  <a:pos x="440" y="1292"/>
                </a:cxn>
                <a:cxn ang="0">
                  <a:pos x="504" y="1292"/>
                </a:cxn>
                <a:cxn ang="0">
                  <a:pos x="568" y="1285"/>
                </a:cxn>
                <a:cxn ang="0">
                  <a:pos x="632" y="1285"/>
                </a:cxn>
                <a:cxn ang="0">
                  <a:pos x="695" y="1285"/>
                </a:cxn>
                <a:cxn ang="0">
                  <a:pos x="759" y="1292"/>
                </a:cxn>
                <a:cxn ang="0">
                  <a:pos x="823" y="1285"/>
                </a:cxn>
                <a:cxn ang="0">
                  <a:pos x="887" y="1285"/>
                </a:cxn>
                <a:cxn ang="0">
                  <a:pos x="951" y="1285"/>
                </a:cxn>
                <a:cxn ang="0">
                  <a:pos x="1014" y="1279"/>
                </a:cxn>
                <a:cxn ang="0">
                  <a:pos x="1078" y="1285"/>
                </a:cxn>
                <a:cxn ang="0">
                  <a:pos x="1142" y="1285"/>
                </a:cxn>
                <a:cxn ang="0">
                  <a:pos x="1206" y="1285"/>
                </a:cxn>
                <a:cxn ang="0">
                  <a:pos x="1270" y="1279"/>
                </a:cxn>
                <a:cxn ang="0">
                  <a:pos x="1333" y="1279"/>
                </a:cxn>
                <a:cxn ang="0">
                  <a:pos x="1397" y="1279"/>
                </a:cxn>
                <a:cxn ang="0">
                  <a:pos x="1461" y="1279"/>
                </a:cxn>
                <a:cxn ang="0">
                  <a:pos x="1525" y="1279"/>
                </a:cxn>
                <a:cxn ang="0">
                  <a:pos x="1589" y="1279"/>
                </a:cxn>
                <a:cxn ang="0">
                  <a:pos x="1652" y="1279"/>
                </a:cxn>
                <a:cxn ang="0">
                  <a:pos x="1716" y="1279"/>
                </a:cxn>
                <a:cxn ang="0">
                  <a:pos x="1780" y="1279"/>
                </a:cxn>
                <a:cxn ang="0">
                  <a:pos x="1844" y="1279"/>
                </a:cxn>
                <a:cxn ang="0">
                  <a:pos x="1907" y="1279"/>
                </a:cxn>
                <a:cxn ang="0">
                  <a:pos x="1971" y="1273"/>
                </a:cxn>
                <a:cxn ang="0">
                  <a:pos x="2035" y="1273"/>
                </a:cxn>
                <a:cxn ang="0">
                  <a:pos x="2099" y="1273"/>
                </a:cxn>
                <a:cxn ang="0">
                  <a:pos x="2163" y="1273"/>
                </a:cxn>
                <a:cxn ang="0">
                  <a:pos x="2226" y="1273"/>
                </a:cxn>
                <a:cxn ang="0">
                  <a:pos x="2290" y="1273"/>
                </a:cxn>
                <a:cxn ang="0">
                  <a:pos x="2354" y="1273"/>
                </a:cxn>
                <a:cxn ang="0">
                  <a:pos x="2418" y="1266"/>
                </a:cxn>
                <a:cxn ang="0">
                  <a:pos x="2482" y="1266"/>
                </a:cxn>
                <a:cxn ang="0">
                  <a:pos x="2545" y="1266"/>
                </a:cxn>
                <a:cxn ang="0">
                  <a:pos x="2609" y="1266"/>
                </a:cxn>
                <a:cxn ang="0">
                  <a:pos x="2673" y="1260"/>
                </a:cxn>
                <a:cxn ang="0">
                  <a:pos x="2737" y="1247"/>
                </a:cxn>
                <a:cxn ang="0">
                  <a:pos x="2800" y="1260"/>
                </a:cxn>
                <a:cxn ang="0">
                  <a:pos x="2864" y="1260"/>
                </a:cxn>
                <a:cxn ang="0">
                  <a:pos x="2928" y="1253"/>
                </a:cxn>
                <a:cxn ang="0">
                  <a:pos x="2992" y="1253"/>
                </a:cxn>
                <a:cxn ang="0">
                  <a:pos x="3056" y="1253"/>
                </a:cxn>
                <a:cxn ang="0">
                  <a:pos x="3119" y="1247"/>
                </a:cxn>
                <a:cxn ang="0">
                  <a:pos x="3183" y="1247"/>
                </a:cxn>
                <a:cxn ang="0">
                  <a:pos x="3247" y="1234"/>
                </a:cxn>
                <a:cxn ang="0">
                  <a:pos x="3311" y="1228"/>
                </a:cxn>
                <a:cxn ang="0">
                  <a:pos x="3375" y="1189"/>
                </a:cxn>
                <a:cxn ang="0">
                  <a:pos x="3438" y="128"/>
                </a:cxn>
                <a:cxn ang="0">
                  <a:pos x="3502" y="876"/>
                </a:cxn>
                <a:cxn ang="0">
                  <a:pos x="3566" y="1177"/>
                </a:cxn>
                <a:cxn ang="0">
                  <a:pos x="3630" y="1215"/>
                </a:cxn>
                <a:cxn ang="0">
                  <a:pos x="3694" y="1241"/>
                </a:cxn>
                <a:cxn ang="0">
                  <a:pos x="3757" y="1241"/>
                </a:cxn>
                <a:cxn ang="0">
                  <a:pos x="3821" y="1241"/>
                </a:cxn>
                <a:cxn ang="0">
                  <a:pos x="3885" y="1247"/>
                </a:cxn>
                <a:cxn ang="0">
                  <a:pos x="3949" y="1247"/>
                </a:cxn>
                <a:cxn ang="0">
                  <a:pos x="4012" y="1241"/>
                </a:cxn>
              </a:cxnLst>
              <a:rect l="0" t="0" r="r" b="b"/>
              <a:pathLst>
                <a:path w="4019" h="1305">
                  <a:moveTo>
                    <a:pt x="0" y="1285"/>
                  </a:moveTo>
                  <a:lnTo>
                    <a:pt x="7" y="1285"/>
                  </a:lnTo>
                  <a:lnTo>
                    <a:pt x="13" y="1292"/>
                  </a:lnTo>
                  <a:lnTo>
                    <a:pt x="19" y="1292"/>
                  </a:lnTo>
                  <a:lnTo>
                    <a:pt x="26" y="1298"/>
                  </a:lnTo>
                  <a:lnTo>
                    <a:pt x="32" y="1298"/>
                  </a:lnTo>
                  <a:lnTo>
                    <a:pt x="38" y="1305"/>
                  </a:lnTo>
                  <a:lnTo>
                    <a:pt x="45" y="1305"/>
                  </a:lnTo>
                  <a:lnTo>
                    <a:pt x="51" y="1305"/>
                  </a:lnTo>
                  <a:lnTo>
                    <a:pt x="58" y="1298"/>
                  </a:lnTo>
                  <a:lnTo>
                    <a:pt x="64" y="1298"/>
                  </a:lnTo>
                  <a:lnTo>
                    <a:pt x="70" y="1298"/>
                  </a:lnTo>
                  <a:lnTo>
                    <a:pt x="77" y="1298"/>
                  </a:lnTo>
                  <a:lnTo>
                    <a:pt x="83" y="1292"/>
                  </a:lnTo>
                  <a:lnTo>
                    <a:pt x="90" y="1292"/>
                  </a:lnTo>
                  <a:lnTo>
                    <a:pt x="96" y="1292"/>
                  </a:lnTo>
                  <a:lnTo>
                    <a:pt x="102" y="1285"/>
                  </a:lnTo>
                  <a:lnTo>
                    <a:pt x="109" y="1285"/>
                  </a:lnTo>
                  <a:lnTo>
                    <a:pt x="115" y="1285"/>
                  </a:lnTo>
                  <a:lnTo>
                    <a:pt x="121" y="1285"/>
                  </a:lnTo>
                  <a:lnTo>
                    <a:pt x="128" y="1285"/>
                  </a:lnTo>
                  <a:lnTo>
                    <a:pt x="134" y="1285"/>
                  </a:lnTo>
                  <a:lnTo>
                    <a:pt x="141" y="1292"/>
                  </a:lnTo>
                  <a:lnTo>
                    <a:pt x="147" y="1292"/>
                  </a:lnTo>
                  <a:lnTo>
                    <a:pt x="153" y="1298"/>
                  </a:lnTo>
                  <a:lnTo>
                    <a:pt x="160" y="1298"/>
                  </a:lnTo>
                  <a:lnTo>
                    <a:pt x="166" y="1298"/>
                  </a:lnTo>
                  <a:lnTo>
                    <a:pt x="172" y="1298"/>
                  </a:lnTo>
                  <a:lnTo>
                    <a:pt x="179" y="1292"/>
                  </a:lnTo>
                  <a:lnTo>
                    <a:pt x="185" y="1292"/>
                  </a:lnTo>
                  <a:lnTo>
                    <a:pt x="192" y="1292"/>
                  </a:lnTo>
                  <a:lnTo>
                    <a:pt x="198" y="1292"/>
                  </a:lnTo>
                  <a:lnTo>
                    <a:pt x="204" y="1285"/>
                  </a:lnTo>
                  <a:lnTo>
                    <a:pt x="211" y="1285"/>
                  </a:lnTo>
                  <a:lnTo>
                    <a:pt x="217" y="1285"/>
                  </a:lnTo>
                  <a:lnTo>
                    <a:pt x="223" y="1285"/>
                  </a:lnTo>
                  <a:lnTo>
                    <a:pt x="230" y="1285"/>
                  </a:lnTo>
                  <a:lnTo>
                    <a:pt x="236" y="1285"/>
                  </a:lnTo>
                  <a:lnTo>
                    <a:pt x="243" y="1285"/>
                  </a:lnTo>
                  <a:lnTo>
                    <a:pt x="249" y="1285"/>
                  </a:lnTo>
                  <a:lnTo>
                    <a:pt x="255" y="1292"/>
                  </a:lnTo>
                  <a:lnTo>
                    <a:pt x="262" y="1292"/>
                  </a:lnTo>
                  <a:lnTo>
                    <a:pt x="268" y="1292"/>
                  </a:lnTo>
                  <a:lnTo>
                    <a:pt x="275" y="1292"/>
                  </a:lnTo>
                  <a:lnTo>
                    <a:pt x="281" y="1298"/>
                  </a:lnTo>
                  <a:lnTo>
                    <a:pt x="287" y="1292"/>
                  </a:lnTo>
                  <a:lnTo>
                    <a:pt x="294" y="1292"/>
                  </a:lnTo>
                  <a:lnTo>
                    <a:pt x="300" y="1285"/>
                  </a:lnTo>
                  <a:lnTo>
                    <a:pt x="306" y="1279"/>
                  </a:lnTo>
                  <a:lnTo>
                    <a:pt x="313" y="1279"/>
                  </a:lnTo>
                  <a:lnTo>
                    <a:pt x="319" y="1273"/>
                  </a:lnTo>
                  <a:lnTo>
                    <a:pt x="326" y="1279"/>
                  </a:lnTo>
                  <a:lnTo>
                    <a:pt x="332" y="1279"/>
                  </a:lnTo>
                  <a:lnTo>
                    <a:pt x="338" y="1285"/>
                  </a:lnTo>
                  <a:lnTo>
                    <a:pt x="345" y="1285"/>
                  </a:lnTo>
                  <a:lnTo>
                    <a:pt x="351" y="1292"/>
                  </a:lnTo>
                  <a:lnTo>
                    <a:pt x="357" y="1292"/>
                  </a:lnTo>
                  <a:lnTo>
                    <a:pt x="364" y="1292"/>
                  </a:lnTo>
                  <a:lnTo>
                    <a:pt x="370" y="1292"/>
                  </a:lnTo>
                  <a:lnTo>
                    <a:pt x="377" y="1298"/>
                  </a:lnTo>
                  <a:lnTo>
                    <a:pt x="383" y="1298"/>
                  </a:lnTo>
                  <a:lnTo>
                    <a:pt x="389" y="1298"/>
                  </a:lnTo>
                  <a:lnTo>
                    <a:pt x="396" y="1298"/>
                  </a:lnTo>
                  <a:lnTo>
                    <a:pt x="402" y="1298"/>
                  </a:lnTo>
                  <a:lnTo>
                    <a:pt x="408" y="1292"/>
                  </a:lnTo>
                  <a:lnTo>
                    <a:pt x="415" y="1292"/>
                  </a:lnTo>
                  <a:lnTo>
                    <a:pt x="421" y="1292"/>
                  </a:lnTo>
                  <a:lnTo>
                    <a:pt x="428" y="1285"/>
                  </a:lnTo>
                  <a:lnTo>
                    <a:pt x="434" y="1285"/>
                  </a:lnTo>
                  <a:lnTo>
                    <a:pt x="440" y="1292"/>
                  </a:lnTo>
                  <a:lnTo>
                    <a:pt x="447" y="1292"/>
                  </a:lnTo>
                  <a:lnTo>
                    <a:pt x="453" y="1292"/>
                  </a:lnTo>
                  <a:lnTo>
                    <a:pt x="459" y="1292"/>
                  </a:lnTo>
                  <a:lnTo>
                    <a:pt x="466" y="1292"/>
                  </a:lnTo>
                  <a:lnTo>
                    <a:pt x="472" y="1298"/>
                  </a:lnTo>
                  <a:lnTo>
                    <a:pt x="479" y="1292"/>
                  </a:lnTo>
                  <a:lnTo>
                    <a:pt x="485" y="1292"/>
                  </a:lnTo>
                  <a:lnTo>
                    <a:pt x="491" y="1292"/>
                  </a:lnTo>
                  <a:lnTo>
                    <a:pt x="498" y="1292"/>
                  </a:lnTo>
                  <a:lnTo>
                    <a:pt x="504" y="1292"/>
                  </a:lnTo>
                  <a:lnTo>
                    <a:pt x="511" y="1292"/>
                  </a:lnTo>
                  <a:lnTo>
                    <a:pt x="517" y="1285"/>
                  </a:lnTo>
                  <a:lnTo>
                    <a:pt x="523" y="1285"/>
                  </a:lnTo>
                  <a:lnTo>
                    <a:pt x="530" y="1285"/>
                  </a:lnTo>
                  <a:lnTo>
                    <a:pt x="536" y="1285"/>
                  </a:lnTo>
                  <a:lnTo>
                    <a:pt x="542" y="1285"/>
                  </a:lnTo>
                  <a:lnTo>
                    <a:pt x="549" y="1285"/>
                  </a:lnTo>
                  <a:lnTo>
                    <a:pt x="555" y="1285"/>
                  </a:lnTo>
                  <a:lnTo>
                    <a:pt x="562" y="1285"/>
                  </a:lnTo>
                  <a:lnTo>
                    <a:pt x="568" y="1285"/>
                  </a:lnTo>
                  <a:lnTo>
                    <a:pt x="574" y="1285"/>
                  </a:lnTo>
                  <a:lnTo>
                    <a:pt x="581" y="1285"/>
                  </a:lnTo>
                  <a:lnTo>
                    <a:pt x="587" y="1285"/>
                  </a:lnTo>
                  <a:lnTo>
                    <a:pt x="593" y="1285"/>
                  </a:lnTo>
                  <a:lnTo>
                    <a:pt x="600" y="1285"/>
                  </a:lnTo>
                  <a:lnTo>
                    <a:pt x="606" y="1285"/>
                  </a:lnTo>
                  <a:lnTo>
                    <a:pt x="613" y="1285"/>
                  </a:lnTo>
                  <a:lnTo>
                    <a:pt x="619" y="1285"/>
                  </a:lnTo>
                  <a:lnTo>
                    <a:pt x="625" y="1285"/>
                  </a:lnTo>
                  <a:lnTo>
                    <a:pt x="632" y="1285"/>
                  </a:lnTo>
                  <a:lnTo>
                    <a:pt x="638" y="1285"/>
                  </a:lnTo>
                  <a:lnTo>
                    <a:pt x="644" y="1285"/>
                  </a:lnTo>
                  <a:lnTo>
                    <a:pt x="651" y="1285"/>
                  </a:lnTo>
                  <a:lnTo>
                    <a:pt x="657" y="1285"/>
                  </a:lnTo>
                  <a:lnTo>
                    <a:pt x="664" y="1285"/>
                  </a:lnTo>
                  <a:lnTo>
                    <a:pt x="670" y="1285"/>
                  </a:lnTo>
                  <a:lnTo>
                    <a:pt x="676" y="1285"/>
                  </a:lnTo>
                  <a:lnTo>
                    <a:pt x="683" y="1285"/>
                  </a:lnTo>
                  <a:lnTo>
                    <a:pt x="689" y="1285"/>
                  </a:lnTo>
                  <a:lnTo>
                    <a:pt x="695" y="1285"/>
                  </a:lnTo>
                  <a:lnTo>
                    <a:pt x="702" y="1285"/>
                  </a:lnTo>
                  <a:lnTo>
                    <a:pt x="708" y="1285"/>
                  </a:lnTo>
                  <a:lnTo>
                    <a:pt x="715" y="1292"/>
                  </a:lnTo>
                  <a:lnTo>
                    <a:pt x="721" y="1292"/>
                  </a:lnTo>
                  <a:lnTo>
                    <a:pt x="727" y="1292"/>
                  </a:lnTo>
                  <a:lnTo>
                    <a:pt x="734" y="1292"/>
                  </a:lnTo>
                  <a:lnTo>
                    <a:pt x="740" y="1292"/>
                  </a:lnTo>
                  <a:lnTo>
                    <a:pt x="747" y="1292"/>
                  </a:lnTo>
                  <a:lnTo>
                    <a:pt x="753" y="1292"/>
                  </a:lnTo>
                  <a:lnTo>
                    <a:pt x="759" y="1292"/>
                  </a:lnTo>
                  <a:lnTo>
                    <a:pt x="766" y="1292"/>
                  </a:lnTo>
                  <a:lnTo>
                    <a:pt x="772" y="1292"/>
                  </a:lnTo>
                  <a:lnTo>
                    <a:pt x="778" y="1292"/>
                  </a:lnTo>
                  <a:lnTo>
                    <a:pt x="785" y="1285"/>
                  </a:lnTo>
                  <a:lnTo>
                    <a:pt x="791" y="1285"/>
                  </a:lnTo>
                  <a:lnTo>
                    <a:pt x="798" y="1285"/>
                  </a:lnTo>
                  <a:lnTo>
                    <a:pt x="804" y="1285"/>
                  </a:lnTo>
                  <a:lnTo>
                    <a:pt x="810" y="1285"/>
                  </a:lnTo>
                  <a:lnTo>
                    <a:pt x="817" y="1285"/>
                  </a:lnTo>
                  <a:lnTo>
                    <a:pt x="823" y="1285"/>
                  </a:lnTo>
                  <a:lnTo>
                    <a:pt x="829" y="1285"/>
                  </a:lnTo>
                  <a:lnTo>
                    <a:pt x="836" y="1285"/>
                  </a:lnTo>
                  <a:lnTo>
                    <a:pt x="842" y="1285"/>
                  </a:lnTo>
                  <a:lnTo>
                    <a:pt x="849" y="1285"/>
                  </a:lnTo>
                  <a:lnTo>
                    <a:pt x="855" y="1285"/>
                  </a:lnTo>
                  <a:lnTo>
                    <a:pt x="861" y="1285"/>
                  </a:lnTo>
                  <a:lnTo>
                    <a:pt x="868" y="1285"/>
                  </a:lnTo>
                  <a:lnTo>
                    <a:pt x="874" y="1285"/>
                  </a:lnTo>
                  <a:lnTo>
                    <a:pt x="880" y="1285"/>
                  </a:lnTo>
                  <a:lnTo>
                    <a:pt x="887" y="1285"/>
                  </a:lnTo>
                  <a:lnTo>
                    <a:pt x="893" y="1285"/>
                  </a:lnTo>
                  <a:lnTo>
                    <a:pt x="900" y="1285"/>
                  </a:lnTo>
                  <a:lnTo>
                    <a:pt x="906" y="1285"/>
                  </a:lnTo>
                  <a:lnTo>
                    <a:pt x="912" y="1285"/>
                  </a:lnTo>
                  <a:lnTo>
                    <a:pt x="919" y="1285"/>
                  </a:lnTo>
                  <a:lnTo>
                    <a:pt x="925" y="1285"/>
                  </a:lnTo>
                  <a:lnTo>
                    <a:pt x="932" y="1285"/>
                  </a:lnTo>
                  <a:lnTo>
                    <a:pt x="938" y="1285"/>
                  </a:lnTo>
                  <a:lnTo>
                    <a:pt x="944" y="1285"/>
                  </a:lnTo>
                  <a:lnTo>
                    <a:pt x="951" y="1285"/>
                  </a:lnTo>
                  <a:lnTo>
                    <a:pt x="957" y="1285"/>
                  </a:lnTo>
                  <a:lnTo>
                    <a:pt x="963" y="1285"/>
                  </a:lnTo>
                  <a:lnTo>
                    <a:pt x="970" y="1285"/>
                  </a:lnTo>
                  <a:lnTo>
                    <a:pt x="976" y="1285"/>
                  </a:lnTo>
                  <a:lnTo>
                    <a:pt x="983" y="1285"/>
                  </a:lnTo>
                  <a:lnTo>
                    <a:pt x="989" y="1285"/>
                  </a:lnTo>
                  <a:lnTo>
                    <a:pt x="995" y="1285"/>
                  </a:lnTo>
                  <a:lnTo>
                    <a:pt x="1002" y="1285"/>
                  </a:lnTo>
                  <a:lnTo>
                    <a:pt x="1008" y="1285"/>
                  </a:lnTo>
                  <a:lnTo>
                    <a:pt x="1014" y="1279"/>
                  </a:lnTo>
                  <a:lnTo>
                    <a:pt x="1021" y="1266"/>
                  </a:lnTo>
                  <a:lnTo>
                    <a:pt x="1027" y="1260"/>
                  </a:lnTo>
                  <a:lnTo>
                    <a:pt x="1034" y="1253"/>
                  </a:lnTo>
                  <a:lnTo>
                    <a:pt x="1040" y="1253"/>
                  </a:lnTo>
                  <a:lnTo>
                    <a:pt x="1046" y="1266"/>
                  </a:lnTo>
                  <a:lnTo>
                    <a:pt x="1053" y="1273"/>
                  </a:lnTo>
                  <a:lnTo>
                    <a:pt x="1059" y="1279"/>
                  </a:lnTo>
                  <a:lnTo>
                    <a:pt x="1065" y="1279"/>
                  </a:lnTo>
                  <a:lnTo>
                    <a:pt x="1072" y="1279"/>
                  </a:lnTo>
                  <a:lnTo>
                    <a:pt x="1078" y="1285"/>
                  </a:lnTo>
                  <a:lnTo>
                    <a:pt x="1085" y="1285"/>
                  </a:lnTo>
                  <a:lnTo>
                    <a:pt x="1091" y="1285"/>
                  </a:lnTo>
                  <a:lnTo>
                    <a:pt x="1097" y="1285"/>
                  </a:lnTo>
                  <a:lnTo>
                    <a:pt x="1104" y="1285"/>
                  </a:lnTo>
                  <a:lnTo>
                    <a:pt x="1110" y="1285"/>
                  </a:lnTo>
                  <a:lnTo>
                    <a:pt x="1116" y="1285"/>
                  </a:lnTo>
                  <a:lnTo>
                    <a:pt x="1123" y="1285"/>
                  </a:lnTo>
                  <a:lnTo>
                    <a:pt x="1129" y="1285"/>
                  </a:lnTo>
                  <a:lnTo>
                    <a:pt x="1136" y="1285"/>
                  </a:lnTo>
                  <a:lnTo>
                    <a:pt x="1142" y="1285"/>
                  </a:lnTo>
                  <a:lnTo>
                    <a:pt x="1148" y="1285"/>
                  </a:lnTo>
                  <a:lnTo>
                    <a:pt x="1155" y="1285"/>
                  </a:lnTo>
                  <a:lnTo>
                    <a:pt x="1161" y="1285"/>
                  </a:lnTo>
                  <a:lnTo>
                    <a:pt x="1168" y="1285"/>
                  </a:lnTo>
                  <a:lnTo>
                    <a:pt x="1174" y="1285"/>
                  </a:lnTo>
                  <a:lnTo>
                    <a:pt x="1180" y="1285"/>
                  </a:lnTo>
                  <a:lnTo>
                    <a:pt x="1187" y="1285"/>
                  </a:lnTo>
                  <a:lnTo>
                    <a:pt x="1193" y="1285"/>
                  </a:lnTo>
                  <a:lnTo>
                    <a:pt x="1199" y="1285"/>
                  </a:lnTo>
                  <a:lnTo>
                    <a:pt x="1206" y="1285"/>
                  </a:lnTo>
                  <a:lnTo>
                    <a:pt x="1212" y="1285"/>
                  </a:lnTo>
                  <a:lnTo>
                    <a:pt x="1219" y="1279"/>
                  </a:lnTo>
                  <a:lnTo>
                    <a:pt x="1225" y="1279"/>
                  </a:lnTo>
                  <a:lnTo>
                    <a:pt x="1231" y="1279"/>
                  </a:lnTo>
                  <a:lnTo>
                    <a:pt x="1238" y="1279"/>
                  </a:lnTo>
                  <a:lnTo>
                    <a:pt x="1244" y="1279"/>
                  </a:lnTo>
                  <a:lnTo>
                    <a:pt x="1250" y="1279"/>
                  </a:lnTo>
                  <a:lnTo>
                    <a:pt x="1257" y="1279"/>
                  </a:lnTo>
                  <a:lnTo>
                    <a:pt x="1263" y="1279"/>
                  </a:lnTo>
                  <a:lnTo>
                    <a:pt x="1270" y="1279"/>
                  </a:lnTo>
                  <a:lnTo>
                    <a:pt x="1276" y="1279"/>
                  </a:lnTo>
                  <a:lnTo>
                    <a:pt x="1282" y="1279"/>
                  </a:lnTo>
                  <a:lnTo>
                    <a:pt x="1289" y="1279"/>
                  </a:lnTo>
                  <a:lnTo>
                    <a:pt x="1295" y="1279"/>
                  </a:lnTo>
                  <a:lnTo>
                    <a:pt x="1301" y="1279"/>
                  </a:lnTo>
                  <a:lnTo>
                    <a:pt x="1308" y="1279"/>
                  </a:lnTo>
                  <a:lnTo>
                    <a:pt x="1314" y="1279"/>
                  </a:lnTo>
                  <a:lnTo>
                    <a:pt x="1321" y="1279"/>
                  </a:lnTo>
                  <a:lnTo>
                    <a:pt x="1327" y="1279"/>
                  </a:lnTo>
                  <a:lnTo>
                    <a:pt x="1333" y="1279"/>
                  </a:lnTo>
                  <a:lnTo>
                    <a:pt x="1340" y="1279"/>
                  </a:lnTo>
                  <a:lnTo>
                    <a:pt x="1346" y="1279"/>
                  </a:lnTo>
                  <a:lnTo>
                    <a:pt x="1353" y="1279"/>
                  </a:lnTo>
                  <a:lnTo>
                    <a:pt x="1359" y="1279"/>
                  </a:lnTo>
                  <a:lnTo>
                    <a:pt x="1365" y="1279"/>
                  </a:lnTo>
                  <a:lnTo>
                    <a:pt x="1372" y="1279"/>
                  </a:lnTo>
                  <a:lnTo>
                    <a:pt x="1378" y="1279"/>
                  </a:lnTo>
                  <a:lnTo>
                    <a:pt x="1384" y="1279"/>
                  </a:lnTo>
                  <a:lnTo>
                    <a:pt x="1391" y="1279"/>
                  </a:lnTo>
                  <a:lnTo>
                    <a:pt x="1397" y="1279"/>
                  </a:lnTo>
                  <a:lnTo>
                    <a:pt x="1404" y="1279"/>
                  </a:lnTo>
                  <a:lnTo>
                    <a:pt x="1410" y="1279"/>
                  </a:lnTo>
                  <a:lnTo>
                    <a:pt x="1416" y="1279"/>
                  </a:lnTo>
                  <a:lnTo>
                    <a:pt x="1423" y="1279"/>
                  </a:lnTo>
                  <a:lnTo>
                    <a:pt x="1429" y="1279"/>
                  </a:lnTo>
                  <a:lnTo>
                    <a:pt x="1435" y="1279"/>
                  </a:lnTo>
                  <a:lnTo>
                    <a:pt x="1442" y="1279"/>
                  </a:lnTo>
                  <a:lnTo>
                    <a:pt x="1448" y="1279"/>
                  </a:lnTo>
                  <a:lnTo>
                    <a:pt x="1455" y="1279"/>
                  </a:lnTo>
                  <a:lnTo>
                    <a:pt x="1461" y="1279"/>
                  </a:lnTo>
                  <a:lnTo>
                    <a:pt x="1467" y="1279"/>
                  </a:lnTo>
                  <a:lnTo>
                    <a:pt x="1474" y="1279"/>
                  </a:lnTo>
                  <a:lnTo>
                    <a:pt x="1480" y="1279"/>
                  </a:lnTo>
                  <a:lnTo>
                    <a:pt x="1486" y="1279"/>
                  </a:lnTo>
                  <a:lnTo>
                    <a:pt x="1493" y="1279"/>
                  </a:lnTo>
                  <a:lnTo>
                    <a:pt x="1499" y="1279"/>
                  </a:lnTo>
                  <a:lnTo>
                    <a:pt x="1506" y="1279"/>
                  </a:lnTo>
                  <a:lnTo>
                    <a:pt x="1512" y="1279"/>
                  </a:lnTo>
                  <a:lnTo>
                    <a:pt x="1518" y="1279"/>
                  </a:lnTo>
                  <a:lnTo>
                    <a:pt x="1525" y="1279"/>
                  </a:lnTo>
                  <a:lnTo>
                    <a:pt x="1531" y="1279"/>
                  </a:lnTo>
                  <a:lnTo>
                    <a:pt x="1537" y="1279"/>
                  </a:lnTo>
                  <a:lnTo>
                    <a:pt x="1544" y="1279"/>
                  </a:lnTo>
                  <a:lnTo>
                    <a:pt x="1550" y="1279"/>
                  </a:lnTo>
                  <a:lnTo>
                    <a:pt x="1557" y="1279"/>
                  </a:lnTo>
                  <a:lnTo>
                    <a:pt x="1563" y="1279"/>
                  </a:lnTo>
                  <a:lnTo>
                    <a:pt x="1569" y="1279"/>
                  </a:lnTo>
                  <a:lnTo>
                    <a:pt x="1576" y="1279"/>
                  </a:lnTo>
                  <a:lnTo>
                    <a:pt x="1582" y="1279"/>
                  </a:lnTo>
                  <a:lnTo>
                    <a:pt x="1589" y="1279"/>
                  </a:lnTo>
                  <a:lnTo>
                    <a:pt x="1595" y="1279"/>
                  </a:lnTo>
                  <a:lnTo>
                    <a:pt x="1601" y="1279"/>
                  </a:lnTo>
                  <a:lnTo>
                    <a:pt x="1608" y="1279"/>
                  </a:lnTo>
                  <a:lnTo>
                    <a:pt x="1614" y="1279"/>
                  </a:lnTo>
                  <a:lnTo>
                    <a:pt x="1620" y="1279"/>
                  </a:lnTo>
                  <a:lnTo>
                    <a:pt x="1627" y="1279"/>
                  </a:lnTo>
                  <a:lnTo>
                    <a:pt x="1633" y="1279"/>
                  </a:lnTo>
                  <a:lnTo>
                    <a:pt x="1640" y="1279"/>
                  </a:lnTo>
                  <a:lnTo>
                    <a:pt x="1646" y="1279"/>
                  </a:lnTo>
                  <a:lnTo>
                    <a:pt x="1652" y="1279"/>
                  </a:lnTo>
                  <a:lnTo>
                    <a:pt x="1659" y="1279"/>
                  </a:lnTo>
                  <a:lnTo>
                    <a:pt x="1665" y="1279"/>
                  </a:lnTo>
                  <a:lnTo>
                    <a:pt x="1671" y="1279"/>
                  </a:lnTo>
                  <a:lnTo>
                    <a:pt x="1678" y="1279"/>
                  </a:lnTo>
                  <a:lnTo>
                    <a:pt x="1684" y="1279"/>
                  </a:lnTo>
                  <a:lnTo>
                    <a:pt x="1691" y="1279"/>
                  </a:lnTo>
                  <a:lnTo>
                    <a:pt x="1697" y="1279"/>
                  </a:lnTo>
                  <a:lnTo>
                    <a:pt x="1703" y="1279"/>
                  </a:lnTo>
                  <a:lnTo>
                    <a:pt x="1710" y="1279"/>
                  </a:lnTo>
                  <a:lnTo>
                    <a:pt x="1716" y="1279"/>
                  </a:lnTo>
                  <a:lnTo>
                    <a:pt x="1722" y="1279"/>
                  </a:lnTo>
                  <a:lnTo>
                    <a:pt x="1729" y="1279"/>
                  </a:lnTo>
                  <a:lnTo>
                    <a:pt x="1735" y="1279"/>
                  </a:lnTo>
                  <a:lnTo>
                    <a:pt x="1742" y="1279"/>
                  </a:lnTo>
                  <a:lnTo>
                    <a:pt x="1748" y="1279"/>
                  </a:lnTo>
                  <a:lnTo>
                    <a:pt x="1754" y="1279"/>
                  </a:lnTo>
                  <a:lnTo>
                    <a:pt x="1761" y="1279"/>
                  </a:lnTo>
                  <a:lnTo>
                    <a:pt x="1767" y="1279"/>
                  </a:lnTo>
                  <a:lnTo>
                    <a:pt x="1774" y="1279"/>
                  </a:lnTo>
                  <a:lnTo>
                    <a:pt x="1780" y="1279"/>
                  </a:lnTo>
                  <a:lnTo>
                    <a:pt x="1786" y="1279"/>
                  </a:lnTo>
                  <a:lnTo>
                    <a:pt x="1793" y="1279"/>
                  </a:lnTo>
                  <a:lnTo>
                    <a:pt x="1799" y="1279"/>
                  </a:lnTo>
                  <a:lnTo>
                    <a:pt x="1805" y="1279"/>
                  </a:lnTo>
                  <a:lnTo>
                    <a:pt x="1812" y="1279"/>
                  </a:lnTo>
                  <a:lnTo>
                    <a:pt x="1818" y="1279"/>
                  </a:lnTo>
                  <a:lnTo>
                    <a:pt x="1825" y="1279"/>
                  </a:lnTo>
                  <a:lnTo>
                    <a:pt x="1831" y="1279"/>
                  </a:lnTo>
                  <a:lnTo>
                    <a:pt x="1837" y="1279"/>
                  </a:lnTo>
                  <a:lnTo>
                    <a:pt x="1844" y="1279"/>
                  </a:lnTo>
                  <a:lnTo>
                    <a:pt x="1850" y="1279"/>
                  </a:lnTo>
                  <a:lnTo>
                    <a:pt x="1856" y="1279"/>
                  </a:lnTo>
                  <a:lnTo>
                    <a:pt x="1863" y="1279"/>
                  </a:lnTo>
                  <a:lnTo>
                    <a:pt x="1869" y="1279"/>
                  </a:lnTo>
                  <a:lnTo>
                    <a:pt x="1876" y="1279"/>
                  </a:lnTo>
                  <a:lnTo>
                    <a:pt x="1882" y="1279"/>
                  </a:lnTo>
                  <a:lnTo>
                    <a:pt x="1888" y="1279"/>
                  </a:lnTo>
                  <a:lnTo>
                    <a:pt x="1895" y="1279"/>
                  </a:lnTo>
                  <a:lnTo>
                    <a:pt x="1901" y="1279"/>
                  </a:lnTo>
                  <a:lnTo>
                    <a:pt x="1907" y="1279"/>
                  </a:lnTo>
                  <a:lnTo>
                    <a:pt x="1914" y="1279"/>
                  </a:lnTo>
                  <a:lnTo>
                    <a:pt x="1920" y="1279"/>
                  </a:lnTo>
                  <a:lnTo>
                    <a:pt x="1927" y="1279"/>
                  </a:lnTo>
                  <a:lnTo>
                    <a:pt x="1933" y="1279"/>
                  </a:lnTo>
                  <a:lnTo>
                    <a:pt x="1939" y="1279"/>
                  </a:lnTo>
                  <a:lnTo>
                    <a:pt x="1946" y="1279"/>
                  </a:lnTo>
                  <a:lnTo>
                    <a:pt x="1952" y="1279"/>
                  </a:lnTo>
                  <a:lnTo>
                    <a:pt x="1958" y="1279"/>
                  </a:lnTo>
                  <a:lnTo>
                    <a:pt x="1965" y="1279"/>
                  </a:lnTo>
                  <a:lnTo>
                    <a:pt x="1971" y="1273"/>
                  </a:lnTo>
                  <a:lnTo>
                    <a:pt x="1978" y="1273"/>
                  </a:lnTo>
                  <a:lnTo>
                    <a:pt x="1984" y="1273"/>
                  </a:lnTo>
                  <a:lnTo>
                    <a:pt x="1990" y="1273"/>
                  </a:lnTo>
                  <a:lnTo>
                    <a:pt x="1997" y="1273"/>
                  </a:lnTo>
                  <a:lnTo>
                    <a:pt x="2003" y="1273"/>
                  </a:lnTo>
                  <a:lnTo>
                    <a:pt x="2010" y="1273"/>
                  </a:lnTo>
                  <a:lnTo>
                    <a:pt x="2016" y="1273"/>
                  </a:lnTo>
                  <a:lnTo>
                    <a:pt x="2022" y="1273"/>
                  </a:lnTo>
                  <a:lnTo>
                    <a:pt x="2029" y="1273"/>
                  </a:lnTo>
                  <a:lnTo>
                    <a:pt x="2035" y="1273"/>
                  </a:lnTo>
                  <a:lnTo>
                    <a:pt x="2041" y="1273"/>
                  </a:lnTo>
                  <a:lnTo>
                    <a:pt x="2048" y="1273"/>
                  </a:lnTo>
                  <a:lnTo>
                    <a:pt x="2054" y="1273"/>
                  </a:lnTo>
                  <a:lnTo>
                    <a:pt x="2061" y="1273"/>
                  </a:lnTo>
                  <a:lnTo>
                    <a:pt x="2067" y="1273"/>
                  </a:lnTo>
                  <a:lnTo>
                    <a:pt x="2073" y="1273"/>
                  </a:lnTo>
                  <a:lnTo>
                    <a:pt x="2080" y="1273"/>
                  </a:lnTo>
                  <a:lnTo>
                    <a:pt x="2086" y="1273"/>
                  </a:lnTo>
                  <a:lnTo>
                    <a:pt x="2092" y="1273"/>
                  </a:lnTo>
                  <a:lnTo>
                    <a:pt x="2099" y="1273"/>
                  </a:lnTo>
                  <a:lnTo>
                    <a:pt x="2105" y="1273"/>
                  </a:lnTo>
                  <a:lnTo>
                    <a:pt x="2112" y="1273"/>
                  </a:lnTo>
                  <a:lnTo>
                    <a:pt x="2118" y="1273"/>
                  </a:lnTo>
                  <a:lnTo>
                    <a:pt x="2124" y="1273"/>
                  </a:lnTo>
                  <a:lnTo>
                    <a:pt x="2131" y="1273"/>
                  </a:lnTo>
                  <a:lnTo>
                    <a:pt x="2137" y="1273"/>
                  </a:lnTo>
                  <a:lnTo>
                    <a:pt x="2143" y="1273"/>
                  </a:lnTo>
                  <a:lnTo>
                    <a:pt x="2150" y="1273"/>
                  </a:lnTo>
                  <a:lnTo>
                    <a:pt x="2156" y="1273"/>
                  </a:lnTo>
                  <a:lnTo>
                    <a:pt x="2163" y="1273"/>
                  </a:lnTo>
                  <a:lnTo>
                    <a:pt x="2169" y="1273"/>
                  </a:lnTo>
                  <a:lnTo>
                    <a:pt x="2175" y="1273"/>
                  </a:lnTo>
                  <a:lnTo>
                    <a:pt x="2182" y="1273"/>
                  </a:lnTo>
                  <a:lnTo>
                    <a:pt x="2188" y="1273"/>
                  </a:lnTo>
                  <a:lnTo>
                    <a:pt x="2195" y="1273"/>
                  </a:lnTo>
                  <a:lnTo>
                    <a:pt x="2201" y="1273"/>
                  </a:lnTo>
                  <a:lnTo>
                    <a:pt x="2207" y="1273"/>
                  </a:lnTo>
                  <a:lnTo>
                    <a:pt x="2214" y="1273"/>
                  </a:lnTo>
                  <a:lnTo>
                    <a:pt x="2220" y="1273"/>
                  </a:lnTo>
                  <a:lnTo>
                    <a:pt x="2226" y="1273"/>
                  </a:lnTo>
                  <a:lnTo>
                    <a:pt x="2233" y="1273"/>
                  </a:lnTo>
                  <a:lnTo>
                    <a:pt x="2239" y="1273"/>
                  </a:lnTo>
                  <a:lnTo>
                    <a:pt x="2246" y="1273"/>
                  </a:lnTo>
                  <a:lnTo>
                    <a:pt x="2252" y="1273"/>
                  </a:lnTo>
                  <a:lnTo>
                    <a:pt x="2258" y="1273"/>
                  </a:lnTo>
                  <a:lnTo>
                    <a:pt x="2265" y="1273"/>
                  </a:lnTo>
                  <a:lnTo>
                    <a:pt x="2271" y="1273"/>
                  </a:lnTo>
                  <a:lnTo>
                    <a:pt x="2277" y="1273"/>
                  </a:lnTo>
                  <a:lnTo>
                    <a:pt x="2284" y="1273"/>
                  </a:lnTo>
                  <a:lnTo>
                    <a:pt x="2290" y="1273"/>
                  </a:lnTo>
                  <a:lnTo>
                    <a:pt x="2297" y="1273"/>
                  </a:lnTo>
                  <a:lnTo>
                    <a:pt x="2303" y="1273"/>
                  </a:lnTo>
                  <a:lnTo>
                    <a:pt x="2309" y="1273"/>
                  </a:lnTo>
                  <a:lnTo>
                    <a:pt x="2316" y="1273"/>
                  </a:lnTo>
                  <a:lnTo>
                    <a:pt x="2322" y="1273"/>
                  </a:lnTo>
                  <a:lnTo>
                    <a:pt x="2328" y="1273"/>
                  </a:lnTo>
                  <a:lnTo>
                    <a:pt x="2335" y="1273"/>
                  </a:lnTo>
                  <a:lnTo>
                    <a:pt x="2341" y="1266"/>
                  </a:lnTo>
                  <a:lnTo>
                    <a:pt x="2348" y="1266"/>
                  </a:lnTo>
                  <a:lnTo>
                    <a:pt x="2354" y="1273"/>
                  </a:lnTo>
                  <a:lnTo>
                    <a:pt x="2360" y="1266"/>
                  </a:lnTo>
                  <a:lnTo>
                    <a:pt x="2367" y="1266"/>
                  </a:lnTo>
                  <a:lnTo>
                    <a:pt x="2373" y="1266"/>
                  </a:lnTo>
                  <a:lnTo>
                    <a:pt x="2379" y="1266"/>
                  </a:lnTo>
                  <a:lnTo>
                    <a:pt x="2386" y="1266"/>
                  </a:lnTo>
                  <a:lnTo>
                    <a:pt x="2392" y="1266"/>
                  </a:lnTo>
                  <a:lnTo>
                    <a:pt x="2399" y="1266"/>
                  </a:lnTo>
                  <a:lnTo>
                    <a:pt x="2405" y="1266"/>
                  </a:lnTo>
                  <a:lnTo>
                    <a:pt x="2411" y="1266"/>
                  </a:lnTo>
                  <a:lnTo>
                    <a:pt x="2418" y="1266"/>
                  </a:lnTo>
                  <a:lnTo>
                    <a:pt x="2424" y="1266"/>
                  </a:lnTo>
                  <a:lnTo>
                    <a:pt x="2431" y="1266"/>
                  </a:lnTo>
                  <a:lnTo>
                    <a:pt x="2437" y="1266"/>
                  </a:lnTo>
                  <a:lnTo>
                    <a:pt x="2443" y="1266"/>
                  </a:lnTo>
                  <a:lnTo>
                    <a:pt x="2450" y="1266"/>
                  </a:lnTo>
                  <a:lnTo>
                    <a:pt x="2456" y="1266"/>
                  </a:lnTo>
                  <a:lnTo>
                    <a:pt x="2462" y="1266"/>
                  </a:lnTo>
                  <a:lnTo>
                    <a:pt x="2469" y="1266"/>
                  </a:lnTo>
                  <a:lnTo>
                    <a:pt x="2475" y="1266"/>
                  </a:lnTo>
                  <a:lnTo>
                    <a:pt x="2482" y="1266"/>
                  </a:lnTo>
                  <a:lnTo>
                    <a:pt x="2488" y="1266"/>
                  </a:lnTo>
                  <a:lnTo>
                    <a:pt x="2494" y="1266"/>
                  </a:lnTo>
                  <a:lnTo>
                    <a:pt x="2501" y="1266"/>
                  </a:lnTo>
                  <a:lnTo>
                    <a:pt x="2507" y="1266"/>
                  </a:lnTo>
                  <a:lnTo>
                    <a:pt x="2513" y="1266"/>
                  </a:lnTo>
                  <a:lnTo>
                    <a:pt x="2520" y="1266"/>
                  </a:lnTo>
                  <a:lnTo>
                    <a:pt x="2526" y="1266"/>
                  </a:lnTo>
                  <a:lnTo>
                    <a:pt x="2533" y="1266"/>
                  </a:lnTo>
                  <a:lnTo>
                    <a:pt x="2539" y="1266"/>
                  </a:lnTo>
                  <a:lnTo>
                    <a:pt x="2545" y="1266"/>
                  </a:lnTo>
                  <a:lnTo>
                    <a:pt x="2552" y="1266"/>
                  </a:lnTo>
                  <a:lnTo>
                    <a:pt x="2558" y="1266"/>
                  </a:lnTo>
                  <a:lnTo>
                    <a:pt x="2564" y="1266"/>
                  </a:lnTo>
                  <a:lnTo>
                    <a:pt x="2571" y="1266"/>
                  </a:lnTo>
                  <a:lnTo>
                    <a:pt x="2577" y="1266"/>
                  </a:lnTo>
                  <a:lnTo>
                    <a:pt x="2584" y="1266"/>
                  </a:lnTo>
                  <a:lnTo>
                    <a:pt x="2590" y="1266"/>
                  </a:lnTo>
                  <a:lnTo>
                    <a:pt x="2596" y="1266"/>
                  </a:lnTo>
                  <a:lnTo>
                    <a:pt x="2603" y="1266"/>
                  </a:lnTo>
                  <a:lnTo>
                    <a:pt x="2609" y="1266"/>
                  </a:lnTo>
                  <a:lnTo>
                    <a:pt x="2615" y="1266"/>
                  </a:lnTo>
                  <a:lnTo>
                    <a:pt x="2622" y="1266"/>
                  </a:lnTo>
                  <a:lnTo>
                    <a:pt x="2628" y="1266"/>
                  </a:lnTo>
                  <a:lnTo>
                    <a:pt x="2635" y="1266"/>
                  </a:lnTo>
                  <a:lnTo>
                    <a:pt x="2641" y="1266"/>
                  </a:lnTo>
                  <a:lnTo>
                    <a:pt x="2647" y="1266"/>
                  </a:lnTo>
                  <a:lnTo>
                    <a:pt x="2654" y="1266"/>
                  </a:lnTo>
                  <a:lnTo>
                    <a:pt x="2660" y="1266"/>
                  </a:lnTo>
                  <a:lnTo>
                    <a:pt x="2667" y="1266"/>
                  </a:lnTo>
                  <a:lnTo>
                    <a:pt x="2673" y="1260"/>
                  </a:lnTo>
                  <a:lnTo>
                    <a:pt x="2679" y="1260"/>
                  </a:lnTo>
                  <a:lnTo>
                    <a:pt x="2686" y="1253"/>
                  </a:lnTo>
                  <a:lnTo>
                    <a:pt x="2692" y="1253"/>
                  </a:lnTo>
                  <a:lnTo>
                    <a:pt x="2698" y="1247"/>
                  </a:lnTo>
                  <a:lnTo>
                    <a:pt x="2705" y="1247"/>
                  </a:lnTo>
                  <a:lnTo>
                    <a:pt x="2711" y="1247"/>
                  </a:lnTo>
                  <a:lnTo>
                    <a:pt x="2718" y="1247"/>
                  </a:lnTo>
                  <a:lnTo>
                    <a:pt x="2724" y="1247"/>
                  </a:lnTo>
                  <a:lnTo>
                    <a:pt x="2730" y="1247"/>
                  </a:lnTo>
                  <a:lnTo>
                    <a:pt x="2737" y="1247"/>
                  </a:lnTo>
                  <a:lnTo>
                    <a:pt x="2743" y="1247"/>
                  </a:lnTo>
                  <a:lnTo>
                    <a:pt x="2749" y="1253"/>
                  </a:lnTo>
                  <a:lnTo>
                    <a:pt x="2756" y="1253"/>
                  </a:lnTo>
                  <a:lnTo>
                    <a:pt x="2762" y="1253"/>
                  </a:lnTo>
                  <a:lnTo>
                    <a:pt x="2769" y="1253"/>
                  </a:lnTo>
                  <a:lnTo>
                    <a:pt x="2775" y="1253"/>
                  </a:lnTo>
                  <a:lnTo>
                    <a:pt x="2781" y="1253"/>
                  </a:lnTo>
                  <a:lnTo>
                    <a:pt x="2788" y="1260"/>
                  </a:lnTo>
                  <a:lnTo>
                    <a:pt x="2794" y="1260"/>
                  </a:lnTo>
                  <a:lnTo>
                    <a:pt x="2800" y="1260"/>
                  </a:lnTo>
                  <a:lnTo>
                    <a:pt x="2807" y="1260"/>
                  </a:lnTo>
                  <a:lnTo>
                    <a:pt x="2813" y="1260"/>
                  </a:lnTo>
                  <a:lnTo>
                    <a:pt x="2820" y="1260"/>
                  </a:lnTo>
                  <a:lnTo>
                    <a:pt x="2826" y="1260"/>
                  </a:lnTo>
                  <a:lnTo>
                    <a:pt x="2832" y="1260"/>
                  </a:lnTo>
                  <a:lnTo>
                    <a:pt x="2839" y="1260"/>
                  </a:lnTo>
                  <a:lnTo>
                    <a:pt x="2845" y="1260"/>
                  </a:lnTo>
                  <a:lnTo>
                    <a:pt x="2852" y="1253"/>
                  </a:lnTo>
                  <a:lnTo>
                    <a:pt x="2858" y="1260"/>
                  </a:lnTo>
                  <a:lnTo>
                    <a:pt x="2864" y="1260"/>
                  </a:lnTo>
                  <a:lnTo>
                    <a:pt x="2871" y="1260"/>
                  </a:lnTo>
                  <a:lnTo>
                    <a:pt x="2877" y="1260"/>
                  </a:lnTo>
                  <a:lnTo>
                    <a:pt x="2883" y="1253"/>
                  </a:lnTo>
                  <a:lnTo>
                    <a:pt x="2890" y="1253"/>
                  </a:lnTo>
                  <a:lnTo>
                    <a:pt x="2896" y="1253"/>
                  </a:lnTo>
                  <a:lnTo>
                    <a:pt x="2903" y="1253"/>
                  </a:lnTo>
                  <a:lnTo>
                    <a:pt x="2909" y="1253"/>
                  </a:lnTo>
                  <a:lnTo>
                    <a:pt x="2915" y="1253"/>
                  </a:lnTo>
                  <a:lnTo>
                    <a:pt x="2922" y="1253"/>
                  </a:lnTo>
                  <a:lnTo>
                    <a:pt x="2928" y="1253"/>
                  </a:lnTo>
                  <a:lnTo>
                    <a:pt x="2934" y="1253"/>
                  </a:lnTo>
                  <a:lnTo>
                    <a:pt x="2941" y="1253"/>
                  </a:lnTo>
                  <a:lnTo>
                    <a:pt x="2947" y="1253"/>
                  </a:lnTo>
                  <a:lnTo>
                    <a:pt x="2954" y="1253"/>
                  </a:lnTo>
                  <a:lnTo>
                    <a:pt x="2960" y="1253"/>
                  </a:lnTo>
                  <a:lnTo>
                    <a:pt x="2966" y="1253"/>
                  </a:lnTo>
                  <a:lnTo>
                    <a:pt x="2973" y="1253"/>
                  </a:lnTo>
                  <a:lnTo>
                    <a:pt x="2979" y="1253"/>
                  </a:lnTo>
                  <a:lnTo>
                    <a:pt x="2985" y="1253"/>
                  </a:lnTo>
                  <a:lnTo>
                    <a:pt x="2992" y="1253"/>
                  </a:lnTo>
                  <a:lnTo>
                    <a:pt x="2998" y="1253"/>
                  </a:lnTo>
                  <a:lnTo>
                    <a:pt x="3005" y="1253"/>
                  </a:lnTo>
                  <a:lnTo>
                    <a:pt x="3011" y="1253"/>
                  </a:lnTo>
                  <a:lnTo>
                    <a:pt x="3017" y="1253"/>
                  </a:lnTo>
                  <a:lnTo>
                    <a:pt x="3024" y="1247"/>
                  </a:lnTo>
                  <a:lnTo>
                    <a:pt x="3030" y="1247"/>
                  </a:lnTo>
                  <a:lnTo>
                    <a:pt x="3036" y="1253"/>
                  </a:lnTo>
                  <a:lnTo>
                    <a:pt x="3043" y="1253"/>
                  </a:lnTo>
                  <a:lnTo>
                    <a:pt x="3049" y="1253"/>
                  </a:lnTo>
                  <a:lnTo>
                    <a:pt x="3056" y="1253"/>
                  </a:lnTo>
                  <a:lnTo>
                    <a:pt x="3062" y="1253"/>
                  </a:lnTo>
                  <a:lnTo>
                    <a:pt x="3068" y="1253"/>
                  </a:lnTo>
                  <a:lnTo>
                    <a:pt x="3075" y="1253"/>
                  </a:lnTo>
                  <a:lnTo>
                    <a:pt x="3081" y="1253"/>
                  </a:lnTo>
                  <a:lnTo>
                    <a:pt x="3088" y="1253"/>
                  </a:lnTo>
                  <a:lnTo>
                    <a:pt x="3094" y="1253"/>
                  </a:lnTo>
                  <a:lnTo>
                    <a:pt x="3100" y="1253"/>
                  </a:lnTo>
                  <a:lnTo>
                    <a:pt x="3107" y="1253"/>
                  </a:lnTo>
                  <a:lnTo>
                    <a:pt x="3113" y="1253"/>
                  </a:lnTo>
                  <a:lnTo>
                    <a:pt x="3119" y="1247"/>
                  </a:lnTo>
                  <a:lnTo>
                    <a:pt x="3126" y="1247"/>
                  </a:lnTo>
                  <a:lnTo>
                    <a:pt x="3132" y="1247"/>
                  </a:lnTo>
                  <a:lnTo>
                    <a:pt x="3139" y="1247"/>
                  </a:lnTo>
                  <a:lnTo>
                    <a:pt x="3145" y="1247"/>
                  </a:lnTo>
                  <a:lnTo>
                    <a:pt x="3151" y="1247"/>
                  </a:lnTo>
                  <a:lnTo>
                    <a:pt x="3158" y="1247"/>
                  </a:lnTo>
                  <a:lnTo>
                    <a:pt x="3164" y="1247"/>
                  </a:lnTo>
                  <a:lnTo>
                    <a:pt x="3170" y="1247"/>
                  </a:lnTo>
                  <a:lnTo>
                    <a:pt x="3177" y="1247"/>
                  </a:lnTo>
                  <a:lnTo>
                    <a:pt x="3183" y="1247"/>
                  </a:lnTo>
                  <a:lnTo>
                    <a:pt x="3190" y="1247"/>
                  </a:lnTo>
                  <a:lnTo>
                    <a:pt x="3196" y="1247"/>
                  </a:lnTo>
                  <a:lnTo>
                    <a:pt x="3202" y="1241"/>
                  </a:lnTo>
                  <a:lnTo>
                    <a:pt x="3209" y="1241"/>
                  </a:lnTo>
                  <a:lnTo>
                    <a:pt x="3215" y="1241"/>
                  </a:lnTo>
                  <a:lnTo>
                    <a:pt x="3221" y="1241"/>
                  </a:lnTo>
                  <a:lnTo>
                    <a:pt x="3228" y="1241"/>
                  </a:lnTo>
                  <a:lnTo>
                    <a:pt x="3234" y="1241"/>
                  </a:lnTo>
                  <a:lnTo>
                    <a:pt x="3241" y="1241"/>
                  </a:lnTo>
                  <a:lnTo>
                    <a:pt x="3247" y="1234"/>
                  </a:lnTo>
                  <a:lnTo>
                    <a:pt x="3253" y="1234"/>
                  </a:lnTo>
                  <a:lnTo>
                    <a:pt x="3260" y="1234"/>
                  </a:lnTo>
                  <a:lnTo>
                    <a:pt x="3266" y="1228"/>
                  </a:lnTo>
                  <a:lnTo>
                    <a:pt x="3273" y="1228"/>
                  </a:lnTo>
                  <a:lnTo>
                    <a:pt x="3279" y="1228"/>
                  </a:lnTo>
                  <a:lnTo>
                    <a:pt x="3285" y="1228"/>
                  </a:lnTo>
                  <a:lnTo>
                    <a:pt x="3292" y="1228"/>
                  </a:lnTo>
                  <a:lnTo>
                    <a:pt x="3298" y="1228"/>
                  </a:lnTo>
                  <a:lnTo>
                    <a:pt x="3304" y="1228"/>
                  </a:lnTo>
                  <a:lnTo>
                    <a:pt x="3311" y="1228"/>
                  </a:lnTo>
                  <a:lnTo>
                    <a:pt x="3317" y="1228"/>
                  </a:lnTo>
                  <a:lnTo>
                    <a:pt x="3324" y="1228"/>
                  </a:lnTo>
                  <a:lnTo>
                    <a:pt x="3330" y="1228"/>
                  </a:lnTo>
                  <a:lnTo>
                    <a:pt x="3336" y="1228"/>
                  </a:lnTo>
                  <a:lnTo>
                    <a:pt x="3343" y="1221"/>
                  </a:lnTo>
                  <a:lnTo>
                    <a:pt x="3349" y="1215"/>
                  </a:lnTo>
                  <a:lnTo>
                    <a:pt x="3355" y="1202"/>
                  </a:lnTo>
                  <a:lnTo>
                    <a:pt x="3362" y="1196"/>
                  </a:lnTo>
                  <a:lnTo>
                    <a:pt x="3368" y="1189"/>
                  </a:lnTo>
                  <a:lnTo>
                    <a:pt x="3375" y="1189"/>
                  </a:lnTo>
                  <a:lnTo>
                    <a:pt x="3381" y="1189"/>
                  </a:lnTo>
                  <a:lnTo>
                    <a:pt x="3387" y="1189"/>
                  </a:lnTo>
                  <a:lnTo>
                    <a:pt x="3394" y="1189"/>
                  </a:lnTo>
                  <a:lnTo>
                    <a:pt x="3400" y="1189"/>
                  </a:lnTo>
                  <a:lnTo>
                    <a:pt x="3406" y="1177"/>
                  </a:lnTo>
                  <a:lnTo>
                    <a:pt x="3413" y="1138"/>
                  </a:lnTo>
                  <a:lnTo>
                    <a:pt x="3419" y="1023"/>
                  </a:lnTo>
                  <a:lnTo>
                    <a:pt x="3426" y="774"/>
                  </a:lnTo>
                  <a:lnTo>
                    <a:pt x="3432" y="429"/>
                  </a:lnTo>
                  <a:lnTo>
                    <a:pt x="3438" y="128"/>
                  </a:lnTo>
                  <a:lnTo>
                    <a:pt x="3445" y="0"/>
                  </a:lnTo>
                  <a:lnTo>
                    <a:pt x="3451" y="51"/>
                  </a:lnTo>
                  <a:lnTo>
                    <a:pt x="3457" y="218"/>
                  </a:lnTo>
                  <a:lnTo>
                    <a:pt x="3464" y="422"/>
                  </a:lnTo>
                  <a:lnTo>
                    <a:pt x="3470" y="595"/>
                  </a:lnTo>
                  <a:lnTo>
                    <a:pt x="3477" y="723"/>
                  </a:lnTo>
                  <a:lnTo>
                    <a:pt x="3483" y="793"/>
                  </a:lnTo>
                  <a:lnTo>
                    <a:pt x="3489" y="831"/>
                  </a:lnTo>
                  <a:lnTo>
                    <a:pt x="3496" y="851"/>
                  </a:lnTo>
                  <a:lnTo>
                    <a:pt x="3502" y="876"/>
                  </a:lnTo>
                  <a:lnTo>
                    <a:pt x="3509" y="915"/>
                  </a:lnTo>
                  <a:lnTo>
                    <a:pt x="3515" y="959"/>
                  </a:lnTo>
                  <a:lnTo>
                    <a:pt x="3521" y="1010"/>
                  </a:lnTo>
                  <a:lnTo>
                    <a:pt x="3528" y="1062"/>
                  </a:lnTo>
                  <a:lnTo>
                    <a:pt x="3534" y="1094"/>
                  </a:lnTo>
                  <a:lnTo>
                    <a:pt x="3540" y="1119"/>
                  </a:lnTo>
                  <a:lnTo>
                    <a:pt x="3547" y="1138"/>
                  </a:lnTo>
                  <a:lnTo>
                    <a:pt x="3553" y="1157"/>
                  </a:lnTo>
                  <a:lnTo>
                    <a:pt x="3560" y="1164"/>
                  </a:lnTo>
                  <a:lnTo>
                    <a:pt x="3566" y="1177"/>
                  </a:lnTo>
                  <a:lnTo>
                    <a:pt x="3572" y="1183"/>
                  </a:lnTo>
                  <a:lnTo>
                    <a:pt x="3579" y="1189"/>
                  </a:lnTo>
                  <a:lnTo>
                    <a:pt x="3585" y="1189"/>
                  </a:lnTo>
                  <a:lnTo>
                    <a:pt x="3591" y="1189"/>
                  </a:lnTo>
                  <a:lnTo>
                    <a:pt x="3598" y="1196"/>
                  </a:lnTo>
                  <a:lnTo>
                    <a:pt x="3604" y="1202"/>
                  </a:lnTo>
                  <a:lnTo>
                    <a:pt x="3611" y="1209"/>
                  </a:lnTo>
                  <a:lnTo>
                    <a:pt x="3617" y="1209"/>
                  </a:lnTo>
                  <a:lnTo>
                    <a:pt x="3623" y="1215"/>
                  </a:lnTo>
                  <a:lnTo>
                    <a:pt x="3630" y="1215"/>
                  </a:lnTo>
                  <a:lnTo>
                    <a:pt x="3636" y="1215"/>
                  </a:lnTo>
                  <a:lnTo>
                    <a:pt x="3642" y="1221"/>
                  </a:lnTo>
                  <a:lnTo>
                    <a:pt x="3649" y="1228"/>
                  </a:lnTo>
                  <a:lnTo>
                    <a:pt x="3655" y="1228"/>
                  </a:lnTo>
                  <a:lnTo>
                    <a:pt x="3662" y="1228"/>
                  </a:lnTo>
                  <a:lnTo>
                    <a:pt x="3668" y="1228"/>
                  </a:lnTo>
                  <a:lnTo>
                    <a:pt x="3674" y="1234"/>
                  </a:lnTo>
                  <a:lnTo>
                    <a:pt x="3681" y="1234"/>
                  </a:lnTo>
                  <a:lnTo>
                    <a:pt x="3687" y="1234"/>
                  </a:lnTo>
                  <a:lnTo>
                    <a:pt x="3694" y="1241"/>
                  </a:lnTo>
                  <a:lnTo>
                    <a:pt x="3700" y="1241"/>
                  </a:lnTo>
                  <a:lnTo>
                    <a:pt x="3706" y="1241"/>
                  </a:lnTo>
                  <a:lnTo>
                    <a:pt x="3713" y="1241"/>
                  </a:lnTo>
                  <a:lnTo>
                    <a:pt x="3719" y="1241"/>
                  </a:lnTo>
                  <a:lnTo>
                    <a:pt x="3725" y="1241"/>
                  </a:lnTo>
                  <a:lnTo>
                    <a:pt x="3732" y="1241"/>
                  </a:lnTo>
                  <a:lnTo>
                    <a:pt x="3738" y="1241"/>
                  </a:lnTo>
                  <a:lnTo>
                    <a:pt x="3745" y="1241"/>
                  </a:lnTo>
                  <a:lnTo>
                    <a:pt x="3751" y="1241"/>
                  </a:lnTo>
                  <a:lnTo>
                    <a:pt x="3757" y="1241"/>
                  </a:lnTo>
                  <a:lnTo>
                    <a:pt x="3764" y="1241"/>
                  </a:lnTo>
                  <a:lnTo>
                    <a:pt x="3770" y="1241"/>
                  </a:lnTo>
                  <a:lnTo>
                    <a:pt x="3776" y="1241"/>
                  </a:lnTo>
                  <a:lnTo>
                    <a:pt x="3783" y="1241"/>
                  </a:lnTo>
                  <a:lnTo>
                    <a:pt x="3789" y="1241"/>
                  </a:lnTo>
                  <a:lnTo>
                    <a:pt x="3796" y="1241"/>
                  </a:lnTo>
                  <a:lnTo>
                    <a:pt x="3802" y="1241"/>
                  </a:lnTo>
                  <a:lnTo>
                    <a:pt x="3808" y="1247"/>
                  </a:lnTo>
                  <a:lnTo>
                    <a:pt x="3815" y="1247"/>
                  </a:lnTo>
                  <a:lnTo>
                    <a:pt x="3821" y="1241"/>
                  </a:lnTo>
                  <a:lnTo>
                    <a:pt x="3827" y="1241"/>
                  </a:lnTo>
                  <a:lnTo>
                    <a:pt x="3834" y="1241"/>
                  </a:lnTo>
                  <a:lnTo>
                    <a:pt x="3840" y="1241"/>
                  </a:lnTo>
                  <a:lnTo>
                    <a:pt x="3847" y="1241"/>
                  </a:lnTo>
                  <a:lnTo>
                    <a:pt x="3853" y="1247"/>
                  </a:lnTo>
                  <a:lnTo>
                    <a:pt x="3859" y="1247"/>
                  </a:lnTo>
                  <a:lnTo>
                    <a:pt x="3866" y="1241"/>
                  </a:lnTo>
                  <a:lnTo>
                    <a:pt x="3872" y="1247"/>
                  </a:lnTo>
                  <a:lnTo>
                    <a:pt x="3878" y="1247"/>
                  </a:lnTo>
                  <a:lnTo>
                    <a:pt x="3885" y="1247"/>
                  </a:lnTo>
                  <a:lnTo>
                    <a:pt x="3891" y="1241"/>
                  </a:lnTo>
                  <a:lnTo>
                    <a:pt x="3898" y="1241"/>
                  </a:lnTo>
                  <a:lnTo>
                    <a:pt x="3904" y="1247"/>
                  </a:lnTo>
                  <a:lnTo>
                    <a:pt x="3910" y="1247"/>
                  </a:lnTo>
                  <a:lnTo>
                    <a:pt x="3917" y="1247"/>
                  </a:lnTo>
                  <a:lnTo>
                    <a:pt x="3923" y="1247"/>
                  </a:lnTo>
                  <a:lnTo>
                    <a:pt x="3930" y="1241"/>
                  </a:lnTo>
                  <a:lnTo>
                    <a:pt x="3936" y="1241"/>
                  </a:lnTo>
                  <a:lnTo>
                    <a:pt x="3942" y="1241"/>
                  </a:lnTo>
                  <a:lnTo>
                    <a:pt x="3949" y="1247"/>
                  </a:lnTo>
                  <a:lnTo>
                    <a:pt x="3955" y="1247"/>
                  </a:lnTo>
                  <a:lnTo>
                    <a:pt x="3961" y="1247"/>
                  </a:lnTo>
                  <a:lnTo>
                    <a:pt x="3968" y="1241"/>
                  </a:lnTo>
                  <a:lnTo>
                    <a:pt x="3974" y="1241"/>
                  </a:lnTo>
                  <a:lnTo>
                    <a:pt x="3981" y="1241"/>
                  </a:lnTo>
                  <a:lnTo>
                    <a:pt x="3987" y="1241"/>
                  </a:lnTo>
                  <a:lnTo>
                    <a:pt x="3993" y="1241"/>
                  </a:lnTo>
                  <a:lnTo>
                    <a:pt x="4000" y="1241"/>
                  </a:lnTo>
                  <a:lnTo>
                    <a:pt x="4006" y="1241"/>
                  </a:lnTo>
                  <a:lnTo>
                    <a:pt x="4012" y="1241"/>
                  </a:lnTo>
                  <a:lnTo>
                    <a:pt x="4019" y="1241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4" name="Freeform 93"/>
            <p:cNvSpPr>
              <a:spLocks/>
            </p:cNvSpPr>
            <p:nvPr/>
          </p:nvSpPr>
          <p:spPr bwMode="auto">
            <a:xfrm>
              <a:off x="4108724" y="3937333"/>
              <a:ext cx="2625498" cy="910861"/>
            </a:xfrm>
            <a:custGeom>
              <a:avLst/>
              <a:gdLst/>
              <a:ahLst/>
              <a:cxnLst>
                <a:cxn ang="0">
                  <a:pos x="58" y="991"/>
                </a:cxn>
                <a:cxn ang="0">
                  <a:pos x="121" y="978"/>
                </a:cxn>
                <a:cxn ang="0">
                  <a:pos x="185" y="984"/>
                </a:cxn>
                <a:cxn ang="0">
                  <a:pos x="249" y="978"/>
                </a:cxn>
                <a:cxn ang="0">
                  <a:pos x="313" y="978"/>
                </a:cxn>
                <a:cxn ang="0">
                  <a:pos x="377" y="978"/>
                </a:cxn>
                <a:cxn ang="0">
                  <a:pos x="440" y="978"/>
                </a:cxn>
                <a:cxn ang="0">
                  <a:pos x="504" y="984"/>
                </a:cxn>
                <a:cxn ang="0">
                  <a:pos x="568" y="978"/>
                </a:cxn>
                <a:cxn ang="0">
                  <a:pos x="632" y="978"/>
                </a:cxn>
                <a:cxn ang="0">
                  <a:pos x="695" y="978"/>
                </a:cxn>
                <a:cxn ang="0">
                  <a:pos x="759" y="978"/>
                </a:cxn>
                <a:cxn ang="0">
                  <a:pos x="823" y="978"/>
                </a:cxn>
                <a:cxn ang="0">
                  <a:pos x="887" y="978"/>
                </a:cxn>
                <a:cxn ang="0">
                  <a:pos x="951" y="978"/>
                </a:cxn>
                <a:cxn ang="0">
                  <a:pos x="1014" y="971"/>
                </a:cxn>
                <a:cxn ang="0">
                  <a:pos x="1078" y="965"/>
                </a:cxn>
                <a:cxn ang="0">
                  <a:pos x="1142" y="971"/>
                </a:cxn>
                <a:cxn ang="0">
                  <a:pos x="1206" y="971"/>
                </a:cxn>
                <a:cxn ang="0">
                  <a:pos x="1270" y="965"/>
                </a:cxn>
                <a:cxn ang="0">
                  <a:pos x="1333" y="965"/>
                </a:cxn>
                <a:cxn ang="0">
                  <a:pos x="1397" y="971"/>
                </a:cxn>
                <a:cxn ang="0">
                  <a:pos x="1461" y="965"/>
                </a:cxn>
                <a:cxn ang="0">
                  <a:pos x="1525" y="965"/>
                </a:cxn>
                <a:cxn ang="0">
                  <a:pos x="1589" y="965"/>
                </a:cxn>
                <a:cxn ang="0">
                  <a:pos x="1652" y="959"/>
                </a:cxn>
                <a:cxn ang="0">
                  <a:pos x="1716" y="965"/>
                </a:cxn>
                <a:cxn ang="0">
                  <a:pos x="1780" y="965"/>
                </a:cxn>
                <a:cxn ang="0">
                  <a:pos x="1844" y="965"/>
                </a:cxn>
                <a:cxn ang="0">
                  <a:pos x="1907" y="965"/>
                </a:cxn>
                <a:cxn ang="0">
                  <a:pos x="1971" y="959"/>
                </a:cxn>
                <a:cxn ang="0">
                  <a:pos x="2035" y="959"/>
                </a:cxn>
                <a:cxn ang="0">
                  <a:pos x="2099" y="959"/>
                </a:cxn>
                <a:cxn ang="0">
                  <a:pos x="2163" y="959"/>
                </a:cxn>
                <a:cxn ang="0">
                  <a:pos x="2226" y="952"/>
                </a:cxn>
                <a:cxn ang="0">
                  <a:pos x="2290" y="939"/>
                </a:cxn>
                <a:cxn ang="0">
                  <a:pos x="2354" y="946"/>
                </a:cxn>
                <a:cxn ang="0">
                  <a:pos x="2418" y="946"/>
                </a:cxn>
                <a:cxn ang="0">
                  <a:pos x="2482" y="939"/>
                </a:cxn>
                <a:cxn ang="0">
                  <a:pos x="2545" y="946"/>
                </a:cxn>
                <a:cxn ang="0">
                  <a:pos x="2609" y="946"/>
                </a:cxn>
                <a:cxn ang="0">
                  <a:pos x="2673" y="939"/>
                </a:cxn>
                <a:cxn ang="0">
                  <a:pos x="2737" y="914"/>
                </a:cxn>
                <a:cxn ang="0">
                  <a:pos x="2800" y="927"/>
                </a:cxn>
                <a:cxn ang="0">
                  <a:pos x="2864" y="920"/>
                </a:cxn>
                <a:cxn ang="0">
                  <a:pos x="2928" y="933"/>
                </a:cxn>
                <a:cxn ang="0">
                  <a:pos x="2992" y="901"/>
                </a:cxn>
                <a:cxn ang="0">
                  <a:pos x="3056" y="907"/>
                </a:cxn>
                <a:cxn ang="0">
                  <a:pos x="3119" y="927"/>
                </a:cxn>
                <a:cxn ang="0">
                  <a:pos x="3183" y="933"/>
                </a:cxn>
                <a:cxn ang="0">
                  <a:pos x="3247" y="895"/>
                </a:cxn>
                <a:cxn ang="0">
                  <a:pos x="3311" y="914"/>
                </a:cxn>
                <a:cxn ang="0">
                  <a:pos x="3375" y="895"/>
                </a:cxn>
                <a:cxn ang="0">
                  <a:pos x="3438" y="556"/>
                </a:cxn>
                <a:cxn ang="0">
                  <a:pos x="3502" y="613"/>
                </a:cxn>
                <a:cxn ang="0">
                  <a:pos x="3566" y="856"/>
                </a:cxn>
                <a:cxn ang="0">
                  <a:pos x="3630" y="907"/>
                </a:cxn>
                <a:cxn ang="0">
                  <a:pos x="3694" y="927"/>
                </a:cxn>
                <a:cxn ang="0">
                  <a:pos x="3757" y="933"/>
                </a:cxn>
                <a:cxn ang="0">
                  <a:pos x="3821" y="927"/>
                </a:cxn>
                <a:cxn ang="0">
                  <a:pos x="3885" y="927"/>
                </a:cxn>
                <a:cxn ang="0">
                  <a:pos x="3949" y="927"/>
                </a:cxn>
                <a:cxn ang="0">
                  <a:pos x="4012" y="927"/>
                </a:cxn>
              </a:cxnLst>
              <a:rect l="0" t="0" r="r" b="b"/>
              <a:pathLst>
                <a:path w="4019" h="997">
                  <a:moveTo>
                    <a:pt x="0" y="971"/>
                  </a:moveTo>
                  <a:lnTo>
                    <a:pt x="7" y="978"/>
                  </a:lnTo>
                  <a:lnTo>
                    <a:pt x="13" y="984"/>
                  </a:lnTo>
                  <a:lnTo>
                    <a:pt x="19" y="984"/>
                  </a:lnTo>
                  <a:lnTo>
                    <a:pt x="26" y="984"/>
                  </a:lnTo>
                  <a:lnTo>
                    <a:pt x="32" y="991"/>
                  </a:lnTo>
                  <a:lnTo>
                    <a:pt x="38" y="991"/>
                  </a:lnTo>
                  <a:lnTo>
                    <a:pt x="45" y="997"/>
                  </a:lnTo>
                  <a:lnTo>
                    <a:pt x="51" y="991"/>
                  </a:lnTo>
                  <a:lnTo>
                    <a:pt x="58" y="991"/>
                  </a:lnTo>
                  <a:lnTo>
                    <a:pt x="64" y="991"/>
                  </a:lnTo>
                  <a:lnTo>
                    <a:pt x="70" y="991"/>
                  </a:lnTo>
                  <a:lnTo>
                    <a:pt x="77" y="984"/>
                  </a:lnTo>
                  <a:lnTo>
                    <a:pt x="83" y="984"/>
                  </a:lnTo>
                  <a:lnTo>
                    <a:pt x="90" y="978"/>
                  </a:lnTo>
                  <a:lnTo>
                    <a:pt x="96" y="978"/>
                  </a:lnTo>
                  <a:lnTo>
                    <a:pt x="102" y="978"/>
                  </a:lnTo>
                  <a:lnTo>
                    <a:pt x="109" y="978"/>
                  </a:lnTo>
                  <a:lnTo>
                    <a:pt x="115" y="978"/>
                  </a:lnTo>
                  <a:lnTo>
                    <a:pt x="121" y="978"/>
                  </a:lnTo>
                  <a:lnTo>
                    <a:pt x="128" y="978"/>
                  </a:lnTo>
                  <a:lnTo>
                    <a:pt x="134" y="978"/>
                  </a:lnTo>
                  <a:lnTo>
                    <a:pt x="141" y="984"/>
                  </a:lnTo>
                  <a:lnTo>
                    <a:pt x="147" y="984"/>
                  </a:lnTo>
                  <a:lnTo>
                    <a:pt x="153" y="991"/>
                  </a:lnTo>
                  <a:lnTo>
                    <a:pt x="160" y="991"/>
                  </a:lnTo>
                  <a:lnTo>
                    <a:pt x="166" y="991"/>
                  </a:lnTo>
                  <a:lnTo>
                    <a:pt x="172" y="991"/>
                  </a:lnTo>
                  <a:lnTo>
                    <a:pt x="179" y="991"/>
                  </a:lnTo>
                  <a:lnTo>
                    <a:pt x="185" y="984"/>
                  </a:lnTo>
                  <a:lnTo>
                    <a:pt x="192" y="984"/>
                  </a:lnTo>
                  <a:lnTo>
                    <a:pt x="198" y="978"/>
                  </a:lnTo>
                  <a:lnTo>
                    <a:pt x="204" y="978"/>
                  </a:lnTo>
                  <a:lnTo>
                    <a:pt x="211" y="971"/>
                  </a:lnTo>
                  <a:lnTo>
                    <a:pt x="217" y="971"/>
                  </a:lnTo>
                  <a:lnTo>
                    <a:pt x="223" y="971"/>
                  </a:lnTo>
                  <a:lnTo>
                    <a:pt x="230" y="971"/>
                  </a:lnTo>
                  <a:lnTo>
                    <a:pt x="236" y="978"/>
                  </a:lnTo>
                  <a:lnTo>
                    <a:pt x="243" y="978"/>
                  </a:lnTo>
                  <a:lnTo>
                    <a:pt x="249" y="978"/>
                  </a:lnTo>
                  <a:lnTo>
                    <a:pt x="255" y="984"/>
                  </a:lnTo>
                  <a:lnTo>
                    <a:pt x="262" y="984"/>
                  </a:lnTo>
                  <a:lnTo>
                    <a:pt x="268" y="984"/>
                  </a:lnTo>
                  <a:lnTo>
                    <a:pt x="275" y="984"/>
                  </a:lnTo>
                  <a:lnTo>
                    <a:pt x="281" y="984"/>
                  </a:lnTo>
                  <a:lnTo>
                    <a:pt x="287" y="984"/>
                  </a:lnTo>
                  <a:lnTo>
                    <a:pt x="294" y="984"/>
                  </a:lnTo>
                  <a:lnTo>
                    <a:pt x="300" y="984"/>
                  </a:lnTo>
                  <a:lnTo>
                    <a:pt x="306" y="984"/>
                  </a:lnTo>
                  <a:lnTo>
                    <a:pt x="313" y="978"/>
                  </a:lnTo>
                  <a:lnTo>
                    <a:pt x="319" y="971"/>
                  </a:lnTo>
                  <a:lnTo>
                    <a:pt x="326" y="959"/>
                  </a:lnTo>
                  <a:lnTo>
                    <a:pt x="332" y="952"/>
                  </a:lnTo>
                  <a:lnTo>
                    <a:pt x="338" y="952"/>
                  </a:lnTo>
                  <a:lnTo>
                    <a:pt x="345" y="959"/>
                  </a:lnTo>
                  <a:lnTo>
                    <a:pt x="351" y="965"/>
                  </a:lnTo>
                  <a:lnTo>
                    <a:pt x="357" y="971"/>
                  </a:lnTo>
                  <a:lnTo>
                    <a:pt x="364" y="978"/>
                  </a:lnTo>
                  <a:lnTo>
                    <a:pt x="370" y="978"/>
                  </a:lnTo>
                  <a:lnTo>
                    <a:pt x="377" y="978"/>
                  </a:lnTo>
                  <a:lnTo>
                    <a:pt x="383" y="984"/>
                  </a:lnTo>
                  <a:lnTo>
                    <a:pt x="389" y="984"/>
                  </a:lnTo>
                  <a:lnTo>
                    <a:pt x="396" y="984"/>
                  </a:lnTo>
                  <a:lnTo>
                    <a:pt x="402" y="984"/>
                  </a:lnTo>
                  <a:lnTo>
                    <a:pt x="408" y="978"/>
                  </a:lnTo>
                  <a:lnTo>
                    <a:pt x="415" y="978"/>
                  </a:lnTo>
                  <a:lnTo>
                    <a:pt x="421" y="978"/>
                  </a:lnTo>
                  <a:lnTo>
                    <a:pt x="428" y="978"/>
                  </a:lnTo>
                  <a:lnTo>
                    <a:pt x="434" y="978"/>
                  </a:lnTo>
                  <a:lnTo>
                    <a:pt x="440" y="978"/>
                  </a:lnTo>
                  <a:lnTo>
                    <a:pt x="447" y="978"/>
                  </a:lnTo>
                  <a:lnTo>
                    <a:pt x="453" y="978"/>
                  </a:lnTo>
                  <a:lnTo>
                    <a:pt x="459" y="978"/>
                  </a:lnTo>
                  <a:lnTo>
                    <a:pt x="466" y="984"/>
                  </a:lnTo>
                  <a:lnTo>
                    <a:pt x="472" y="984"/>
                  </a:lnTo>
                  <a:lnTo>
                    <a:pt x="479" y="984"/>
                  </a:lnTo>
                  <a:lnTo>
                    <a:pt x="485" y="984"/>
                  </a:lnTo>
                  <a:lnTo>
                    <a:pt x="491" y="984"/>
                  </a:lnTo>
                  <a:lnTo>
                    <a:pt x="498" y="984"/>
                  </a:lnTo>
                  <a:lnTo>
                    <a:pt x="504" y="984"/>
                  </a:lnTo>
                  <a:lnTo>
                    <a:pt x="511" y="984"/>
                  </a:lnTo>
                  <a:lnTo>
                    <a:pt x="517" y="978"/>
                  </a:lnTo>
                  <a:lnTo>
                    <a:pt x="523" y="978"/>
                  </a:lnTo>
                  <a:lnTo>
                    <a:pt x="530" y="978"/>
                  </a:lnTo>
                  <a:lnTo>
                    <a:pt x="536" y="978"/>
                  </a:lnTo>
                  <a:lnTo>
                    <a:pt x="542" y="978"/>
                  </a:lnTo>
                  <a:lnTo>
                    <a:pt x="549" y="978"/>
                  </a:lnTo>
                  <a:lnTo>
                    <a:pt x="555" y="978"/>
                  </a:lnTo>
                  <a:lnTo>
                    <a:pt x="562" y="978"/>
                  </a:lnTo>
                  <a:lnTo>
                    <a:pt x="568" y="978"/>
                  </a:lnTo>
                  <a:lnTo>
                    <a:pt x="574" y="978"/>
                  </a:lnTo>
                  <a:lnTo>
                    <a:pt x="581" y="978"/>
                  </a:lnTo>
                  <a:lnTo>
                    <a:pt x="587" y="978"/>
                  </a:lnTo>
                  <a:lnTo>
                    <a:pt x="593" y="978"/>
                  </a:lnTo>
                  <a:lnTo>
                    <a:pt x="600" y="978"/>
                  </a:lnTo>
                  <a:lnTo>
                    <a:pt x="606" y="978"/>
                  </a:lnTo>
                  <a:lnTo>
                    <a:pt x="613" y="978"/>
                  </a:lnTo>
                  <a:lnTo>
                    <a:pt x="619" y="978"/>
                  </a:lnTo>
                  <a:lnTo>
                    <a:pt x="625" y="978"/>
                  </a:lnTo>
                  <a:lnTo>
                    <a:pt x="632" y="978"/>
                  </a:lnTo>
                  <a:lnTo>
                    <a:pt x="638" y="978"/>
                  </a:lnTo>
                  <a:lnTo>
                    <a:pt x="644" y="971"/>
                  </a:lnTo>
                  <a:lnTo>
                    <a:pt x="651" y="971"/>
                  </a:lnTo>
                  <a:lnTo>
                    <a:pt x="657" y="978"/>
                  </a:lnTo>
                  <a:lnTo>
                    <a:pt x="664" y="978"/>
                  </a:lnTo>
                  <a:lnTo>
                    <a:pt x="670" y="978"/>
                  </a:lnTo>
                  <a:lnTo>
                    <a:pt x="676" y="978"/>
                  </a:lnTo>
                  <a:lnTo>
                    <a:pt x="683" y="971"/>
                  </a:lnTo>
                  <a:lnTo>
                    <a:pt x="689" y="971"/>
                  </a:lnTo>
                  <a:lnTo>
                    <a:pt x="695" y="978"/>
                  </a:lnTo>
                  <a:lnTo>
                    <a:pt x="702" y="978"/>
                  </a:lnTo>
                  <a:lnTo>
                    <a:pt x="708" y="971"/>
                  </a:lnTo>
                  <a:lnTo>
                    <a:pt x="715" y="971"/>
                  </a:lnTo>
                  <a:lnTo>
                    <a:pt x="721" y="978"/>
                  </a:lnTo>
                  <a:lnTo>
                    <a:pt x="727" y="978"/>
                  </a:lnTo>
                  <a:lnTo>
                    <a:pt x="734" y="978"/>
                  </a:lnTo>
                  <a:lnTo>
                    <a:pt x="740" y="978"/>
                  </a:lnTo>
                  <a:lnTo>
                    <a:pt x="747" y="978"/>
                  </a:lnTo>
                  <a:lnTo>
                    <a:pt x="753" y="978"/>
                  </a:lnTo>
                  <a:lnTo>
                    <a:pt x="759" y="978"/>
                  </a:lnTo>
                  <a:lnTo>
                    <a:pt x="766" y="978"/>
                  </a:lnTo>
                  <a:lnTo>
                    <a:pt x="772" y="978"/>
                  </a:lnTo>
                  <a:lnTo>
                    <a:pt x="778" y="978"/>
                  </a:lnTo>
                  <a:lnTo>
                    <a:pt x="785" y="978"/>
                  </a:lnTo>
                  <a:lnTo>
                    <a:pt x="791" y="978"/>
                  </a:lnTo>
                  <a:lnTo>
                    <a:pt x="798" y="971"/>
                  </a:lnTo>
                  <a:lnTo>
                    <a:pt x="804" y="971"/>
                  </a:lnTo>
                  <a:lnTo>
                    <a:pt x="810" y="978"/>
                  </a:lnTo>
                  <a:lnTo>
                    <a:pt x="817" y="978"/>
                  </a:lnTo>
                  <a:lnTo>
                    <a:pt x="823" y="978"/>
                  </a:lnTo>
                  <a:lnTo>
                    <a:pt x="829" y="978"/>
                  </a:lnTo>
                  <a:lnTo>
                    <a:pt x="836" y="978"/>
                  </a:lnTo>
                  <a:lnTo>
                    <a:pt x="842" y="978"/>
                  </a:lnTo>
                  <a:lnTo>
                    <a:pt x="849" y="978"/>
                  </a:lnTo>
                  <a:lnTo>
                    <a:pt x="855" y="978"/>
                  </a:lnTo>
                  <a:lnTo>
                    <a:pt x="861" y="978"/>
                  </a:lnTo>
                  <a:lnTo>
                    <a:pt x="868" y="978"/>
                  </a:lnTo>
                  <a:lnTo>
                    <a:pt x="874" y="978"/>
                  </a:lnTo>
                  <a:lnTo>
                    <a:pt x="880" y="978"/>
                  </a:lnTo>
                  <a:lnTo>
                    <a:pt x="887" y="978"/>
                  </a:lnTo>
                  <a:lnTo>
                    <a:pt x="893" y="978"/>
                  </a:lnTo>
                  <a:lnTo>
                    <a:pt x="900" y="978"/>
                  </a:lnTo>
                  <a:lnTo>
                    <a:pt x="906" y="978"/>
                  </a:lnTo>
                  <a:lnTo>
                    <a:pt x="912" y="978"/>
                  </a:lnTo>
                  <a:lnTo>
                    <a:pt x="919" y="978"/>
                  </a:lnTo>
                  <a:lnTo>
                    <a:pt x="925" y="978"/>
                  </a:lnTo>
                  <a:lnTo>
                    <a:pt x="932" y="978"/>
                  </a:lnTo>
                  <a:lnTo>
                    <a:pt x="938" y="978"/>
                  </a:lnTo>
                  <a:lnTo>
                    <a:pt x="944" y="978"/>
                  </a:lnTo>
                  <a:lnTo>
                    <a:pt x="951" y="978"/>
                  </a:lnTo>
                  <a:lnTo>
                    <a:pt x="957" y="978"/>
                  </a:lnTo>
                  <a:lnTo>
                    <a:pt x="963" y="978"/>
                  </a:lnTo>
                  <a:lnTo>
                    <a:pt x="970" y="978"/>
                  </a:lnTo>
                  <a:lnTo>
                    <a:pt x="976" y="978"/>
                  </a:lnTo>
                  <a:lnTo>
                    <a:pt x="983" y="978"/>
                  </a:lnTo>
                  <a:lnTo>
                    <a:pt x="989" y="978"/>
                  </a:lnTo>
                  <a:lnTo>
                    <a:pt x="995" y="971"/>
                  </a:lnTo>
                  <a:lnTo>
                    <a:pt x="1002" y="971"/>
                  </a:lnTo>
                  <a:lnTo>
                    <a:pt x="1008" y="971"/>
                  </a:lnTo>
                  <a:lnTo>
                    <a:pt x="1014" y="971"/>
                  </a:lnTo>
                  <a:lnTo>
                    <a:pt x="1021" y="971"/>
                  </a:lnTo>
                  <a:lnTo>
                    <a:pt x="1027" y="971"/>
                  </a:lnTo>
                  <a:lnTo>
                    <a:pt x="1034" y="965"/>
                  </a:lnTo>
                  <a:lnTo>
                    <a:pt x="1040" y="952"/>
                  </a:lnTo>
                  <a:lnTo>
                    <a:pt x="1046" y="939"/>
                  </a:lnTo>
                  <a:lnTo>
                    <a:pt x="1053" y="939"/>
                  </a:lnTo>
                  <a:lnTo>
                    <a:pt x="1059" y="946"/>
                  </a:lnTo>
                  <a:lnTo>
                    <a:pt x="1065" y="952"/>
                  </a:lnTo>
                  <a:lnTo>
                    <a:pt x="1072" y="959"/>
                  </a:lnTo>
                  <a:lnTo>
                    <a:pt x="1078" y="965"/>
                  </a:lnTo>
                  <a:lnTo>
                    <a:pt x="1085" y="965"/>
                  </a:lnTo>
                  <a:lnTo>
                    <a:pt x="1091" y="971"/>
                  </a:lnTo>
                  <a:lnTo>
                    <a:pt x="1097" y="971"/>
                  </a:lnTo>
                  <a:lnTo>
                    <a:pt x="1104" y="971"/>
                  </a:lnTo>
                  <a:lnTo>
                    <a:pt x="1110" y="971"/>
                  </a:lnTo>
                  <a:lnTo>
                    <a:pt x="1116" y="971"/>
                  </a:lnTo>
                  <a:lnTo>
                    <a:pt x="1123" y="971"/>
                  </a:lnTo>
                  <a:lnTo>
                    <a:pt x="1129" y="971"/>
                  </a:lnTo>
                  <a:lnTo>
                    <a:pt x="1136" y="971"/>
                  </a:lnTo>
                  <a:lnTo>
                    <a:pt x="1142" y="971"/>
                  </a:lnTo>
                  <a:lnTo>
                    <a:pt x="1148" y="971"/>
                  </a:lnTo>
                  <a:lnTo>
                    <a:pt x="1155" y="971"/>
                  </a:lnTo>
                  <a:lnTo>
                    <a:pt x="1161" y="971"/>
                  </a:lnTo>
                  <a:lnTo>
                    <a:pt x="1168" y="971"/>
                  </a:lnTo>
                  <a:lnTo>
                    <a:pt x="1174" y="971"/>
                  </a:lnTo>
                  <a:lnTo>
                    <a:pt x="1180" y="965"/>
                  </a:lnTo>
                  <a:lnTo>
                    <a:pt x="1187" y="965"/>
                  </a:lnTo>
                  <a:lnTo>
                    <a:pt x="1193" y="965"/>
                  </a:lnTo>
                  <a:lnTo>
                    <a:pt x="1199" y="971"/>
                  </a:lnTo>
                  <a:lnTo>
                    <a:pt x="1206" y="971"/>
                  </a:lnTo>
                  <a:lnTo>
                    <a:pt x="1212" y="971"/>
                  </a:lnTo>
                  <a:lnTo>
                    <a:pt x="1219" y="971"/>
                  </a:lnTo>
                  <a:lnTo>
                    <a:pt x="1225" y="971"/>
                  </a:lnTo>
                  <a:lnTo>
                    <a:pt x="1231" y="971"/>
                  </a:lnTo>
                  <a:lnTo>
                    <a:pt x="1238" y="965"/>
                  </a:lnTo>
                  <a:lnTo>
                    <a:pt x="1244" y="965"/>
                  </a:lnTo>
                  <a:lnTo>
                    <a:pt x="1250" y="965"/>
                  </a:lnTo>
                  <a:lnTo>
                    <a:pt x="1257" y="971"/>
                  </a:lnTo>
                  <a:lnTo>
                    <a:pt x="1263" y="965"/>
                  </a:lnTo>
                  <a:lnTo>
                    <a:pt x="1270" y="965"/>
                  </a:lnTo>
                  <a:lnTo>
                    <a:pt x="1276" y="971"/>
                  </a:lnTo>
                  <a:lnTo>
                    <a:pt x="1282" y="965"/>
                  </a:lnTo>
                  <a:lnTo>
                    <a:pt x="1289" y="965"/>
                  </a:lnTo>
                  <a:lnTo>
                    <a:pt x="1295" y="971"/>
                  </a:lnTo>
                  <a:lnTo>
                    <a:pt x="1301" y="971"/>
                  </a:lnTo>
                  <a:lnTo>
                    <a:pt x="1308" y="971"/>
                  </a:lnTo>
                  <a:lnTo>
                    <a:pt x="1314" y="971"/>
                  </a:lnTo>
                  <a:lnTo>
                    <a:pt x="1321" y="965"/>
                  </a:lnTo>
                  <a:lnTo>
                    <a:pt x="1327" y="965"/>
                  </a:lnTo>
                  <a:lnTo>
                    <a:pt x="1333" y="965"/>
                  </a:lnTo>
                  <a:lnTo>
                    <a:pt x="1340" y="965"/>
                  </a:lnTo>
                  <a:lnTo>
                    <a:pt x="1346" y="965"/>
                  </a:lnTo>
                  <a:lnTo>
                    <a:pt x="1353" y="965"/>
                  </a:lnTo>
                  <a:lnTo>
                    <a:pt x="1359" y="965"/>
                  </a:lnTo>
                  <a:lnTo>
                    <a:pt x="1365" y="965"/>
                  </a:lnTo>
                  <a:lnTo>
                    <a:pt x="1372" y="965"/>
                  </a:lnTo>
                  <a:lnTo>
                    <a:pt x="1378" y="971"/>
                  </a:lnTo>
                  <a:lnTo>
                    <a:pt x="1384" y="965"/>
                  </a:lnTo>
                  <a:lnTo>
                    <a:pt x="1391" y="965"/>
                  </a:lnTo>
                  <a:lnTo>
                    <a:pt x="1397" y="971"/>
                  </a:lnTo>
                  <a:lnTo>
                    <a:pt x="1404" y="965"/>
                  </a:lnTo>
                  <a:lnTo>
                    <a:pt x="1410" y="965"/>
                  </a:lnTo>
                  <a:lnTo>
                    <a:pt x="1416" y="971"/>
                  </a:lnTo>
                  <a:lnTo>
                    <a:pt x="1423" y="971"/>
                  </a:lnTo>
                  <a:lnTo>
                    <a:pt x="1429" y="965"/>
                  </a:lnTo>
                  <a:lnTo>
                    <a:pt x="1435" y="965"/>
                  </a:lnTo>
                  <a:lnTo>
                    <a:pt x="1442" y="971"/>
                  </a:lnTo>
                  <a:lnTo>
                    <a:pt x="1448" y="971"/>
                  </a:lnTo>
                  <a:lnTo>
                    <a:pt x="1455" y="965"/>
                  </a:lnTo>
                  <a:lnTo>
                    <a:pt x="1461" y="965"/>
                  </a:lnTo>
                  <a:lnTo>
                    <a:pt x="1467" y="965"/>
                  </a:lnTo>
                  <a:lnTo>
                    <a:pt x="1474" y="965"/>
                  </a:lnTo>
                  <a:lnTo>
                    <a:pt x="1480" y="965"/>
                  </a:lnTo>
                  <a:lnTo>
                    <a:pt x="1486" y="965"/>
                  </a:lnTo>
                  <a:lnTo>
                    <a:pt x="1493" y="965"/>
                  </a:lnTo>
                  <a:lnTo>
                    <a:pt x="1499" y="965"/>
                  </a:lnTo>
                  <a:lnTo>
                    <a:pt x="1506" y="965"/>
                  </a:lnTo>
                  <a:lnTo>
                    <a:pt x="1512" y="965"/>
                  </a:lnTo>
                  <a:lnTo>
                    <a:pt x="1518" y="965"/>
                  </a:lnTo>
                  <a:lnTo>
                    <a:pt x="1525" y="965"/>
                  </a:lnTo>
                  <a:lnTo>
                    <a:pt x="1531" y="965"/>
                  </a:lnTo>
                  <a:lnTo>
                    <a:pt x="1537" y="965"/>
                  </a:lnTo>
                  <a:lnTo>
                    <a:pt x="1544" y="965"/>
                  </a:lnTo>
                  <a:lnTo>
                    <a:pt x="1550" y="965"/>
                  </a:lnTo>
                  <a:lnTo>
                    <a:pt x="1557" y="965"/>
                  </a:lnTo>
                  <a:lnTo>
                    <a:pt x="1563" y="965"/>
                  </a:lnTo>
                  <a:lnTo>
                    <a:pt x="1569" y="965"/>
                  </a:lnTo>
                  <a:lnTo>
                    <a:pt x="1576" y="965"/>
                  </a:lnTo>
                  <a:lnTo>
                    <a:pt x="1582" y="965"/>
                  </a:lnTo>
                  <a:lnTo>
                    <a:pt x="1589" y="965"/>
                  </a:lnTo>
                  <a:lnTo>
                    <a:pt x="1595" y="965"/>
                  </a:lnTo>
                  <a:lnTo>
                    <a:pt x="1601" y="965"/>
                  </a:lnTo>
                  <a:lnTo>
                    <a:pt x="1608" y="965"/>
                  </a:lnTo>
                  <a:lnTo>
                    <a:pt x="1614" y="965"/>
                  </a:lnTo>
                  <a:lnTo>
                    <a:pt x="1620" y="965"/>
                  </a:lnTo>
                  <a:lnTo>
                    <a:pt x="1627" y="965"/>
                  </a:lnTo>
                  <a:lnTo>
                    <a:pt x="1633" y="965"/>
                  </a:lnTo>
                  <a:lnTo>
                    <a:pt x="1640" y="965"/>
                  </a:lnTo>
                  <a:lnTo>
                    <a:pt x="1646" y="965"/>
                  </a:lnTo>
                  <a:lnTo>
                    <a:pt x="1652" y="959"/>
                  </a:lnTo>
                  <a:lnTo>
                    <a:pt x="1659" y="959"/>
                  </a:lnTo>
                  <a:lnTo>
                    <a:pt x="1665" y="959"/>
                  </a:lnTo>
                  <a:lnTo>
                    <a:pt x="1671" y="959"/>
                  </a:lnTo>
                  <a:lnTo>
                    <a:pt x="1678" y="959"/>
                  </a:lnTo>
                  <a:lnTo>
                    <a:pt x="1684" y="959"/>
                  </a:lnTo>
                  <a:lnTo>
                    <a:pt x="1691" y="959"/>
                  </a:lnTo>
                  <a:lnTo>
                    <a:pt x="1697" y="959"/>
                  </a:lnTo>
                  <a:lnTo>
                    <a:pt x="1703" y="965"/>
                  </a:lnTo>
                  <a:lnTo>
                    <a:pt x="1710" y="965"/>
                  </a:lnTo>
                  <a:lnTo>
                    <a:pt x="1716" y="965"/>
                  </a:lnTo>
                  <a:lnTo>
                    <a:pt x="1722" y="965"/>
                  </a:lnTo>
                  <a:lnTo>
                    <a:pt x="1729" y="965"/>
                  </a:lnTo>
                  <a:lnTo>
                    <a:pt x="1735" y="965"/>
                  </a:lnTo>
                  <a:lnTo>
                    <a:pt x="1742" y="965"/>
                  </a:lnTo>
                  <a:lnTo>
                    <a:pt x="1748" y="965"/>
                  </a:lnTo>
                  <a:lnTo>
                    <a:pt x="1754" y="965"/>
                  </a:lnTo>
                  <a:lnTo>
                    <a:pt x="1761" y="965"/>
                  </a:lnTo>
                  <a:lnTo>
                    <a:pt x="1767" y="965"/>
                  </a:lnTo>
                  <a:lnTo>
                    <a:pt x="1774" y="965"/>
                  </a:lnTo>
                  <a:lnTo>
                    <a:pt x="1780" y="965"/>
                  </a:lnTo>
                  <a:lnTo>
                    <a:pt x="1786" y="965"/>
                  </a:lnTo>
                  <a:lnTo>
                    <a:pt x="1793" y="965"/>
                  </a:lnTo>
                  <a:lnTo>
                    <a:pt x="1799" y="965"/>
                  </a:lnTo>
                  <a:lnTo>
                    <a:pt x="1805" y="965"/>
                  </a:lnTo>
                  <a:lnTo>
                    <a:pt x="1812" y="965"/>
                  </a:lnTo>
                  <a:lnTo>
                    <a:pt x="1818" y="965"/>
                  </a:lnTo>
                  <a:lnTo>
                    <a:pt x="1825" y="965"/>
                  </a:lnTo>
                  <a:lnTo>
                    <a:pt x="1831" y="965"/>
                  </a:lnTo>
                  <a:lnTo>
                    <a:pt x="1837" y="965"/>
                  </a:lnTo>
                  <a:lnTo>
                    <a:pt x="1844" y="965"/>
                  </a:lnTo>
                  <a:lnTo>
                    <a:pt x="1850" y="965"/>
                  </a:lnTo>
                  <a:lnTo>
                    <a:pt x="1856" y="965"/>
                  </a:lnTo>
                  <a:lnTo>
                    <a:pt x="1863" y="965"/>
                  </a:lnTo>
                  <a:lnTo>
                    <a:pt x="1869" y="965"/>
                  </a:lnTo>
                  <a:lnTo>
                    <a:pt x="1876" y="965"/>
                  </a:lnTo>
                  <a:lnTo>
                    <a:pt x="1882" y="965"/>
                  </a:lnTo>
                  <a:lnTo>
                    <a:pt x="1888" y="965"/>
                  </a:lnTo>
                  <a:lnTo>
                    <a:pt x="1895" y="965"/>
                  </a:lnTo>
                  <a:lnTo>
                    <a:pt x="1901" y="965"/>
                  </a:lnTo>
                  <a:lnTo>
                    <a:pt x="1907" y="965"/>
                  </a:lnTo>
                  <a:lnTo>
                    <a:pt x="1914" y="965"/>
                  </a:lnTo>
                  <a:lnTo>
                    <a:pt x="1920" y="965"/>
                  </a:lnTo>
                  <a:lnTo>
                    <a:pt x="1927" y="965"/>
                  </a:lnTo>
                  <a:lnTo>
                    <a:pt x="1933" y="965"/>
                  </a:lnTo>
                  <a:lnTo>
                    <a:pt x="1939" y="965"/>
                  </a:lnTo>
                  <a:lnTo>
                    <a:pt x="1946" y="965"/>
                  </a:lnTo>
                  <a:lnTo>
                    <a:pt x="1952" y="965"/>
                  </a:lnTo>
                  <a:lnTo>
                    <a:pt x="1958" y="965"/>
                  </a:lnTo>
                  <a:lnTo>
                    <a:pt x="1965" y="959"/>
                  </a:lnTo>
                  <a:lnTo>
                    <a:pt x="1971" y="959"/>
                  </a:lnTo>
                  <a:lnTo>
                    <a:pt x="1978" y="959"/>
                  </a:lnTo>
                  <a:lnTo>
                    <a:pt x="1984" y="959"/>
                  </a:lnTo>
                  <a:lnTo>
                    <a:pt x="1990" y="959"/>
                  </a:lnTo>
                  <a:lnTo>
                    <a:pt x="1997" y="959"/>
                  </a:lnTo>
                  <a:lnTo>
                    <a:pt x="2003" y="959"/>
                  </a:lnTo>
                  <a:lnTo>
                    <a:pt x="2010" y="959"/>
                  </a:lnTo>
                  <a:lnTo>
                    <a:pt x="2016" y="965"/>
                  </a:lnTo>
                  <a:lnTo>
                    <a:pt x="2022" y="959"/>
                  </a:lnTo>
                  <a:lnTo>
                    <a:pt x="2029" y="959"/>
                  </a:lnTo>
                  <a:lnTo>
                    <a:pt x="2035" y="959"/>
                  </a:lnTo>
                  <a:lnTo>
                    <a:pt x="2041" y="959"/>
                  </a:lnTo>
                  <a:lnTo>
                    <a:pt x="2048" y="959"/>
                  </a:lnTo>
                  <a:lnTo>
                    <a:pt x="2054" y="959"/>
                  </a:lnTo>
                  <a:lnTo>
                    <a:pt x="2061" y="959"/>
                  </a:lnTo>
                  <a:lnTo>
                    <a:pt x="2067" y="959"/>
                  </a:lnTo>
                  <a:lnTo>
                    <a:pt x="2073" y="959"/>
                  </a:lnTo>
                  <a:lnTo>
                    <a:pt x="2080" y="959"/>
                  </a:lnTo>
                  <a:lnTo>
                    <a:pt x="2086" y="959"/>
                  </a:lnTo>
                  <a:lnTo>
                    <a:pt x="2092" y="959"/>
                  </a:lnTo>
                  <a:lnTo>
                    <a:pt x="2099" y="959"/>
                  </a:lnTo>
                  <a:lnTo>
                    <a:pt x="2105" y="959"/>
                  </a:lnTo>
                  <a:lnTo>
                    <a:pt x="2112" y="959"/>
                  </a:lnTo>
                  <a:lnTo>
                    <a:pt x="2118" y="959"/>
                  </a:lnTo>
                  <a:lnTo>
                    <a:pt x="2124" y="959"/>
                  </a:lnTo>
                  <a:lnTo>
                    <a:pt x="2131" y="959"/>
                  </a:lnTo>
                  <a:lnTo>
                    <a:pt x="2137" y="959"/>
                  </a:lnTo>
                  <a:lnTo>
                    <a:pt x="2143" y="959"/>
                  </a:lnTo>
                  <a:lnTo>
                    <a:pt x="2150" y="959"/>
                  </a:lnTo>
                  <a:lnTo>
                    <a:pt x="2156" y="959"/>
                  </a:lnTo>
                  <a:lnTo>
                    <a:pt x="2163" y="959"/>
                  </a:lnTo>
                  <a:lnTo>
                    <a:pt x="2169" y="959"/>
                  </a:lnTo>
                  <a:lnTo>
                    <a:pt x="2175" y="959"/>
                  </a:lnTo>
                  <a:lnTo>
                    <a:pt x="2182" y="959"/>
                  </a:lnTo>
                  <a:lnTo>
                    <a:pt x="2188" y="959"/>
                  </a:lnTo>
                  <a:lnTo>
                    <a:pt x="2195" y="959"/>
                  </a:lnTo>
                  <a:lnTo>
                    <a:pt x="2201" y="959"/>
                  </a:lnTo>
                  <a:lnTo>
                    <a:pt x="2207" y="959"/>
                  </a:lnTo>
                  <a:lnTo>
                    <a:pt x="2214" y="959"/>
                  </a:lnTo>
                  <a:lnTo>
                    <a:pt x="2220" y="959"/>
                  </a:lnTo>
                  <a:lnTo>
                    <a:pt x="2226" y="952"/>
                  </a:lnTo>
                  <a:lnTo>
                    <a:pt x="2233" y="952"/>
                  </a:lnTo>
                  <a:lnTo>
                    <a:pt x="2239" y="952"/>
                  </a:lnTo>
                  <a:lnTo>
                    <a:pt x="2246" y="952"/>
                  </a:lnTo>
                  <a:lnTo>
                    <a:pt x="2252" y="952"/>
                  </a:lnTo>
                  <a:lnTo>
                    <a:pt x="2258" y="952"/>
                  </a:lnTo>
                  <a:lnTo>
                    <a:pt x="2265" y="952"/>
                  </a:lnTo>
                  <a:lnTo>
                    <a:pt x="2271" y="946"/>
                  </a:lnTo>
                  <a:lnTo>
                    <a:pt x="2277" y="946"/>
                  </a:lnTo>
                  <a:lnTo>
                    <a:pt x="2284" y="939"/>
                  </a:lnTo>
                  <a:lnTo>
                    <a:pt x="2290" y="939"/>
                  </a:lnTo>
                  <a:lnTo>
                    <a:pt x="2297" y="939"/>
                  </a:lnTo>
                  <a:lnTo>
                    <a:pt x="2303" y="946"/>
                  </a:lnTo>
                  <a:lnTo>
                    <a:pt x="2309" y="946"/>
                  </a:lnTo>
                  <a:lnTo>
                    <a:pt x="2316" y="952"/>
                  </a:lnTo>
                  <a:lnTo>
                    <a:pt x="2322" y="952"/>
                  </a:lnTo>
                  <a:lnTo>
                    <a:pt x="2328" y="952"/>
                  </a:lnTo>
                  <a:lnTo>
                    <a:pt x="2335" y="952"/>
                  </a:lnTo>
                  <a:lnTo>
                    <a:pt x="2341" y="952"/>
                  </a:lnTo>
                  <a:lnTo>
                    <a:pt x="2348" y="946"/>
                  </a:lnTo>
                  <a:lnTo>
                    <a:pt x="2354" y="946"/>
                  </a:lnTo>
                  <a:lnTo>
                    <a:pt x="2360" y="939"/>
                  </a:lnTo>
                  <a:lnTo>
                    <a:pt x="2367" y="939"/>
                  </a:lnTo>
                  <a:lnTo>
                    <a:pt x="2373" y="939"/>
                  </a:lnTo>
                  <a:lnTo>
                    <a:pt x="2379" y="939"/>
                  </a:lnTo>
                  <a:lnTo>
                    <a:pt x="2386" y="946"/>
                  </a:lnTo>
                  <a:lnTo>
                    <a:pt x="2392" y="946"/>
                  </a:lnTo>
                  <a:lnTo>
                    <a:pt x="2399" y="946"/>
                  </a:lnTo>
                  <a:lnTo>
                    <a:pt x="2405" y="946"/>
                  </a:lnTo>
                  <a:lnTo>
                    <a:pt x="2411" y="946"/>
                  </a:lnTo>
                  <a:lnTo>
                    <a:pt x="2418" y="946"/>
                  </a:lnTo>
                  <a:lnTo>
                    <a:pt x="2424" y="939"/>
                  </a:lnTo>
                  <a:lnTo>
                    <a:pt x="2431" y="927"/>
                  </a:lnTo>
                  <a:lnTo>
                    <a:pt x="2437" y="920"/>
                  </a:lnTo>
                  <a:lnTo>
                    <a:pt x="2443" y="920"/>
                  </a:lnTo>
                  <a:lnTo>
                    <a:pt x="2450" y="920"/>
                  </a:lnTo>
                  <a:lnTo>
                    <a:pt x="2456" y="920"/>
                  </a:lnTo>
                  <a:lnTo>
                    <a:pt x="2462" y="927"/>
                  </a:lnTo>
                  <a:lnTo>
                    <a:pt x="2469" y="933"/>
                  </a:lnTo>
                  <a:lnTo>
                    <a:pt x="2475" y="939"/>
                  </a:lnTo>
                  <a:lnTo>
                    <a:pt x="2482" y="939"/>
                  </a:lnTo>
                  <a:lnTo>
                    <a:pt x="2488" y="939"/>
                  </a:lnTo>
                  <a:lnTo>
                    <a:pt x="2494" y="939"/>
                  </a:lnTo>
                  <a:lnTo>
                    <a:pt x="2501" y="939"/>
                  </a:lnTo>
                  <a:lnTo>
                    <a:pt x="2507" y="946"/>
                  </a:lnTo>
                  <a:lnTo>
                    <a:pt x="2513" y="946"/>
                  </a:lnTo>
                  <a:lnTo>
                    <a:pt x="2520" y="946"/>
                  </a:lnTo>
                  <a:lnTo>
                    <a:pt x="2526" y="946"/>
                  </a:lnTo>
                  <a:lnTo>
                    <a:pt x="2533" y="946"/>
                  </a:lnTo>
                  <a:lnTo>
                    <a:pt x="2539" y="946"/>
                  </a:lnTo>
                  <a:lnTo>
                    <a:pt x="2545" y="946"/>
                  </a:lnTo>
                  <a:lnTo>
                    <a:pt x="2552" y="946"/>
                  </a:lnTo>
                  <a:lnTo>
                    <a:pt x="2558" y="946"/>
                  </a:lnTo>
                  <a:lnTo>
                    <a:pt x="2564" y="946"/>
                  </a:lnTo>
                  <a:lnTo>
                    <a:pt x="2571" y="946"/>
                  </a:lnTo>
                  <a:lnTo>
                    <a:pt x="2577" y="952"/>
                  </a:lnTo>
                  <a:lnTo>
                    <a:pt x="2584" y="946"/>
                  </a:lnTo>
                  <a:lnTo>
                    <a:pt x="2590" y="946"/>
                  </a:lnTo>
                  <a:lnTo>
                    <a:pt x="2596" y="946"/>
                  </a:lnTo>
                  <a:lnTo>
                    <a:pt x="2603" y="946"/>
                  </a:lnTo>
                  <a:lnTo>
                    <a:pt x="2609" y="946"/>
                  </a:lnTo>
                  <a:lnTo>
                    <a:pt x="2615" y="939"/>
                  </a:lnTo>
                  <a:lnTo>
                    <a:pt x="2622" y="939"/>
                  </a:lnTo>
                  <a:lnTo>
                    <a:pt x="2628" y="933"/>
                  </a:lnTo>
                  <a:lnTo>
                    <a:pt x="2635" y="933"/>
                  </a:lnTo>
                  <a:lnTo>
                    <a:pt x="2641" y="933"/>
                  </a:lnTo>
                  <a:lnTo>
                    <a:pt x="2647" y="939"/>
                  </a:lnTo>
                  <a:lnTo>
                    <a:pt x="2654" y="939"/>
                  </a:lnTo>
                  <a:lnTo>
                    <a:pt x="2660" y="939"/>
                  </a:lnTo>
                  <a:lnTo>
                    <a:pt x="2667" y="939"/>
                  </a:lnTo>
                  <a:lnTo>
                    <a:pt x="2673" y="939"/>
                  </a:lnTo>
                  <a:lnTo>
                    <a:pt x="2679" y="939"/>
                  </a:lnTo>
                  <a:lnTo>
                    <a:pt x="2686" y="939"/>
                  </a:lnTo>
                  <a:lnTo>
                    <a:pt x="2692" y="933"/>
                  </a:lnTo>
                  <a:lnTo>
                    <a:pt x="2698" y="933"/>
                  </a:lnTo>
                  <a:lnTo>
                    <a:pt x="2705" y="927"/>
                  </a:lnTo>
                  <a:lnTo>
                    <a:pt x="2711" y="927"/>
                  </a:lnTo>
                  <a:lnTo>
                    <a:pt x="2718" y="927"/>
                  </a:lnTo>
                  <a:lnTo>
                    <a:pt x="2724" y="927"/>
                  </a:lnTo>
                  <a:lnTo>
                    <a:pt x="2730" y="920"/>
                  </a:lnTo>
                  <a:lnTo>
                    <a:pt x="2737" y="914"/>
                  </a:lnTo>
                  <a:lnTo>
                    <a:pt x="2743" y="901"/>
                  </a:lnTo>
                  <a:lnTo>
                    <a:pt x="2749" y="895"/>
                  </a:lnTo>
                  <a:lnTo>
                    <a:pt x="2756" y="882"/>
                  </a:lnTo>
                  <a:lnTo>
                    <a:pt x="2762" y="882"/>
                  </a:lnTo>
                  <a:lnTo>
                    <a:pt x="2769" y="895"/>
                  </a:lnTo>
                  <a:lnTo>
                    <a:pt x="2775" y="907"/>
                  </a:lnTo>
                  <a:lnTo>
                    <a:pt x="2781" y="914"/>
                  </a:lnTo>
                  <a:lnTo>
                    <a:pt x="2788" y="920"/>
                  </a:lnTo>
                  <a:lnTo>
                    <a:pt x="2794" y="927"/>
                  </a:lnTo>
                  <a:lnTo>
                    <a:pt x="2800" y="927"/>
                  </a:lnTo>
                  <a:lnTo>
                    <a:pt x="2807" y="920"/>
                  </a:lnTo>
                  <a:lnTo>
                    <a:pt x="2813" y="914"/>
                  </a:lnTo>
                  <a:lnTo>
                    <a:pt x="2820" y="895"/>
                  </a:lnTo>
                  <a:lnTo>
                    <a:pt x="2826" y="882"/>
                  </a:lnTo>
                  <a:lnTo>
                    <a:pt x="2832" y="875"/>
                  </a:lnTo>
                  <a:lnTo>
                    <a:pt x="2839" y="875"/>
                  </a:lnTo>
                  <a:lnTo>
                    <a:pt x="2845" y="888"/>
                  </a:lnTo>
                  <a:lnTo>
                    <a:pt x="2852" y="901"/>
                  </a:lnTo>
                  <a:lnTo>
                    <a:pt x="2858" y="907"/>
                  </a:lnTo>
                  <a:lnTo>
                    <a:pt x="2864" y="920"/>
                  </a:lnTo>
                  <a:lnTo>
                    <a:pt x="2871" y="927"/>
                  </a:lnTo>
                  <a:lnTo>
                    <a:pt x="2877" y="933"/>
                  </a:lnTo>
                  <a:lnTo>
                    <a:pt x="2883" y="933"/>
                  </a:lnTo>
                  <a:lnTo>
                    <a:pt x="2890" y="933"/>
                  </a:lnTo>
                  <a:lnTo>
                    <a:pt x="2896" y="933"/>
                  </a:lnTo>
                  <a:lnTo>
                    <a:pt x="2903" y="933"/>
                  </a:lnTo>
                  <a:lnTo>
                    <a:pt x="2909" y="933"/>
                  </a:lnTo>
                  <a:lnTo>
                    <a:pt x="2915" y="933"/>
                  </a:lnTo>
                  <a:lnTo>
                    <a:pt x="2922" y="933"/>
                  </a:lnTo>
                  <a:lnTo>
                    <a:pt x="2928" y="933"/>
                  </a:lnTo>
                  <a:lnTo>
                    <a:pt x="2934" y="933"/>
                  </a:lnTo>
                  <a:lnTo>
                    <a:pt x="2941" y="933"/>
                  </a:lnTo>
                  <a:lnTo>
                    <a:pt x="2947" y="933"/>
                  </a:lnTo>
                  <a:lnTo>
                    <a:pt x="2954" y="933"/>
                  </a:lnTo>
                  <a:lnTo>
                    <a:pt x="2960" y="933"/>
                  </a:lnTo>
                  <a:lnTo>
                    <a:pt x="2966" y="933"/>
                  </a:lnTo>
                  <a:lnTo>
                    <a:pt x="2973" y="927"/>
                  </a:lnTo>
                  <a:lnTo>
                    <a:pt x="2979" y="914"/>
                  </a:lnTo>
                  <a:lnTo>
                    <a:pt x="2985" y="901"/>
                  </a:lnTo>
                  <a:lnTo>
                    <a:pt x="2992" y="901"/>
                  </a:lnTo>
                  <a:lnTo>
                    <a:pt x="2998" y="901"/>
                  </a:lnTo>
                  <a:lnTo>
                    <a:pt x="3005" y="907"/>
                  </a:lnTo>
                  <a:lnTo>
                    <a:pt x="3011" y="914"/>
                  </a:lnTo>
                  <a:lnTo>
                    <a:pt x="3017" y="920"/>
                  </a:lnTo>
                  <a:lnTo>
                    <a:pt x="3024" y="920"/>
                  </a:lnTo>
                  <a:lnTo>
                    <a:pt x="3030" y="920"/>
                  </a:lnTo>
                  <a:lnTo>
                    <a:pt x="3036" y="914"/>
                  </a:lnTo>
                  <a:lnTo>
                    <a:pt x="3043" y="914"/>
                  </a:lnTo>
                  <a:lnTo>
                    <a:pt x="3049" y="907"/>
                  </a:lnTo>
                  <a:lnTo>
                    <a:pt x="3056" y="907"/>
                  </a:lnTo>
                  <a:lnTo>
                    <a:pt x="3062" y="907"/>
                  </a:lnTo>
                  <a:lnTo>
                    <a:pt x="3068" y="914"/>
                  </a:lnTo>
                  <a:lnTo>
                    <a:pt x="3075" y="914"/>
                  </a:lnTo>
                  <a:lnTo>
                    <a:pt x="3081" y="914"/>
                  </a:lnTo>
                  <a:lnTo>
                    <a:pt x="3088" y="914"/>
                  </a:lnTo>
                  <a:lnTo>
                    <a:pt x="3094" y="920"/>
                  </a:lnTo>
                  <a:lnTo>
                    <a:pt x="3100" y="920"/>
                  </a:lnTo>
                  <a:lnTo>
                    <a:pt x="3107" y="927"/>
                  </a:lnTo>
                  <a:lnTo>
                    <a:pt x="3113" y="927"/>
                  </a:lnTo>
                  <a:lnTo>
                    <a:pt x="3119" y="927"/>
                  </a:lnTo>
                  <a:lnTo>
                    <a:pt x="3126" y="933"/>
                  </a:lnTo>
                  <a:lnTo>
                    <a:pt x="3132" y="933"/>
                  </a:lnTo>
                  <a:lnTo>
                    <a:pt x="3139" y="933"/>
                  </a:lnTo>
                  <a:lnTo>
                    <a:pt x="3145" y="933"/>
                  </a:lnTo>
                  <a:lnTo>
                    <a:pt x="3151" y="933"/>
                  </a:lnTo>
                  <a:lnTo>
                    <a:pt x="3158" y="933"/>
                  </a:lnTo>
                  <a:lnTo>
                    <a:pt x="3164" y="933"/>
                  </a:lnTo>
                  <a:lnTo>
                    <a:pt x="3170" y="933"/>
                  </a:lnTo>
                  <a:lnTo>
                    <a:pt x="3177" y="933"/>
                  </a:lnTo>
                  <a:lnTo>
                    <a:pt x="3183" y="933"/>
                  </a:lnTo>
                  <a:lnTo>
                    <a:pt x="3190" y="933"/>
                  </a:lnTo>
                  <a:lnTo>
                    <a:pt x="3196" y="933"/>
                  </a:lnTo>
                  <a:lnTo>
                    <a:pt x="3202" y="933"/>
                  </a:lnTo>
                  <a:lnTo>
                    <a:pt x="3209" y="933"/>
                  </a:lnTo>
                  <a:lnTo>
                    <a:pt x="3215" y="933"/>
                  </a:lnTo>
                  <a:lnTo>
                    <a:pt x="3221" y="927"/>
                  </a:lnTo>
                  <a:lnTo>
                    <a:pt x="3228" y="920"/>
                  </a:lnTo>
                  <a:lnTo>
                    <a:pt x="3234" y="914"/>
                  </a:lnTo>
                  <a:lnTo>
                    <a:pt x="3241" y="901"/>
                  </a:lnTo>
                  <a:lnTo>
                    <a:pt x="3247" y="895"/>
                  </a:lnTo>
                  <a:lnTo>
                    <a:pt x="3253" y="888"/>
                  </a:lnTo>
                  <a:lnTo>
                    <a:pt x="3260" y="895"/>
                  </a:lnTo>
                  <a:lnTo>
                    <a:pt x="3266" y="901"/>
                  </a:lnTo>
                  <a:lnTo>
                    <a:pt x="3273" y="901"/>
                  </a:lnTo>
                  <a:lnTo>
                    <a:pt x="3279" y="907"/>
                  </a:lnTo>
                  <a:lnTo>
                    <a:pt x="3285" y="914"/>
                  </a:lnTo>
                  <a:lnTo>
                    <a:pt x="3292" y="914"/>
                  </a:lnTo>
                  <a:lnTo>
                    <a:pt x="3298" y="914"/>
                  </a:lnTo>
                  <a:lnTo>
                    <a:pt x="3304" y="914"/>
                  </a:lnTo>
                  <a:lnTo>
                    <a:pt x="3311" y="914"/>
                  </a:lnTo>
                  <a:lnTo>
                    <a:pt x="3317" y="914"/>
                  </a:lnTo>
                  <a:lnTo>
                    <a:pt x="3324" y="914"/>
                  </a:lnTo>
                  <a:lnTo>
                    <a:pt x="3330" y="914"/>
                  </a:lnTo>
                  <a:lnTo>
                    <a:pt x="3336" y="914"/>
                  </a:lnTo>
                  <a:lnTo>
                    <a:pt x="3343" y="914"/>
                  </a:lnTo>
                  <a:lnTo>
                    <a:pt x="3349" y="914"/>
                  </a:lnTo>
                  <a:lnTo>
                    <a:pt x="3355" y="907"/>
                  </a:lnTo>
                  <a:lnTo>
                    <a:pt x="3362" y="901"/>
                  </a:lnTo>
                  <a:lnTo>
                    <a:pt x="3368" y="901"/>
                  </a:lnTo>
                  <a:lnTo>
                    <a:pt x="3375" y="895"/>
                  </a:lnTo>
                  <a:lnTo>
                    <a:pt x="3381" y="888"/>
                  </a:lnTo>
                  <a:lnTo>
                    <a:pt x="3387" y="888"/>
                  </a:lnTo>
                  <a:lnTo>
                    <a:pt x="3394" y="895"/>
                  </a:lnTo>
                  <a:lnTo>
                    <a:pt x="3400" y="895"/>
                  </a:lnTo>
                  <a:lnTo>
                    <a:pt x="3406" y="895"/>
                  </a:lnTo>
                  <a:lnTo>
                    <a:pt x="3413" y="888"/>
                  </a:lnTo>
                  <a:lnTo>
                    <a:pt x="3419" y="882"/>
                  </a:lnTo>
                  <a:lnTo>
                    <a:pt x="3426" y="850"/>
                  </a:lnTo>
                  <a:lnTo>
                    <a:pt x="3432" y="754"/>
                  </a:lnTo>
                  <a:lnTo>
                    <a:pt x="3438" y="556"/>
                  </a:lnTo>
                  <a:lnTo>
                    <a:pt x="3445" y="294"/>
                  </a:lnTo>
                  <a:lnTo>
                    <a:pt x="3451" y="83"/>
                  </a:lnTo>
                  <a:lnTo>
                    <a:pt x="3457" y="0"/>
                  </a:lnTo>
                  <a:lnTo>
                    <a:pt x="3464" y="57"/>
                  </a:lnTo>
                  <a:lnTo>
                    <a:pt x="3470" y="198"/>
                  </a:lnTo>
                  <a:lnTo>
                    <a:pt x="3477" y="351"/>
                  </a:lnTo>
                  <a:lnTo>
                    <a:pt x="3483" y="473"/>
                  </a:lnTo>
                  <a:lnTo>
                    <a:pt x="3489" y="549"/>
                  </a:lnTo>
                  <a:lnTo>
                    <a:pt x="3496" y="594"/>
                  </a:lnTo>
                  <a:lnTo>
                    <a:pt x="3502" y="613"/>
                  </a:lnTo>
                  <a:lnTo>
                    <a:pt x="3509" y="620"/>
                  </a:lnTo>
                  <a:lnTo>
                    <a:pt x="3515" y="645"/>
                  </a:lnTo>
                  <a:lnTo>
                    <a:pt x="3521" y="671"/>
                  </a:lnTo>
                  <a:lnTo>
                    <a:pt x="3528" y="709"/>
                  </a:lnTo>
                  <a:lnTo>
                    <a:pt x="3534" y="748"/>
                  </a:lnTo>
                  <a:lnTo>
                    <a:pt x="3540" y="786"/>
                  </a:lnTo>
                  <a:lnTo>
                    <a:pt x="3547" y="812"/>
                  </a:lnTo>
                  <a:lnTo>
                    <a:pt x="3553" y="831"/>
                  </a:lnTo>
                  <a:lnTo>
                    <a:pt x="3560" y="843"/>
                  </a:lnTo>
                  <a:lnTo>
                    <a:pt x="3566" y="856"/>
                  </a:lnTo>
                  <a:lnTo>
                    <a:pt x="3572" y="869"/>
                  </a:lnTo>
                  <a:lnTo>
                    <a:pt x="3579" y="869"/>
                  </a:lnTo>
                  <a:lnTo>
                    <a:pt x="3585" y="875"/>
                  </a:lnTo>
                  <a:lnTo>
                    <a:pt x="3591" y="882"/>
                  </a:lnTo>
                  <a:lnTo>
                    <a:pt x="3598" y="888"/>
                  </a:lnTo>
                  <a:lnTo>
                    <a:pt x="3604" y="895"/>
                  </a:lnTo>
                  <a:lnTo>
                    <a:pt x="3611" y="901"/>
                  </a:lnTo>
                  <a:lnTo>
                    <a:pt x="3617" y="901"/>
                  </a:lnTo>
                  <a:lnTo>
                    <a:pt x="3623" y="907"/>
                  </a:lnTo>
                  <a:lnTo>
                    <a:pt x="3630" y="907"/>
                  </a:lnTo>
                  <a:lnTo>
                    <a:pt x="3636" y="907"/>
                  </a:lnTo>
                  <a:lnTo>
                    <a:pt x="3642" y="914"/>
                  </a:lnTo>
                  <a:lnTo>
                    <a:pt x="3649" y="914"/>
                  </a:lnTo>
                  <a:lnTo>
                    <a:pt x="3655" y="920"/>
                  </a:lnTo>
                  <a:lnTo>
                    <a:pt x="3662" y="920"/>
                  </a:lnTo>
                  <a:lnTo>
                    <a:pt x="3668" y="920"/>
                  </a:lnTo>
                  <a:lnTo>
                    <a:pt x="3674" y="927"/>
                  </a:lnTo>
                  <a:lnTo>
                    <a:pt x="3681" y="927"/>
                  </a:lnTo>
                  <a:lnTo>
                    <a:pt x="3687" y="927"/>
                  </a:lnTo>
                  <a:lnTo>
                    <a:pt x="3694" y="927"/>
                  </a:lnTo>
                  <a:lnTo>
                    <a:pt x="3700" y="933"/>
                  </a:lnTo>
                  <a:lnTo>
                    <a:pt x="3706" y="933"/>
                  </a:lnTo>
                  <a:lnTo>
                    <a:pt x="3713" y="933"/>
                  </a:lnTo>
                  <a:lnTo>
                    <a:pt x="3719" y="933"/>
                  </a:lnTo>
                  <a:lnTo>
                    <a:pt x="3725" y="933"/>
                  </a:lnTo>
                  <a:lnTo>
                    <a:pt x="3732" y="933"/>
                  </a:lnTo>
                  <a:lnTo>
                    <a:pt x="3738" y="933"/>
                  </a:lnTo>
                  <a:lnTo>
                    <a:pt x="3745" y="933"/>
                  </a:lnTo>
                  <a:lnTo>
                    <a:pt x="3751" y="933"/>
                  </a:lnTo>
                  <a:lnTo>
                    <a:pt x="3757" y="933"/>
                  </a:lnTo>
                  <a:lnTo>
                    <a:pt x="3764" y="933"/>
                  </a:lnTo>
                  <a:lnTo>
                    <a:pt x="3770" y="933"/>
                  </a:lnTo>
                  <a:lnTo>
                    <a:pt x="3776" y="933"/>
                  </a:lnTo>
                  <a:lnTo>
                    <a:pt x="3783" y="933"/>
                  </a:lnTo>
                  <a:lnTo>
                    <a:pt x="3789" y="933"/>
                  </a:lnTo>
                  <a:lnTo>
                    <a:pt x="3796" y="933"/>
                  </a:lnTo>
                  <a:lnTo>
                    <a:pt x="3802" y="933"/>
                  </a:lnTo>
                  <a:lnTo>
                    <a:pt x="3808" y="927"/>
                  </a:lnTo>
                  <a:lnTo>
                    <a:pt x="3815" y="933"/>
                  </a:lnTo>
                  <a:lnTo>
                    <a:pt x="3821" y="927"/>
                  </a:lnTo>
                  <a:lnTo>
                    <a:pt x="3827" y="933"/>
                  </a:lnTo>
                  <a:lnTo>
                    <a:pt x="3834" y="933"/>
                  </a:lnTo>
                  <a:lnTo>
                    <a:pt x="3840" y="933"/>
                  </a:lnTo>
                  <a:lnTo>
                    <a:pt x="3847" y="933"/>
                  </a:lnTo>
                  <a:lnTo>
                    <a:pt x="3853" y="933"/>
                  </a:lnTo>
                  <a:lnTo>
                    <a:pt x="3859" y="933"/>
                  </a:lnTo>
                  <a:lnTo>
                    <a:pt x="3866" y="933"/>
                  </a:lnTo>
                  <a:lnTo>
                    <a:pt x="3872" y="927"/>
                  </a:lnTo>
                  <a:lnTo>
                    <a:pt x="3878" y="927"/>
                  </a:lnTo>
                  <a:lnTo>
                    <a:pt x="3885" y="927"/>
                  </a:lnTo>
                  <a:lnTo>
                    <a:pt x="3891" y="927"/>
                  </a:lnTo>
                  <a:lnTo>
                    <a:pt x="3898" y="927"/>
                  </a:lnTo>
                  <a:lnTo>
                    <a:pt x="3904" y="927"/>
                  </a:lnTo>
                  <a:lnTo>
                    <a:pt x="3910" y="927"/>
                  </a:lnTo>
                  <a:lnTo>
                    <a:pt x="3917" y="927"/>
                  </a:lnTo>
                  <a:lnTo>
                    <a:pt x="3923" y="927"/>
                  </a:lnTo>
                  <a:lnTo>
                    <a:pt x="3930" y="927"/>
                  </a:lnTo>
                  <a:lnTo>
                    <a:pt x="3936" y="927"/>
                  </a:lnTo>
                  <a:lnTo>
                    <a:pt x="3942" y="927"/>
                  </a:lnTo>
                  <a:lnTo>
                    <a:pt x="3949" y="927"/>
                  </a:lnTo>
                  <a:lnTo>
                    <a:pt x="3955" y="927"/>
                  </a:lnTo>
                  <a:lnTo>
                    <a:pt x="3961" y="927"/>
                  </a:lnTo>
                  <a:lnTo>
                    <a:pt x="3968" y="927"/>
                  </a:lnTo>
                  <a:lnTo>
                    <a:pt x="3974" y="927"/>
                  </a:lnTo>
                  <a:lnTo>
                    <a:pt x="3981" y="927"/>
                  </a:lnTo>
                  <a:lnTo>
                    <a:pt x="3987" y="927"/>
                  </a:lnTo>
                  <a:lnTo>
                    <a:pt x="3993" y="927"/>
                  </a:lnTo>
                  <a:lnTo>
                    <a:pt x="4000" y="927"/>
                  </a:lnTo>
                  <a:lnTo>
                    <a:pt x="4006" y="927"/>
                  </a:lnTo>
                  <a:lnTo>
                    <a:pt x="4012" y="927"/>
                  </a:lnTo>
                  <a:lnTo>
                    <a:pt x="4019" y="927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5" name="Freeform 94"/>
            <p:cNvSpPr>
              <a:spLocks/>
            </p:cNvSpPr>
            <p:nvPr/>
          </p:nvSpPr>
          <p:spPr bwMode="auto">
            <a:xfrm>
              <a:off x="4108724" y="4333836"/>
              <a:ext cx="2625498" cy="514358"/>
            </a:xfrm>
            <a:custGeom>
              <a:avLst/>
              <a:gdLst/>
              <a:ahLst/>
              <a:cxnLst>
                <a:cxn ang="0">
                  <a:pos x="58" y="563"/>
                </a:cxn>
                <a:cxn ang="0">
                  <a:pos x="121" y="544"/>
                </a:cxn>
                <a:cxn ang="0">
                  <a:pos x="185" y="557"/>
                </a:cxn>
                <a:cxn ang="0">
                  <a:pos x="249" y="544"/>
                </a:cxn>
                <a:cxn ang="0">
                  <a:pos x="313" y="550"/>
                </a:cxn>
                <a:cxn ang="0">
                  <a:pos x="377" y="544"/>
                </a:cxn>
                <a:cxn ang="0">
                  <a:pos x="440" y="544"/>
                </a:cxn>
                <a:cxn ang="0">
                  <a:pos x="504" y="544"/>
                </a:cxn>
                <a:cxn ang="0">
                  <a:pos x="568" y="550"/>
                </a:cxn>
                <a:cxn ang="0">
                  <a:pos x="632" y="544"/>
                </a:cxn>
                <a:cxn ang="0">
                  <a:pos x="695" y="544"/>
                </a:cxn>
                <a:cxn ang="0">
                  <a:pos x="759" y="544"/>
                </a:cxn>
                <a:cxn ang="0">
                  <a:pos x="823" y="544"/>
                </a:cxn>
                <a:cxn ang="0">
                  <a:pos x="887" y="544"/>
                </a:cxn>
                <a:cxn ang="0">
                  <a:pos x="951" y="544"/>
                </a:cxn>
                <a:cxn ang="0">
                  <a:pos x="1014" y="544"/>
                </a:cxn>
                <a:cxn ang="0">
                  <a:pos x="1078" y="537"/>
                </a:cxn>
                <a:cxn ang="0">
                  <a:pos x="1142" y="544"/>
                </a:cxn>
                <a:cxn ang="0">
                  <a:pos x="1206" y="537"/>
                </a:cxn>
                <a:cxn ang="0">
                  <a:pos x="1270" y="537"/>
                </a:cxn>
                <a:cxn ang="0">
                  <a:pos x="1333" y="531"/>
                </a:cxn>
                <a:cxn ang="0">
                  <a:pos x="1397" y="537"/>
                </a:cxn>
                <a:cxn ang="0">
                  <a:pos x="1461" y="537"/>
                </a:cxn>
                <a:cxn ang="0">
                  <a:pos x="1525" y="531"/>
                </a:cxn>
                <a:cxn ang="0">
                  <a:pos x="1589" y="531"/>
                </a:cxn>
                <a:cxn ang="0">
                  <a:pos x="1652" y="525"/>
                </a:cxn>
                <a:cxn ang="0">
                  <a:pos x="1716" y="525"/>
                </a:cxn>
                <a:cxn ang="0">
                  <a:pos x="1780" y="525"/>
                </a:cxn>
                <a:cxn ang="0">
                  <a:pos x="1844" y="525"/>
                </a:cxn>
                <a:cxn ang="0">
                  <a:pos x="1907" y="531"/>
                </a:cxn>
                <a:cxn ang="0">
                  <a:pos x="1971" y="525"/>
                </a:cxn>
                <a:cxn ang="0">
                  <a:pos x="2035" y="525"/>
                </a:cxn>
                <a:cxn ang="0">
                  <a:pos x="2099" y="525"/>
                </a:cxn>
                <a:cxn ang="0">
                  <a:pos x="2163" y="531"/>
                </a:cxn>
                <a:cxn ang="0">
                  <a:pos x="2226" y="525"/>
                </a:cxn>
                <a:cxn ang="0">
                  <a:pos x="2290" y="499"/>
                </a:cxn>
                <a:cxn ang="0">
                  <a:pos x="2354" y="518"/>
                </a:cxn>
                <a:cxn ang="0">
                  <a:pos x="2418" y="512"/>
                </a:cxn>
                <a:cxn ang="0">
                  <a:pos x="2482" y="486"/>
                </a:cxn>
                <a:cxn ang="0">
                  <a:pos x="2545" y="505"/>
                </a:cxn>
                <a:cxn ang="0">
                  <a:pos x="2609" y="512"/>
                </a:cxn>
                <a:cxn ang="0">
                  <a:pos x="2673" y="499"/>
                </a:cxn>
                <a:cxn ang="0">
                  <a:pos x="2737" y="480"/>
                </a:cxn>
                <a:cxn ang="0">
                  <a:pos x="2800" y="486"/>
                </a:cxn>
                <a:cxn ang="0">
                  <a:pos x="2864" y="467"/>
                </a:cxn>
                <a:cxn ang="0">
                  <a:pos x="2928" y="493"/>
                </a:cxn>
                <a:cxn ang="0">
                  <a:pos x="2992" y="461"/>
                </a:cxn>
                <a:cxn ang="0">
                  <a:pos x="3056" y="461"/>
                </a:cxn>
                <a:cxn ang="0">
                  <a:pos x="3119" y="499"/>
                </a:cxn>
                <a:cxn ang="0">
                  <a:pos x="3183" y="499"/>
                </a:cxn>
                <a:cxn ang="0">
                  <a:pos x="3247" y="454"/>
                </a:cxn>
                <a:cxn ang="0">
                  <a:pos x="3311" y="493"/>
                </a:cxn>
                <a:cxn ang="0">
                  <a:pos x="3375" y="480"/>
                </a:cxn>
                <a:cxn ang="0">
                  <a:pos x="3438" y="83"/>
                </a:cxn>
                <a:cxn ang="0">
                  <a:pos x="3502" y="320"/>
                </a:cxn>
                <a:cxn ang="0">
                  <a:pos x="3566" y="467"/>
                </a:cxn>
                <a:cxn ang="0">
                  <a:pos x="3630" y="493"/>
                </a:cxn>
                <a:cxn ang="0">
                  <a:pos x="3694" y="499"/>
                </a:cxn>
                <a:cxn ang="0">
                  <a:pos x="3757" y="499"/>
                </a:cxn>
                <a:cxn ang="0">
                  <a:pos x="3821" y="499"/>
                </a:cxn>
                <a:cxn ang="0">
                  <a:pos x="3885" y="499"/>
                </a:cxn>
                <a:cxn ang="0">
                  <a:pos x="3949" y="499"/>
                </a:cxn>
                <a:cxn ang="0">
                  <a:pos x="4012" y="499"/>
                </a:cxn>
              </a:cxnLst>
              <a:rect l="0" t="0" r="r" b="b"/>
              <a:pathLst>
                <a:path w="4019" h="563">
                  <a:moveTo>
                    <a:pt x="0" y="537"/>
                  </a:moveTo>
                  <a:lnTo>
                    <a:pt x="7" y="544"/>
                  </a:lnTo>
                  <a:lnTo>
                    <a:pt x="13" y="544"/>
                  </a:lnTo>
                  <a:lnTo>
                    <a:pt x="19" y="550"/>
                  </a:lnTo>
                  <a:lnTo>
                    <a:pt x="26" y="557"/>
                  </a:lnTo>
                  <a:lnTo>
                    <a:pt x="32" y="557"/>
                  </a:lnTo>
                  <a:lnTo>
                    <a:pt x="38" y="557"/>
                  </a:lnTo>
                  <a:lnTo>
                    <a:pt x="45" y="563"/>
                  </a:lnTo>
                  <a:lnTo>
                    <a:pt x="51" y="563"/>
                  </a:lnTo>
                  <a:lnTo>
                    <a:pt x="58" y="563"/>
                  </a:lnTo>
                  <a:lnTo>
                    <a:pt x="64" y="557"/>
                  </a:lnTo>
                  <a:lnTo>
                    <a:pt x="70" y="557"/>
                  </a:lnTo>
                  <a:lnTo>
                    <a:pt x="77" y="557"/>
                  </a:lnTo>
                  <a:lnTo>
                    <a:pt x="83" y="550"/>
                  </a:lnTo>
                  <a:lnTo>
                    <a:pt x="90" y="550"/>
                  </a:lnTo>
                  <a:lnTo>
                    <a:pt x="96" y="550"/>
                  </a:lnTo>
                  <a:lnTo>
                    <a:pt x="102" y="544"/>
                  </a:lnTo>
                  <a:lnTo>
                    <a:pt x="109" y="544"/>
                  </a:lnTo>
                  <a:lnTo>
                    <a:pt x="115" y="544"/>
                  </a:lnTo>
                  <a:lnTo>
                    <a:pt x="121" y="544"/>
                  </a:lnTo>
                  <a:lnTo>
                    <a:pt x="128" y="544"/>
                  </a:lnTo>
                  <a:lnTo>
                    <a:pt x="134" y="550"/>
                  </a:lnTo>
                  <a:lnTo>
                    <a:pt x="141" y="550"/>
                  </a:lnTo>
                  <a:lnTo>
                    <a:pt x="147" y="550"/>
                  </a:lnTo>
                  <a:lnTo>
                    <a:pt x="153" y="557"/>
                  </a:lnTo>
                  <a:lnTo>
                    <a:pt x="160" y="557"/>
                  </a:lnTo>
                  <a:lnTo>
                    <a:pt x="166" y="557"/>
                  </a:lnTo>
                  <a:lnTo>
                    <a:pt x="172" y="557"/>
                  </a:lnTo>
                  <a:lnTo>
                    <a:pt x="179" y="557"/>
                  </a:lnTo>
                  <a:lnTo>
                    <a:pt x="185" y="557"/>
                  </a:lnTo>
                  <a:lnTo>
                    <a:pt x="192" y="557"/>
                  </a:lnTo>
                  <a:lnTo>
                    <a:pt x="198" y="550"/>
                  </a:lnTo>
                  <a:lnTo>
                    <a:pt x="204" y="544"/>
                  </a:lnTo>
                  <a:lnTo>
                    <a:pt x="211" y="544"/>
                  </a:lnTo>
                  <a:lnTo>
                    <a:pt x="217" y="537"/>
                  </a:lnTo>
                  <a:lnTo>
                    <a:pt x="223" y="537"/>
                  </a:lnTo>
                  <a:lnTo>
                    <a:pt x="230" y="537"/>
                  </a:lnTo>
                  <a:lnTo>
                    <a:pt x="236" y="537"/>
                  </a:lnTo>
                  <a:lnTo>
                    <a:pt x="243" y="544"/>
                  </a:lnTo>
                  <a:lnTo>
                    <a:pt x="249" y="544"/>
                  </a:lnTo>
                  <a:lnTo>
                    <a:pt x="255" y="544"/>
                  </a:lnTo>
                  <a:lnTo>
                    <a:pt x="262" y="550"/>
                  </a:lnTo>
                  <a:lnTo>
                    <a:pt x="268" y="550"/>
                  </a:lnTo>
                  <a:lnTo>
                    <a:pt x="275" y="550"/>
                  </a:lnTo>
                  <a:lnTo>
                    <a:pt x="281" y="550"/>
                  </a:lnTo>
                  <a:lnTo>
                    <a:pt x="287" y="557"/>
                  </a:lnTo>
                  <a:lnTo>
                    <a:pt x="294" y="550"/>
                  </a:lnTo>
                  <a:lnTo>
                    <a:pt x="300" y="550"/>
                  </a:lnTo>
                  <a:lnTo>
                    <a:pt x="306" y="550"/>
                  </a:lnTo>
                  <a:lnTo>
                    <a:pt x="313" y="550"/>
                  </a:lnTo>
                  <a:lnTo>
                    <a:pt x="319" y="544"/>
                  </a:lnTo>
                  <a:lnTo>
                    <a:pt x="326" y="531"/>
                  </a:lnTo>
                  <a:lnTo>
                    <a:pt x="332" y="518"/>
                  </a:lnTo>
                  <a:lnTo>
                    <a:pt x="338" y="505"/>
                  </a:lnTo>
                  <a:lnTo>
                    <a:pt x="345" y="505"/>
                  </a:lnTo>
                  <a:lnTo>
                    <a:pt x="351" y="512"/>
                  </a:lnTo>
                  <a:lnTo>
                    <a:pt x="357" y="525"/>
                  </a:lnTo>
                  <a:lnTo>
                    <a:pt x="364" y="531"/>
                  </a:lnTo>
                  <a:lnTo>
                    <a:pt x="370" y="544"/>
                  </a:lnTo>
                  <a:lnTo>
                    <a:pt x="377" y="544"/>
                  </a:lnTo>
                  <a:lnTo>
                    <a:pt x="383" y="550"/>
                  </a:lnTo>
                  <a:lnTo>
                    <a:pt x="389" y="550"/>
                  </a:lnTo>
                  <a:lnTo>
                    <a:pt x="396" y="550"/>
                  </a:lnTo>
                  <a:lnTo>
                    <a:pt x="402" y="550"/>
                  </a:lnTo>
                  <a:lnTo>
                    <a:pt x="408" y="544"/>
                  </a:lnTo>
                  <a:lnTo>
                    <a:pt x="415" y="544"/>
                  </a:lnTo>
                  <a:lnTo>
                    <a:pt x="421" y="544"/>
                  </a:lnTo>
                  <a:lnTo>
                    <a:pt x="428" y="544"/>
                  </a:lnTo>
                  <a:lnTo>
                    <a:pt x="434" y="544"/>
                  </a:lnTo>
                  <a:lnTo>
                    <a:pt x="440" y="544"/>
                  </a:lnTo>
                  <a:lnTo>
                    <a:pt x="447" y="544"/>
                  </a:lnTo>
                  <a:lnTo>
                    <a:pt x="453" y="544"/>
                  </a:lnTo>
                  <a:lnTo>
                    <a:pt x="459" y="544"/>
                  </a:lnTo>
                  <a:lnTo>
                    <a:pt x="466" y="544"/>
                  </a:lnTo>
                  <a:lnTo>
                    <a:pt x="472" y="550"/>
                  </a:lnTo>
                  <a:lnTo>
                    <a:pt x="479" y="550"/>
                  </a:lnTo>
                  <a:lnTo>
                    <a:pt x="485" y="550"/>
                  </a:lnTo>
                  <a:lnTo>
                    <a:pt x="491" y="550"/>
                  </a:lnTo>
                  <a:lnTo>
                    <a:pt x="498" y="550"/>
                  </a:lnTo>
                  <a:lnTo>
                    <a:pt x="504" y="544"/>
                  </a:lnTo>
                  <a:lnTo>
                    <a:pt x="511" y="550"/>
                  </a:lnTo>
                  <a:lnTo>
                    <a:pt x="517" y="544"/>
                  </a:lnTo>
                  <a:lnTo>
                    <a:pt x="523" y="544"/>
                  </a:lnTo>
                  <a:lnTo>
                    <a:pt x="530" y="544"/>
                  </a:lnTo>
                  <a:lnTo>
                    <a:pt x="536" y="544"/>
                  </a:lnTo>
                  <a:lnTo>
                    <a:pt x="542" y="544"/>
                  </a:lnTo>
                  <a:lnTo>
                    <a:pt x="549" y="544"/>
                  </a:lnTo>
                  <a:lnTo>
                    <a:pt x="555" y="544"/>
                  </a:lnTo>
                  <a:lnTo>
                    <a:pt x="562" y="544"/>
                  </a:lnTo>
                  <a:lnTo>
                    <a:pt x="568" y="550"/>
                  </a:lnTo>
                  <a:lnTo>
                    <a:pt x="574" y="550"/>
                  </a:lnTo>
                  <a:lnTo>
                    <a:pt x="581" y="550"/>
                  </a:lnTo>
                  <a:lnTo>
                    <a:pt x="587" y="550"/>
                  </a:lnTo>
                  <a:lnTo>
                    <a:pt x="593" y="550"/>
                  </a:lnTo>
                  <a:lnTo>
                    <a:pt x="600" y="544"/>
                  </a:lnTo>
                  <a:lnTo>
                    <a:pt x="606" y="544"/>
                  </a:lnTo>
                  <a:lnTo>
                    <a:pt x="613" y="544"/>
                  </a:lnTo>
                  <a:lnTo>
                    <a:pt x="619" y="544"/>
                  </a:lnTo>
                  <a:lnTo>
                    <a:pt x="625" y="544"/>
                  </a:lnTo>
                  <a:lnTo>
                    <a:pt x="632" y="544"/>
                  </a:lnTo>
                  <a:lnTo>
                    <a:pt x="638" y="537"/>
                  </a:lnTo>
                  <a:lnTo>
                    <a:pt x="644" y="544"/>
                  </a:lnTo>
                  <a:lnTo>
                    <a:pt x="651" y="544"/>
                  </a:lnTo>
                  <a:lnTo>
                    <a:pt x="657" y="544"/>
                  </a:lnTo>
                  <a:lnTo>
                    <a:pt x="664" y="544"/>
                  </a:lnTo>
                  <a:lnTo>
                    <a:pt x="670" y="544"/>
                  </a:lnTo>
                  <a:lnTo>
                    <a:pt x="676" y="544"/>
                  </a:lnTo>
                  <a:lnTo>
                    <a:pt x="683" y="544"/>
                  </a:lnTo>
                  <a:lnTo>
                    <a:pt x="689" y="544"/>
                  </a:lnTo>
                  <a:lnTo>
                    <a:pt x="695" y="544"/>
                  </a:lnTo>
                  <a:lnTo>
                    <a:pt x="702" y="544"/>
                  </a:lnTo>
                  <a:lnTo>
                    <a:pt x="708" y="544"/>
                  </a:lnTo>
                  <a:lnTo>
                    <a:pt x="715" y="544"/>
                  </a:lnTo>
                  <a:lnTo>
                    <a:pt x="721" y="544"/>
                  </a:lnTo>
                  <a:lnTo>
                    <a:pt x="727" y="544"/>
                  </a:lnTo>
                  <a:lnTo>
                    <a:pt x="734" y="544"/>
                  </a:lnTo>
                  <a:lnTo>
                    <a:pt x="740" y="544"/>
                  </a:lnTo>
                  <a:lnTo>
                    <a:pt x="747" y="544"/>
                  </a:lnTo>
                  <a:lnTo>
                    <a:pt x="753" y="544"/>
                  </a:lnTo>
                  <a:lnTo>
                    <a:pt x="759" y="544"/>
                  </a:lnTo>
                  <a:lnTo>
                    <a:pt x="766" y="544"/>
                  </a:lnTo>
                  <a:lnTo>
                    <a:pt x="772" y="544"/>
                  </a:lnTo>
                  <a:lnTo>
                    <a:pt x="778" y="544"/>
                  </a:lnTo>
                  <a:lnTo>
                    <a:pt x="785" y="544"/>
                  </a:lnTo>
                  <a:lnTo>
                    <a:pt x="791" y="544"/>
                  </a:lnTo>
                  <a:lnTo>
                    <a:pt x="798" y="544"/>
                  </a:lnTo>
                  <a:lnTo>
                    <a:pt x="804" y="544"/>
                  </a:lnTo>
                  <a:lnTo>
                    <a:pt x="810" y="544"/>
                  </a:lnTo>
                  <a:lnTo>
                    <a:pt x="817" y="544"/>
                  </a:lnTo>
                  <a:lnTo>
                    <a:pt x="823" y="544"/>
                  </a:lnTo>
                  <a:lnTo>
                    <a:pt x="829" y="544"/>
                  </a:lnTo>
                  <a:lnTo>
                    <a:pt x="836" y="544"/>
                  </a:lnTo>
                  <a:lnTo>
                    <a:pt x="842" y="544"/>
                  </a:lnTo>
                  <a:lnTo>
                    <a:pt x="849" y="544"/>
                  </a:lnTo>
                  <a:lnTo>
                    <a:pt x="855" y="544"/>
                  </a:lnTo>
                  <a:lnTo>
                    <a:pt x="861" y="544"/>
                  </a:lnTo>
                  <a:lnTo>
                    <a:pt x="868" y="544"/>
                  </a:lnTo>
                  <a:lnTo>
                    <a:pt x="874" y="544"/>
                  </a:lnTo>
                  <a:lnTo>
                    <a:pt x="880" y="544"/>
                  </a:lnTo>
                  <a:lnTo>
                    <a:pt x="887" y="544"/>
                  </a:lnTo>
                  <a:lnTo>
                    <a:pt x="893" y="544"/>
                  </a:lnTo>
                  <a:lnTo>
                    <a:pt x="900" y="544"/>
                  </a:lnTo>
                  <a:lnTo>
                    <a:pt x="906" y="544"/>
                  </a:lnTo>
                  <a:lnTo>
                    <a:pt x="912" y="544"/>
                  </a:lnTo>
                  <a:lnTo>
                    <a:pt x="919" y="544"/>
                  </a:lnTo>
                  <a:lnTo>
                    <a:pt x="925" y="544"/>
                  </a:lnTo>
                  <a:lnTo>
                    <a:pt x="932" y="544"/>
                  </a:lnTo>
                  <a:lnTo>
                    <a:pt x="938" y="544"/>
                  </a:lnTo>
                  <a:lnTo>
                    <a:pt x="944" y="544"/>
                  </a:lnTo>
                  <a:lnTo>
                    <a:pt x="951" y="544"/>
                  </a:lnTo>
                  <a:lnTo>
                    <a:pt x="957" y="544"/>
                  </a:lnTo>
                  <a:lnTo>
                    <a:pt x="963" y="544"/>
                  </a:lnTo>
                  <a:lnTo>
                    <a:pt x="970" y="544"/>
                  </a:lnTo>
                  <a:lnTo>
                    <a:pt x="976" y="544"/>
                  </a:lnTo>
                  <a:lnTo>
                    <a:pt x="983" y="544"/>
                  </a:lnTo>
                  <a:lnTo>
                    <a:pt x="989" y="544"/>
                  </a:lnTo>
                  <a:lnTo>
                    <a:pt x="995" y="544"/>
                  </a:lnTo>
                  <a:lnTo>
                    <a:pt x="1002" y="544"/>
                  </a:lnTo>
                  <a:lnTo>
                    <a:pt x="1008" y="544"/>
                  </a:lnTo>
                  <a:lnTo>
                    <a:pt x="1014" y="544"/>
                  </a:lnTo>
                  <a:lnTo>
                    <a:pt x="1021" y="537"/>
                  </a:lnTo>
                  <a:lnTo>
                    <a:pt x="1027" y="537"/>
                  </a:lnTo>
                  <a:lnTo>
                    <a:pt x="1034" y="525"/>
                  </a:lnTo>
                  <a:lnTo>
                    <a:pt x="1040" y="518"/>
                  </a:lnTo>
                  <a:lnTo>
                    <a:pt x="1046" y="512"/>
                  </a:lnTo>
                  <a:lnTo>
                    <a:pt x="1053" y="518"/>
                  </a:lnTo>
                  <a:lnTo>
                    <a:pt x="1059" y="525"/>
                  </a:lnTo>
                  <a:lnTo>
                    <a:pt x="1065" y="531"/>
                  </a:lnTo>
                  <a:lnTo>
                    <a:pt x="1072" y="531"/>
                  </a:lnTo>
                  <a:lnTo>
                    <a:pt x="1078" y="537"/>
                  </a:lnTo>
                  <a:lnTo>
                    <a:pt x="1085" y="537"/>
                  </a:lnTo>
                  <a:lnTo>
                    <a:pt x="1091" y="537"/>
                  </a:lnTo>
                  <a:lnTo>
                    <a:pt x="1097" y="537"/>
                  </a:lnTo>
                  <a:lnTo>
                    <a:pt x="1104" y="544"/>
                  </a:lnTo>
                  <a:lnTo>
                    <a:pt x="1110" y="544"/>
                  </a:lnTo>
                  <a:lnTo>
                    <a:pt x="1116" y="544"/>
                  </a:lnTo>
                  <a:lnTo>
                    <a:pt x="1123" y="544"/>
                  </a:lnTo>
                  <a:lnTo>
                    <a:pt x="1129" y="544"/>
                  </a:lnTo>
                  <a:lnTo>
                    <a:pt x="1136" y="544"/>
                  </a:lnTo>
                  <a:lnTo>
                    <a:pt x="1142" y="544"/>
                  </a:lnTo>
                  <a:lnTo>
                    <a:pt x="1148" y="544"/>
                  </a:lnTo>
                  <a:lnTo>
                    <a:pt x="1155" y="544"/>
                  </a:lnTo>
                  <a:lnTo>
                    <a:pt x="1161" y="537"/>
                  </a:lnTo>
                  <a:lnTo>
                    <a:pt x="1168" y="537"/>
                  </a:lnTo>
                  <a:lnTo>
                    <a:pt x="1174" y="537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3" y="537"/>
                  </a:lnTo>
                  <a:lnTo>
                    <a:pt x="1199" y="537"/>
                  </a:lnTo>
                  <a:lnTo>
                    <a:pt x="1206" y="537"/>
                  </a:lnTo>
                  <a:lnTo>
                    <a:pt x="1212" y="537"/>
                  </a:lnTo>
                  <a:lnTo>
                    <a:pt x="1219" y="537"/>
                  </a:lnTo>
                  <a:lnTo>
                    <a:pt x="1225" y="537"/>
                  </a:lnTo>
                  <a:lnTo>
                    <a:pt x="1231" y="537"/>
                  </a:lnTo>
                  <a:lnTo>
                    <a:pt x="1238" y="537"/>
                  </a:lnTo>
                  <a:lnTo>
                    <a:pt x="1244" y="537"/>
                  </a:lnTo>
                  <a:lnTo>
                    <a:pt x="1250" y="537"/>
                  </a:lnTo>
                  <a:lnTo>
                    <a:pt x="1257" y="537"/>
                  </a:lnTo>
                  <a:lnTo>
                    <a:pt x="1263" y="537"/>
                  </a:lnTo>
                  <a:lnTo>
                    <a:pt x="1270" y="537"/>
                  </a:lnTo>
                  <a:lnTo>
                    <a:pt x="1276" y="537"/>
                  </a:lnTo>
                  <a:lnTo>
                    <a:pt x="1282" y="537"/>
                  </a:lnTo>
                  <a:lnTo>
                    <a:pt x="1289" y="537"/>
                  </a:lnTo>
                  <a:lnTo>
                    <a:pt x="1295" y="537"/>
                  </a:lnTo>
                  <a:lnTo>
                    <a:pt x="1301" y="537"/>
                  </a:lnTo>
                  <a:lnTo>
                    <a:pt x="1308" y="537"/>
                  </a:lnTo>
                  <a:lnTo>
                    <a:pt x="1314" y="537"/>
                  </a:lnTo>
                  <a:lnTo>
                    <a:pt x="1321" y="537"/>
                  </a:lnTo>
                  <a:lnTo>
                    <a:pt x="1327" y="531"/>
                  </a:lnTo>
                  <a:lnTo>
                    <a:pt x="1333" y="531"/>
                  </a:lnTo>
                  <a:lnTo>
                    <a:pt x="1340" y="531"/>
                  </a:lnTo>
                  <a:lnTo>
                    <a:pt x="1346" y="531"/>
                  </a:lnTo>
                  <a:lnTo>
                    <a:pt x="1353" y="531"/>
                  </a:lnTo>
                  <a:lnTo>
                    <a:pt x="1359" y="531"/>
                  </a:lnTo>
                  <a:lnTo>
                    <a:pt x="1365" y="531"/>
                  </a:lnTo>
                  <a:lnTo>
                    <a:pt x="1372" y="537"/>
                  </a:lnTo>
                  <a:lnTo>
                    <a:pt x="1378" y="537"/>
                  </a:lnTo>
                  <a:lnTo>
                    <a:pt x="1384" y="537"/>
                  </a:lnTo>
                  <a:lnTo>
                    <a:pt x="1391" y="537"/>
                  </a:lnTo>
                  <a:lnTo>
                    <a:pt x="1397" y="537"/>
                  </a:lnTo>
                  <a:lnTo>
                    <a:pt x="1404" y="537"/>
                  </a:lnTo>
                  <a:lnTo>
                    <a:pt x="1410" y="537"/>
                  </a:lnTo>
                  <a:lnTo>
                    <a:pt x="1416" y="537"/>
                  </a:lnTo>
                  <a:lnTo>
                    <a:pt x="1423" y="537"/>
                  </a:lnTo>
                  <a:lnTo>
                    <a:pt x="1429" y="537"/>
                  </a:lnTo>
                  <a:lnTo>
                    <a:pt x="1435" y="537"/>
                  </a:lnTo>
                  <a:lnTo>
                    <a:pt x="1442" y="537"/>
                  </a:lnTo>
                  <a:lnTo>
                    <a:pt x="1448" y="537"/>
                  </a:lnTo>
                  <a:lnTo>
                    <a:pt x="1455" y="537"/>
                  </a:lnTo>
                  <a:lnTo>
                    <a:pt x="1461" y="537"/>
                  </a:lnTo>
                  <a:lnTo>
                    <a:pt x="1467" y="537"/>
                  </a:lnTo>
                  <a:lnTo>
                    <a:pt x="1474" y="537"/>
                  </a:lnTo>
                  <a:lnTo>
                    <a:pt x="1480" y="537"/>
                  </a:lnTo>
                  <a:lnTo>
                    <a:pt x="1486" y="537"/>
                  </a:lnTo>
                  <a:lnTo>
                    <a:pt x="1493" y="537"/>
                  </a:lnTo>
                  <a:lnTo>
                    <a:pt x="1499" y="537"/>
                  </a:lnTo>
                  <a:lnTo>
                    <a:pt x="1506" y="537"/>
                  </a:lnTo>
                  <a:lnTo>
                    <a:pt x="1512" y="537"/>
                  </a:lnTo>
                  <a:lnTo>
                    <a:pt x="1518" y="537"/>
                  </a:lnTo>
                  <a:lnTo>
                    <a:pt x="1525" y="531"/>
                  </a:lnTo>
                  <a:lnTo>
                    <a:pt x="1531" y="531"/>
                  </a:lnTo>
                  <a:lnTo>
                    <a:pt x="1537" y="531"/>
                  </a:lnTo>
                  <a:lnTo>
                    <a:pt x="1544" y="531"/>
                  </a:lnTo>
                  <a:lnTo>
                    <a:pt x="1550" y="531"/>
                  </a:lnTo>
                  <a:lnTo>
                    <a:pt x="1557" y="531"/>
                  </a:lnTo>
                  <a:lnTo>
                    <a:pt x="1563" y="531"/>
                  </a:lnTo>
                  <a:lnTo>
                    <a:pt x="1569" y="531"/>
                  </a:lnTo>
                  <a:lnTo>
                    <a:pt x="1576" y="531"/>
                  </a:lnTo>
                  <a:lnTo>
                    <a:pt x="1582" y="531"/>
                  </a:lnTo>
                  <a:lnTo>
                    <a:pt x="1589" y="531"/>
                  </a:lnTo>
                  <a:lnTo>
                    <a:pt x="1595" y="531"/>
                  </a:lnTo>
                  <a:lnTo>
                    <a:pt x="1601" y="531"/>
                  </a:lnTo>
                  <a:lnTo>
                    <a:pt x="1608" y="531"/>
                  </a:lnTo>
                  <a:lnTo>
                    <a:pt x="1614" y="531"/>
                  </a:lnTo>
                  <a:lnTo>
                    <a:pt x="1620" y="531"/>
                  </a:lnTo>
                  <a:lnTo>
                    <a:pt x="1627" y="531"/>
                  </a:lnTo>
                  <a:lnTo>
                    <a:pt x="1633" y="531"/>
                  </a:lnTo>
                  <a:lnTo>
                    <a:pt x="1640" y="531"/>
                  </a:lnTo>
                  <a:lnTo>
                    <a:pt x="1646" y="531"/>
                  </a:lnTo>
                  <a:lnTo>
                    <a:pt x="1652" y="525"/>
                  </a:lnTo>
                  <a:lnTo>
                    <a:pt x="1659" y="525"/>
                  </a:lnTo>
                  <a:lnTo>
                    <a:pt x="1665" y="518"/>
                  </a:lnTo>
                  <a:lnTo>
                    <a:pt x="1671" y="518"/>
                  </a:lnTo>
                  <a:lnTo>
                    <a:pt x="1678" y="512"/>
                  </a:lnTo>
                  <a:lnTo>
                    <a:pt x="1684" y="512"/>
                  </a:lnTo>
                  <a:lnTo>
                    <a:pt x="1691" y="512"/>
                  </a:lnTo>
                  <a:lnTo>
                    <a:pt x="1697" y="512"/>
                  </a:lnTo>
                  <a:lnTo>
                    <a:pt x="1703" y="518"/>
                  </a:lnTo>
                  <a:lnTo>
                    <a:pt x="1710" y="525"/>
                  </a:lnTo>
                  <a:lnTo>
                    <a:pt x="1716" y="525"/>
                  </a:lnTo>
                  <a:lnTo>
                    <a:pt x="1722" y="525"/>
                  </a:lnTo>
                  <a:lnTo>
                    <a:pt x="1729" y="531"/>
                  </a:lnTo>
                  <a:lnTo>
                    <a:pt x="1735" y="531"/>
                  </a:lnTo>
                  <a:lnTo>
                    <a:pt x="1742" y="531"/>
                  </a:lnTo>
                  <a:lnTo>
                    <a:pt x="1748" y="531"/>
                  </a:lnTo>
                  <a:lnTo>
                    <a:pt x="1754" y="531"/>
                  </a:lnTo>
                  <a:lnTo>
                    <a:pt x="1761" y="531"/>
                  </a:lnTo>
                  <a:lnTo>
                    <a:pt x="1767" y="531"/>
                  </a:lnTo>
                  <a:lnTo>
                    <a:pt x="1774" y="531"/>
                  </a:lnTo>
                  <a:lnTo>
                    <a:pt x="1780" y="525"/>
                  </a:lnTo>
                  <a:lnTo>
                    <a:pt x="1786" y="525"/>
                  </a:lnTo>
                  <a:lnTo>
                    <a:pt x="1793" y="525"/>
                  </a:lnTo>
                  <a:lnTo>
                    <a:pt x="1799" y="525"/>
                  </a:lnTo>
                  <a:lnTo>
                    <a:pt x="1805" y="525"/>
                  </a:lnTo>
                  <a:lnTo>
                    <a:pt x="1812" y="518"/>
                  </a:lnTo>
                  <a:lnTo>
                    <a:pt x="1818" y="518"/>
                  </a:lnTo>
                  <a:lnTo>
                    <a:pt x="1825" y="525"/>
                  </a:lnTo>
                  <a:lnTo>
                    <a:pt x="1831" y="525"/>
                  </a:lnTo>
                  <a:lnTo>
                    <a:pt x="1837" y="525"/>
                  </a:lnTo>
                  <a:lnTo>
                    <a:pt x="1844" y="525"/>
                  </a:lnTo>
                  <a:lnTo>
                    <a:pt x="1850" y="525"/>
                  </a:lnTo>
                  <a:lnTo>
                    <a:pt x="1856" y="525"/>
                  </a:lnTo>
                  <a:lnTo>
                    <a:pt x="1863" y="525"/>
                  </a:lnTo>
                  <a:lnTo>
                    <a:pt x="1869" y="525"/>
                  </a:lnTo>
                  <a:lnTo>
                    <a:pt x="1876" y="525"/>
                  </a:lnTo>
                  <a:lnTo>
                    <a:pt x="1882" y="531"/>
                  </a:lnTo>
                  <a:lnTo>
                    <a:pt x="1888" y="525"/>
                  </a:lnTo>
                  <a:lnTo>
                    <a:pt x="1895" y="525"/>
                  </a:lnTo>
                  <a:lnTo>
                    <a:pt x="1901" y="531"/>
                  </a:lnTo>
                  <a:lnTo>
                    <a:pt x="1907" y="531"/>
                  </a:lnTo>
                  <a:lnTo>
                    <a:pt x="1914" y="531"/>
                  </a:lnTo>
                  <a:lnTo>
                    <a:pt x="1920" y="531"/>
                  </a:lnTo>
                  <a:lnTo>
                    <a:pt x="1927" y="531"/>
                  </a:lnTo>
                  <a:lnTo>
                    <a:pt x="1933" y="531"/>
                  </a:lnTo>
                  <a:lnTo>
                    <a:pt x="1939" y="531"/>
                  </a:lnTo>
                  <a:lnTo>
                    <a:pt x="1946" y="531"/>
                  </a:lnTo>
                  <a:lnTo>
                    <a:pt x="1952" y="531"/>
                  </a:lnTo>
                  <a:lnTo>
                    <a:pt x="1958" y="525"/>
                  </a:lnTo>
                  <a:lnTo>
                    <a:pt x="1965" y="525"/>
                  </a:lnTo>
                  <a:lnTo>
                    <a:pt x="1971" y="525"/>
                  </a:lnTo>
                  <a:lnTo>
                    <a:pt x="1978" y="518"/>
                  </a:lnTo>
                  <a:lnTo>
                    <a:pt x="1984" y="518"/>
                  </a:lnTo>
                  <a:lnTo>
                    <a:pt x="1990" y="518"/>
                  </a:lnTo>
                  <a:lnTo>
                    <a:pt x="1997" y="518"/>
                  </a:lnTo>
                  <a:lnTo>
                    <a:pt x="2003" y="518"/>
                  </a:lnTo>
                  <a:lnTo>
                    <a:pt x="2010" y="518"/>
                  </a:lnTo>
                  <a:lnTo>
                    <a:pt x="2016" y="525"/>
                  </a:lnTo>
                  <a:lnTo>
                    <a:pt x="2022" y="525"/>
                  </a:lnTo>
                  <a:lnTo>
                    <a:pt x="2029" y="525"/>
                  </a:lnTo>
                  <a:lnTo>
                    <a:pt x="2035" y="525"/>
                  </a:lnTo>
                  <a:lnTo>
                    <a:pt x="2041" y="525"/>
                  </a:lnTo>
                  <a:lnTo>
                    <a:pt x="2048" y="525"/>
                  </a:lnTo>
                  <a:lnTo>
                    <a:pt x="2054" y="525"/>
                  </a:lnTo>
                  <a:lnTo>
                    <a:pt x="2061" y="525"/>
                  </a:lnTo>
                  <a:lnTo>
                    <a:pt x="2067" y="525"/>
                  </a:lnTo>
                  <a:lnTo>
                    <a:pt x="2073" y="525"/>
                  </a:lnTo>
                  <a:lnTo>
                    <a:pt x="2080" y="525"/>
                  </a:lnTo>
                  <a:lnTo>
                    <a:pt x="2086" y="525"/>
                  </a:lnTo>
                  <a:lnTo>
                    <a:pt x="2092" y="525"/>
                  </a:lnTo>
                  <a:lnTo>
                    <a:pt x="2099" y="525"/>
                  </a:lnTo>
                  <a:lnTo>
                    <a:pt x="2105" y="525"/>
                  </a:lnTo>
                  <a:lnTo>
                    <a:pt x="2112" y="531"/>
                  </a:lnTo>
                  <a:lnTo>
                    <a:pt x="2118" y="531"/>
                  </a:lnTo>
                  <a:lnTo>
                    <a:pt x="2124" y="531"/>
                  </a:lnTo>
                  <a:lnTo>
                    <a:pt x="2131" y="531"/>
                  </a:lnTo>
                  <a:lnTo>
                    <a:pt x="2137" y="531"/>
                  </a:lnTo>
                  <a:lnTo>
                    <a:pt x="2143" y="531"/>
                  </a:lnTo>
                  <a:lnTo>
                    <a:pt x="2150" y="531"/>
                  </a:lnTo>
                  <a:lnTo>
                    <a:pt x="2156" y="531"/>
                  </a:lnTo>
                  <a:lnTo>
                    <a:pt x="2163" y="531"/>
                  </a:lnTo>
                  <a:lnTo>
                    <a:pt x="2169" y="531"/>
                  </a:lnTo>
                  <a:lnTo>
                    <a:pt x="2175" y="531"/>
                  </a:lnTo>
                  <a:lnTo>
                    <a:pt x="2182" y="531"/>
                  </a:lnTo>
                  <a:lnTo>
                    <a:pt x="2188" y="525"/>
                  </a:lnTo>
                  <a:lnTo>
                    <a:pt x="2195" y="525"/>
                  </a:lnTo>
                  <a:lnTo>
                    <a:pt x="2201" y="525"/>
                  </a:lnTo>
                  <a:lnTo>
                    <a:pt x="2207" y="531"/>
                  </a:lnTo>
                  <a:lnTo>
                    <a:pt x="2214" y="531"/>
                  </a:lnTo>
                  <a:lnTo>
                    <a:pt x="2220" y="531"/>
                  </a:lnTo>
                  <a:lnTo>
                    <a:pt x="2226" y="525"/>
                  </a:lnTo>
                  <a:lnTo>
                    <a:pt x="2233" y="525"/>
                  </a:lnTo>
                  <a:lnTo>
                    <a:pt x="2239" y="518"/>
                  </a:lnTo>
                  <a:lnTo>
                    <a:pt x="2246" y="518"/>
                  </a:lnTo>
                  <a:lnTo>
                    <a:pt x="2252" y="512"/>
                  </a:lnTo>
                  <a:lnTo>
                    <a:pt x="2258" y="512"/>
                  </a:lnTo>
                  <a:lnTo>
                    <a:pt x="2265" y="518"/>
                  </a:lnTo>
                  <a:lnTo>
                    <a:pt x="2271" y="512"/>
                  </a:lnTo>
                  <a:lnTo>
                    <a:pt x="2277" y="512"/>
                  </a:lnTo>
                  <a:lnTo>
                    <a:pt x="2284" y="505"/>
                  </a:lnTo>
                  <a:lnTo>
                    <a:pt x="2290" y="499"/>
                  </a:lnTo>
                  <a:lnTo>
                    <a:pt x="2297" y="499"/>
                  </a:lnTo>
                  <a:lnTo>
                    <a:pt x="2303" y="499"/>
                  </a:lnTo>
                  <a:lnTo>
                    <a:pt x="2309" y="499"/>
                  </a:lnTo>
                  <a:lnTo>
                    <a:pt x="2316" y="505"/>
                  </a:lnTo>
                  <a:lnTo>
                    <a:pt x="2322" y="512"/>
                  </a:lnTo>
                  <a:lnTo>
                    <a:pt x="2328" y="512"/>
                  </a:lnTo>
                  <a:lnTo>
                    <a:pt x="2335" y="518"/>
                  </a:lnTo>
                  <a:lnTo>
                    <a:pt x="2341" y="518"/>
                  </a:lnTo>
                  <a:lnTo>
                    <a:pt x="2348" y="518"/>
                  </a:lnTo>
                  <a:lnTo>
                    <a:pt x="2354" y="518"/>
                  </a:lnTo>
                  <a:lnTo>
                    <a:pt x="2360" y="512"/>
                  </a:lnTo>
                  <a:lnTo>
                    <a:pt x="2367" y="505"/>
                  </a:lnTo>
                  <a:lnTo>
                    <a:pt x="2373" y="505"/>
                  </a:lnTo>
                  <a:lnTo>
                    <a:pt x="2379" y="505"/>
                  </a:lnTo>
                  <a:lnTo>
                    <a:pt x="2386" y="505"/>
                  </a:lnTo>
                  <a:lnTo>
                    <a:pt x="2392" y="505"/>
                  </a:lnTo>
                  <a:lnTo>
                    <a:pt x="2399" y="512"/>
                  </a:lnTo>
                  <a:lnTo>
                    <a:pt x="2405" y="512"/>
                  </a:lnTo>
                  <a:lnTo>
                    <a:pt x="2411" y="512"/>
                  </a:lnTo>
                  <a:lnTo>
                    <a:pt x="2418" y="512"/>
                  </a:lnTo>
                  <a:lnTo>
                    <a:pt x="2424" y="505"/>
                  </a:lnTo>
                  <a:lnTo>
                    <a:pt x="2431" y="493"/>
                  </a:lnTo>
                  <a:lnTo>
                    <a:pt x="2437" y="480"/>
                  </a:lnTo>
                  <a:lnTo>
                    <a:pt x="2443" y="467"/>
                  </a:lnTo>
                  <a:lnTo>
                    <a:pt x="2450" y="461"/>
                  </a:lnTo>
                  <a:lnTo>
                    <a:pt x="2456" y="454"/>
                  </a:lnTo>
                  <a:lnTo>
                    <a:pt x="2462" y="461"/>
                  </a:lnTo>
                  <a:lnTo>
                    <a:pt x="2469" y="473"/>
                  </a:lnTo>
                  <a:lnTo>
                    <a:pt x="2475" y="480"/>
                  </a:lnTo>
                  <a:lnTo>
                    <a:pt x="2482" y="486"/>
                  </a:lnTo>
                  <a:lnTo>
                    <a:pt x="2488" y="493"/>
                  </a:lnTo>
                  <a:lnTo>
                    <a:pt x="2494" y="493"/>
                  </a:lnTo>
                  <a:lnTo>
                    <a:pt x="2501" y="493"/>
                  </a:lnTo>
                  <a:lnTo>
                    <a:pt x="2507" y="493"/>
                  </a:lnTo>
                  <a:lnTo>
                    <a:pt x="2513" y="499"/>
                  </a:lnTo>
                  <a:lnTo>
                    <a:pt x="2520" y="499"/>
                  </a:lnTo>
                  <a:lnTo>
                    <a:pt x="2526" y="499"/>
                  </a:lnTo>
                  <a:lnTo>
                    <a:pt x="2533" y="505"/>
                  </a:lnTo>
                  <a:lnTo>
                    <a:pt x="2539" y="505"/>
                  </a:lnTo>
                  <a:lnTo>
                    <a:pt x="2545" y="505"/>
                  </a:lnTo>
                  <a:lnTo>
                    <a:pt x="2552" y="505"/>
                  </a:lnTo>
                  <a:lnTo>
                    <a:pt x="2558" y="505"/>
                  </a:lnTo>
                  <a:lnTo>
                    <a:pt x="2564" y="505"/>
                  </a:lnTo>
                  <a:lnTo>
                    <a:pt x="2571" y="512"/>
                  </a:lnTo>
                  <a:lnTo>
                    <a:pt x="2577" y="512"/>
                  </a:lnTo>
                  <a:lnTo>
                    <a:pt x="2584" y="512"/>
                  </a:lnTo>
                  <a:lnTo>
                    <a:pt x="2590" y="512"/>
                  </a:lnTo>
                  <a:lnTo>
                    <a:pt x="2596" y="512"/>
                  </a:lnTo>
                  <a:lnTo>
                    <a:pt x="2603" y="512"/>
                  </a:lnTo>
                  <a:lnTo>
                    <a:pt x="2609" y="512"/>
                  </a:lnTo>
                  <a:lnTo>
                    <a:pt x="2615" y="499"/>
                  </a:lnTo>
                  <a:lnTo>
                    <a:pt x="2622" y="486"/>
                  </a:lnTo>
                  <a:lnTo>
                    <a:pt x="2628" y="467"/>
                  </a:lnTo>
                  <a:lnTo>
                    <a:pt x="2635" y="454"/>
                  </a:lnTo>
                  <a:lnTo>
                    <a:pt x="2641" y="454"/>
                  </a:lnTo>
                  <a:lnTo>
                    <a:pt x="2647" y="461"/>
                  </a:lnTo>
                  <a:lnTo>
                    <a:pt x="2654" y="467"/>
                  </a:lnTo>
                  <a:lnTo>
                    <a:pt x="2660" y="480"/>
                  </a:lnTo>
                  <a:lnTo>
                    <a:pt x="2667" y="486"/>
                  </a:lnTo>
                  <a:lnTo>
                    <a:pt x="2673" y="499"/>
                  </a:lnTo>
                  <a:lnTo>
                    <a:pt x="2679" y="499"/>
                  </a:lnTo>
                  <a:lnTo>
                    <a:pt x="2686" y="499"/>
                  </a:lnTo>
                  <a:lnTo>
                    <a:pt x="2692" y="499"/>
                  </a:lnTo>
                  <a:lnTo>
                    <a:pt x="2698" y="499"/>
                  </a:lnTo>
                  <a:lnTo>
                    <a:pt x="2705" y="499"/>
                  </a:lnTo>
                  <a:lnTo>
                    <a:pt x="2711" y="493"/>
                  </a:lnTo>
                  <a:lnTo>
                    <a:pt x="2718" y="493"/>
                  </a:lnTo>
                  <a:lnTo>
                    <a:pt x="2724" y="486"/>
                  </a:lnTo>
                  <a:lnTo>
                    <a:pt x="2730" y="486"/>
                  </a:lnTo>
                  <a:lnTo>
                    <a:pt x="2737" y="480"/>
                  </a:lnTo>
                  <a:lnTo>
                    <a:pt x="2743" y="473"/>
                  </a:lnTo>
                  <a:lnTo>
                    <a:pt x="2749" y="461"/>
                  </a:lnTo>
                  <a:lnTo>
                    <a:pt x="2756" y="441"/>
                  </a:lnTo>
                  <a:lnTo>
                    <a:pt x="2762" y="435"/>
                  </a:lnTo>
                  <a:lnTo>
                    <a:pt x="2769" y="429"/>
                  </a:lnTo>
                  <a:lnTo>
                    <a:pt x="2775" y="441"/>
                  </a:lnTo>
                  <a:lnTo>
                    <a:pt x="2781" y="454"/>
                  </a:lnTo>
                  <a:lnTo>
                    <a:pt x="2788" y="467"/>
                  </a:lnTo>
                  <a:lnTo>
                    <a:pt x="2794" y="480"/>
                  </a:lnTo>
                  <a:lnTo>
                    <a:pt x="2800" y="486"/>
                  </a:lnTo>
                  <a:lnTo>
                    <a:pt x="2807" y="486"/>
                  </a:lnTo>
                  <a:lnTo>
                    <a:pt x="2813" y="480"/>
                  </a:lnTo>
                  <a:lnTo>
                    <a:pt x="2820" y="473"/>
                  </a:lnTo>
                  <a:lnTo>
                    <a:pt x="2826" y="454"/>
                  </a:lnTo>
                  <a:lnTo>
                    <a:pt x="2832" y="441"/>
                  </a:lnTo>
                  <a:lnTo>
                    <a:pt x="2839" y="435"/>
                  </a:lnTo>
                  <a:lnTo>
                    <a:pt x="2845" y="435"/>
                  </a:lnTo>
                  <a:lnTo>
                    <a:pt x="2852" y="441"/>
                  </a:lnTo>
                  <a:lnTo>
                    <a:pt x="2858" y="454"/>
                  </a:lnTo>
                  <a:lnTo>
                    <a:pt x="2864" y="467"/>
                  </a:lnTo>
                  <a:lnTo>
                    <a:pt x="2871" y="480"/>
                  </a:lnTo>
                  <a:lnTo>
                    <a:pt x="2877" y="486"/>
                  </a:lnTo>
                  <a:lnTo>
                    <a:pt x="2883" y="493"/>
                  </a:lnTo>
                  <a:lnTo>
                    <a:pt x="2890" y="499"/>
                  </a:lnTo>
                  <a:lnTo>
                    <a:pt x="2896" y="499"/>
                  </a:lnTo>
                  <a:lnTo>
                    <a:pt x="2903" y="499"/>
                  </a:lnTo>
                  <a:lnTo>
                    <a:pt x="2909" y="499"/>
                  </a:lnTo>
                  <a:lnTo>
                    <a:pt x="2915" y="499"/>
                  </a:lnTo>
                  <a:lnTo>
                    <a:pt x="2922" y="499"/>
                  </a:lnTo>
                  <a:lnTo>
                    <a:pt x="2928" y="493"/>
                  </a:lnTo>
                  <a:lnTo>
                    <a:pt x="2934" y="493"/>
                  </a:lnTo>
                  <a:lnTo>
                    <a:pt x="2941" y="486"/>
                  </a:lnTo>
                  <a:lnTo>
                    <a:pt x="2947" y="486"/>
                  </a:lnTo>
                  <a:lnTo>
                    <a:pt x="2954" y="493"/>
                  </a:lnTo>
                  <a:lnTo>
                    <a:pt x="2960" y="493"/>
                  </a:lnTo>
                  <a:lnTo>
                    <a:pt x="2966" y="493"/>
                  </a:lnTo>
                  <a:lnTo>
                    <a:pt x="2973" y="493"/>
                  </a:lnTo>
                  <a:lnTo>
                    <a:pt x="2979" y="480"/>
                  </a:lnTo>
                  <a:lnTo>
                    <a:pt x="2985" y="467"/>
                  </a:lnTo>
                  <a:lnTo>
                    <a:pt x="2992" y="461"/>
                  </a:lnTo>
                  <a:lnTo>
                    <a:pt x="2998" y="454"/>
                  </a:lnTo>
                  <a:lnTo>
                    <a:pt x="3005" y="461"/>
                  </a:lnTo>
                  <a:lnTo>
                    <a:pt x="3011" y="467"/>
                  </a:lnTo>
                  <a:lnTo>
                    <a:pt x="3017" y="473"/>
                  </a:lnTo>
                  <a:lnTo>
                    <a:pt x="3024" y="473"/>
                  </a:lnTo>
                  <a:lnTo>
                    <a:pt x="3030" y="473"/>
                  </a:lnTo>
                  <a:lnTo>
                    <a:pt x="3036" y="467"/>
                  </a:lnTo>
                  <a:lnTo>
                    <a:pt x="3043" y="467"/>
                  </a:lnTo>
                  <a:lnTo>
                    <a:pt x="3049" y="461"/>
                  </a:lnTo>
                  <a:lnTo>
                    <a:pt x="3056" y="461"/>
                  </a:lnTo>
                  <a:lnTo>
                    <a:pt x="3062" y="461"/>
                  </a:lnTo>
                  <a:lnTo>
                    <a:pt x="3068" y="467"/>
                  </a:lnTo>
                  <a:lnTo>
                    <a:pt x="3075" y="467"/>
                  </a:lnTo>
                  <a:lnTo>
                    <a:pt x="3081" y="467"/>
                  </a:lnTo>
                  <a:lnTo>
                    <a:pt x="3088" y="473"/>
                  </a:lnTo>
                  <a:lnTo>
                    <a:pt x="3094" y="480"/>
                  </a:lnTo>
                  <a:lnTo>
                    <a:pt x="3100" y="486"/>
                  </a:lnTo>
                  <a:lnTo>
                    <a:pt x="3107" y="486"/>
                  </a:lnTo>
                  <a:lnTo>
                    <a:pt x="3113" y="493"/>
                  </a:lnTo>
                  <a:lnTo>
                    <a:pt x="3119" y="499"/>
                  </a:lnTo>
                  <a:lnTo>
                    <a:pt x="3126" y="499"/>
                  </a:lnTo>
                  <a:lnTo>
                    <a:pt x="3132" y="499"/>
                  </a:lnTo>
                  <a:lnTo>
                    <a:pt x="3139" y="499"/>
                  </a:lnTo>
                  <a:lnTo>
                    <a:pt x="3145" y="499"/>
                  </a:lnTo>
                  <a:lnTo>
                    <a:pt x="3151" y="499"/>
                  </a:lnTo>
                  <a:lnTo>
                    <a:pt x="3158" y="499"/>
                  </a:lnTo>
                  <a:lnTo>
                    <a:pt x="3164" y="499"/>
                  </a:lnTo>
                  <a:lnTo>
                    <a:pt x="3170" y="499"/>
                  </a:lnTo>
                  <a:lnTo>
                    <a:pt x="3177" y="499"/>
                  </a:lnTo>
                  <a:lnTo>
                    <a:pt x="3183" y="499"/>
                  </a:lnTo>
                  <a:lnTo>
                    <a:pt x="3190" y="499"/>
                  </a:lnTo>
                  <a:lnTo>
                    <a:pt x="3196" y="499"/>
                  </a:lnTo>
                  <a:lnTo>
                    <a:pt x="3202" y="499"/>
                  </a:lnTo>
                  <a:lnTo>
                    <a:pt x="3209" y="499"/>
                  </a:lnTo>
                  <a:lnTo>
                    <a:pt x="3215" y="493"/>
                  </a:lnTo>
                  <a:lnTo>
                    <a:pt x="3221" y="480"/>
                  </a:lnTo>
                  <a:lnTo>
                    <a:pt x="3228" y="467"/>
                  </a:lnTo>
                  <a:lnTo>
                    <a:pt x="3234" y="454"/>
                  </a:lnTo>
                  <a:lnTo>
                    <a:pt x="3241" y="448"/>
                  </a:lnTo>
                  <a:lnTo>
                    <a:pt x="3247" y="454"/>
                  </a:lnTo>
                  <a:lnTo>
                    <a:pt x="3253" y="467"/>
                  </a:lnTo>
                  <a:lnTo>
                    <a:pt x="3260" y="473"/>
                  </a:lnTo>
                  <a:lnTo>
                    <a:pt x="3266" y="480"/>
                  </a:lnTo>
                  <a:lnTo>
                    <a:pt x="3273" y="486"/>
                  </a:lnTo>
                  <a:lnTo>
                    <a:pt x="3279" y="486"/>
                  </a:lnTo>
                  <a:lnTo>
                    <a:pt x="3285" y="493"/>
                  </a:lnTo>
                  <a:lnTo>
                    <a:pt x="3292" y="493"/>
                  </a:lnTo>
                  <a:lnTo>
                    <a:pt x="3298" y="493"/>
                  </a:lnTo>
                  <a:lnTo>
                    <a:pt x="3304" y="493"/>
                  </a:lnTo>
                  <a:lnTo>
                    <a:pt x="3311" y="493"/>
                  </a:lnTo>
                  <a:lnTo>
                    <a:pt x="3317" y="493"/>
                  </a:lnTo>
                  <a:lnTo>
                    <a:pt x="3324" y="493"/>
                  </a:lnTo>
                  <a:lnTo>
                    <a:pt x="3330" y="493"/>
                  </a:lnTo>
                  <a:lnTo>
                    <a:pt x="3336" y="493"/>
                  </a:lnTo>
                  <a:lnTo>
                    <a:pt x="3343" y="486"/>
                  </a:lnTo>
                  <a:lnTo>
                    <a:pt x="3349" y="486"/>
                  </a:lnTo>
                  <a:lnTo>
                    <a:pt x="3355" y="486"/>
                  </a:lnTo>
                  <a:lnTo>
                    <a:pt x="3362" y="480"/>
                  </a:lnTo>
                  <a:lnTo>
                    <a:pt x="3368" y="480"/>
                  </a:lnTo>
                  <a:lnTo>
                    <a:pt x="3375" y="480"/>
                  </a:lnTo>
                  <a:lnTo>
                    <a:pt x="3381" y="480"/>
                  </a:lnTo>
                  <a:lnTo>
                    <a:pt x="3387" y="480"/>
                  </a:lnTo>
                  <a:lnTo>
                    <a:pt x="3394" y="480"/>
                  </a:lnTo>
                  <a:lnTo>
                    <a:pt x="3400" y="480"/>
                  </a:lnTo>
                  <a:lnTo>
                    <a:pt x="3406" y="473"/>
                  </a:lnTo>
                  <a:lnTo>
                    <a:pt x="3413" y="461"/>
                  </a:lnTo>
                  <a:lnTo>
                    <a:pt x="3419" y="422"/>
                  </a:lnTo>
                  <a:lnTo>
                    <a:pt x="3426" y="339"/>
                  </a:lnTo>
                  <a:lnTo>
                    <a:pt x="3432" y="211"/>
                  </a:lnTo>
                  <a:lnTo>
                    <a:pt x="3438" y="83"/>
                  </a:lnTo>
                  <a:lnTo>
                    <a:pt x="3445" y="0"/>
                  </a:lnTo>
                  <a:lnTo>
                    <a:pt x="3451" y="7"/>
                  </a:lnTo>
                  <a:lnTo>
                    <a:pt x="3457" y="64"/>
                  </a:lnTo>
                  <a:lnTo>
                    <a:pt x="3464" y="141"/>
                  </a:lnTo>
                  <a:lnTo>
                    <a:pt x="3470" y="211"/>
                  </a:lnTo>
                  <a:lnTo>
                    <a:pt x="3477" y="262"/>
                  </a:lnTo>
                  <a:lnTo>
                    <a:pt x="3483" y="294"/>
                  </a:lnTo>
                  <a:lnTo>
                    <a:pt x="3489" y="301"/>
                  </a:lnTo>
                  <a:lnTo>
                    <a:pt x="3496" y="314"/>
                  </a:lnTo>
                  <a:lnTo>
                    <a:pt x="3502" y="320"/>
                  </a:lnTo>
                  <a:lnTo>
                    <a:pt x="3509" y="339"/>
                  </a:lnTo>
                  <a:lnTo>
                    <a:pt x="3515" y="358"/>
                  </a:lnTo>
                  <a:lnTo>
                    <a:pt x="3521" y="384"/>
                  </a:lnTo>
                  <a:lnTo>
                    <a:pt x="3528" y="409"/>
                  </a:lnTo>
                  <a:lnTo>
                    <a:pt x="3534" y="429"/>
                  </a:lnTo>
                  <a:lnTo>
                    <a:pt x="3540" y="441"/>
                  </a:lnTo>
                  <a:lnTo>
                    <a:pt x="3547" y="448"/>
                  </a:lnTo>
                  <a:lnTo>
                    <a:pt x="3553" y="461"/>
                  </a:lnTo>
                  <a:lnTo>
                    <a:pt x="3560" y="467"/>
                  </a:lnTo>
                  <a:lnTo>
                    <a:pt x="3566" y="467"/>
                  </a:lnTo>
                  <a:lnTo>
                    <a:pt x="3572" y="473"/>
                  </a:lnTo>
                  <a:lnTo>
                    <a:pt x="3579" y="473"/>
                  </a:lnTo>
                  <a:lnTo>
                    <a:pt x="3585" y="480"/>
                  </a:lnTo>
                  <a:lnTo>
                    <a:pt x="3591" y="480"/>
                  </a:lnTo>
                  <a:lnTo>
                    <a:pt x="3598" y="480"/>
                  </a:lnTo>
                  <a:lnTo>
                    <a:pt x="3604" y="486"/>
                  </a:lnTo>
                  <a:lnTo>
                    <a:pt x="3611" y="486"/>
                  </a:lnTo>
                  <a:lnTo>
                    <a:pt x="3617" y="493"/>
                  </a:lnTo>
                  <a:lnTo>
                    <a:pt x="3623" y="493"/>
                  </a:lnTo>
                  <a:lnTo>
                    <a:pt x="3630" y="493"/>
                  </a:lnTo>
                  <a:lnTo>
                    <a:pt x="3636" y="493"/>
                  </a:lnTo>
                  <a:lnTo>
                    <a:pt x="3642" y="493"/>
                  </a:lnTo>
                  <a:lnTo>
                    <a:pt x="3649" y="499"/>
                  </a:lnTo>
                  <a:lnTo>
                    <a:pt x="3655" y="499"/>
                  </a:lnTo>
                  <a:lnTo>
                    <a:pt x="3662" y="499"/>
                  </a:lnTo>
                  <a:lnTo>
                    <a:pt x="3668" y="499"/>
                  </a:lnTo>
                  <a:lnTo>
                    <a:pt x="3674" y="499"/>
                  </a:lnTo>
                  <a:lnTo>
                    <a:pt x="3681" y="499"/>
                  </a:lnTo>
                  <a:lnTo>
                    <a:pt x="3687" y="499"/>
                  </a:lnTo>
                  <a:lnTo>
                    <a:pt x="3694" y="499"/>
                  </a:lnTo>
                  <a:lnTo>
                    <a:pt x="3700" y="499"/>
                  </a:lnTo>
                  <a:lnTo>
                    <a:pt x="3706" y="499"/>
                  </a:lnTo>
                  <a:lnTo>
                    <a:pt x="3713" y="499"/>
                  </a:lnTo>
                  <a:lnTo>
                    <a:pt x="3719" y="499"/>
                  </a:lnTo>
                  <a:lnTo>
                    <a:pt x="3725" y="499"/>
                  </a:lnTo>
                  <a:lnTo>
                    <a:pt x="3732" y="499"/>
                  </a:lnTo>
                  <a:lnTo>
                    <a:pt x="3738" y="499"/>
                  </a:lnTo>
                  <a:lnTo>
                    <a:pt x="3745" y="499"/>
                  </a:lnTo>
                  <a:lnTo>
                    <a:pt x="3751" y="499"/>
                  </a:lnTo>
                  <a:lnTo>
                    <a:pt x="3757" y="499"/>
                  </a:lnTo>
                  <a:lnTo>
                    <a:pt x="3764" y="499"/>
                  </a:lnTo>
                  <a:lnTo>
                    <a:pt x="3770" y="499"/>
                  </a:lnTo>
                  <a:lnTo>
                    <a:pt x="3776" y="499"/>
                  </a:lnTo>
                  <a:lnTo>
                    <a:pt x="3783" y="499"/>
                  </a:lnTo>
                  <a:lnTo>
                    <a:pt x="3789" y="499"/>
                  </a:lnTo>
                  <a:lnTo>
                    <a:pt x="3796" y="499"/>
                  </a:lnTo>
                  <a:lnTo>
                    <a:pt x="3802" y="499"/>
                  </a:lnTo>
                  <a:lnTo>
                    <a:pt x="3808" y="499"/>
                  </a:lnTo>
                  <a:lnTo>
                    <a:pt x="3815" y="499"/>
                  </a:lnTo>
                  <a:lnTo>
                    <a:pt x="3821" y="499"/>
                  </a:lnTo>
                  <a:lnTo>
                    <a:pt x="3827" y="499"/>
                  </a:lnTo>
                  <a:lnTo>
                    <a:pt x="3834" y="499"/>
                  </a:lnTo>
                  <a:lnTo>
                    <a:pt x="3840" y="499"/>
                  </a:lnTo>
                  <a:lnTo>
                    <a:pt x="3847" y="499"/>
                  </a:lnTo>
                  <a:lnTo>
                    <a:pt x="3853" y="499"/>
                  </a:lnTo>
                  <a:lnTo>
                    <a:pt x="3859" y="499"/>
                  </a:lnTo>
                  <a:lnTo>
                    <a:pt x="3866" y="499"/>
                  </a:lnTo>
                  <a:lnTo>
                    <a:pt x="3872" y="499"/>
                  </a:lnTo>
                  <a:lnTo>
                    <a:pt x="3878" y="499"/>
                  </a:lnTo>
                  <a:lnTo>
                    <a:pt x="3885" y="499"/>
                  </a:lnTo>
                  <a:lnTo>
                    <a:pt x="3891" y="499"/>
                  </a:lnTo>
                  <a:lnTo>
                    <a:pt x="3898" y="499"/>
                  </a:lnTo>
                  <a:lnTo>
                    <a:pt x="3904" y="499"/>
                  </a:lnTo>
                  <a:lnTo>
                    <a:pt x="3910" y="499"/>
                  </a:lnTo>
                  <a:lnTo>
                    <a:pt x="3917" y="499"/>
                  </a:lnTo>
                  <a:lnTo>
                    <a:pt x="3923" y="499"/>
                  </a:lnTo>
                  <a:lnTo>
                    <a:pt x="3930" y="499"/>
                  </a:lnTo>
                  <a:lnTo>
                    <a:pt x="3936" y="499"/>
                  </a:lnTo>
                  <a:lnTo>
                    <a:pt x="3942" y="499"/>
                  </a:lnTo>
                  <a:lnTo>
                    <a:pt x="3949" y="499"/>
                  </a:lnTo>
                  <a:lnTo>
                    <a:pt x="3955" y="499"/>
                  </a:lnTo>
                  <a:lnTo>
                    <a:pt x="3961" y="499"/>
                  </a:lnTo>
                  <a:lnTo>
                    <a:pt x="3968" y="499"/>
                  </a:lnTo>
                  <a:lnTo>
                    <a:pt x="3974" y="499"/>
                  </a:lnTo>
                  <a:lnTo>
                    <a:pt x="3981" y="499"/>
                  </a:lnTo>
                  <a:lnTo>
                    <a:pt x="3987" y="499"/>
                  </a:lnTo>
                  <a:lnTo>
                    <a:pt x="3993" y="499"/>
                  </a:lnTo>
                  <a:lnTo>
                    <a:pt x="4000" y="499"/>
                  </a:lnTo>
                  <a:lnTo>
                    <a:pt x="4006" y="499"/>
                  </a:lnTo>
                  <a:lnTo>
                    <a:pt x="4012" y="499"/>
                  </a:lnTo>
                  <a:lnTo>
                    <a:pt x="4019" y="499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356" name="Text Box 6"/>
          <p:cNvSpPr txBox="1">
            <a:spLocks noChangeArrowheads="1"/>
          </p:cNvSpPr>
          <p:nvPr/>
        </p:nvSpPr>
        <p:spPr bwMode="auto">
          <a:xfrm>
            <a:off x="1372490" y="3335179"/>
            <a:ext cx="1219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WSA-26 + 33-mer </a:t>
            </a:r>
          </a:p>
        </p:txBody>
      </p:sp>
      <p:sp>
        <p:nvSpPr>
          <p:cNvPr id="358" name="357 CuadroTexto"/>
          <p:cNvSpPr txBox="1"/>
          <p:nvPr/>
        </p:nvSpPr>
        <p:spPr>
          <a:xfrm>
            <a:off x="271440" y="5817512"/>
            <a:ext cx="56388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Supplemental Figure 2A</a:t>
            </a:r>
            <a:r>
              <a:rPr lang="en-US" sz="1100" dirty="0" smtClean="0"/>
              <a:t>. Degradation of the 33-mer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peptide by strains from groups I and II. Strains WSA-2B, WSA-21B, WSA-26 (group I) and PA-20b (group II) were suspended in saliva ion buffer to an OD</a:t>
            </a:r>
            <a:r>
              <a:rPr lang="en-US" sz="1100" baseline="-25000" dirty="0" smtClean="0"/>
              <a:t>620</a:t>
            </a:r>
            <a:r>
              <a:rPr lang="en-US" sz="1100" dirty="0" smtClean="0"/>
              <a:t> 1.2. The 33-mer was added to a final </a:t>
            </a:r>
            <a:r>
              <a:rPr lang="en-US" sz="1100" dirty="0" err="1" smtClean="0"/>
              <a:t>concenteration</a:t>
            </a:r>
            <a:r>
              <a:rPr lang="en-US" sz="1100" dirty="0" smtClean="0"/>
              <a:t> of 250 µg/ml. After 0, 2h and 5h, 100 µl aliquots were removed, boiled, mixed with 0.1% TFA (buffer A) and subjected to RP-HPLC. Red trace: sample removed at t=0; green trace: sample removed at t=2h; blue trace: sample taken at t=5h. Note the distinctly different pattern of degradation for the PA-20b strain.</a:t>
            </a:r>
            <a:endParaRPr lang="en-US" sz="1100" dirty="0"/>
          </a:p>
        </p:txBody>
      </p:sp>
      <p:grpSp>
        <p:nvGrpSpPr>
          <p:cNvPr id="450" name="449 Grupo"/>
          <p:cNvGrpSpPr/>
          <p:nvPr/>
        </p:nvGrpSpPr>
        <p:grpSpPr>
          <a:xfrm>
            <a:off x="5903663" y="5943600"/>
            <a:ext cx="906991" cy="551021"/>
            <a:chOff x="762000" y="5791200"/>
            <a:chExt cx="906991" cy="551021"/>
          </a:xfrm>
        </p:grpSpPr>
        <p:cxnSp>
          <p:nvCxnSpPr>
            <p:cNvPr id="451" name="450 Conector recto"/>
            <p:cNvCxnSpPr/>
            <p:nvPr/>
          </p:nvCxnSpPr>
          <p:spPr>
            <a:xfrm>
              <a:off x="762000" y="6096000"/>
              <a:ext cx="22860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451 Conector recto"/>
            <p:cNvCxnSpPr/>
            <p:nvPr/>
          </p:nvCxnSpPr>
          <p:spPr>
            <a:xfrm>
              <a:off x="762000" y="5943600"/>
              <a:ext cx="22860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452 Conector recto"/>
            <p:cNvCxnSpPr/>
            <p:nvPr/>
          </p:nvCxnSpPr>
          <p:spPr>
            <a:xfrm>
              <a:off x="762000" y="6248400"/>
              <a:ext cx="2286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4" name="453 CuadroTexto"/>
            <p:cNvSpPr txBox="1"/>
            <p:nvPr/>
          </p:nvSpPr>
          <p:spPr>
            <a:xfrm>
              <a:off x="990600" y="57912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0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455" name="454 CuadroTexto"/>
            <p:cNvSpPr txBox="1"/>
            <p:nvPr/>
          </p:nvSpPr>
          <p:spPr>
            <a:xfrm>
              <a:off x="990600" y="59436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2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456" name="455 CuadroTexto"/>
            <p:cNvSpPr txBox="1"/>
            <p:nvPr/>
          </p:nvSpPr>
          <p:spPr>
            <a:xfrm>
              <a:off x="990600" y="60960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5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413236" y="3313913"/>
            <a:ext cx="3301477" cy="2212542"/>
            <a:chOff x="3413236" y="3313913"/>
            <a:chExt cx="3301477" cy="2212542"/>
          </a:xfrm>
        </p:grpSpPr>
        <p:sp>
          <p:nvSpPr>
            <p:cNvPr id="90" name="Text Box 100"/>
            <p:cNvSpPr txBox="1">
              <a:spLocks noChangeArrowheads="1"/>
            </p:cNvSpPr>
            <p:nvPr/>
          </p:nvSpPr>
          <p:spPr bwMode="auto">
            <a:xfrm>
              <a:off x="4821978" y="3313913"/>
              <a:ext cx="11430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PA-20b </a:t>
              </a:r>
              <a:r>
                <a:rPr lang="en-US" sz="1000" dirty="0"/>
                <a:t>+ </a:t>
              </a:r>
              <a:r>
                <a:rPr lang="en-US" sz="1000" dirty="0" smtClean="0"/>
                <a:t>33-mer</a:t>
              </a:r>
              <a:endParaRPr lang="en-US" sz="1000" dirty="0"/>
            </a:p>
          </p:txBody>
        </p:sp>
        <p:sp>
          <p:nvSpPr>
            <p:cNvPr id="368" name="Line 9"/>
            <p:cNvSpPr>
              <a:spLocks noChangeShapeType="1"/>
            </p:cNvSpPr>
            <p:nvPr/>
          </p:nvSpPr>
          <p:spPr bwMode="auto">
            <a:xfrm flipV="1">
              <a:off x="3951903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Line 10"/>
            <p:cNvSpPr>
              <a:spLocks noChangeShapeType="1"/>
            </p:cNvSpPr>
            <p:nvPr/>
          </p:nvSpPr>
          <p:spPr bwMode="auto">
            <a:xfrm flipV="1">
              <a:off x="4222514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Line 11"/>
            <p:cNvSpPr>
              <a:spLocks noChangeShapeType="1"/>
            </p:cNvSpPr>
            <p:nvPr/>
          </p:nvSpPr>
          <p:spPr bwMode="auto">
            <a:xfrm flipV="1">
              <a:off x="4489076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Line 12"/>
            <p:cNvSpPr>
              <a:spLocks noChangeShapeType="1"/>
            </p:cNvSpPr>
            <p:nvPr/>
          </p:nvSpPr>
          <p:spPr bwMode="auto">
            <a:xfrm flipV="1">
              <a:off x="4760361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Line 13"/>
            <p:cNvSpPr>
              <a:spLocks noChangeShapeType="1"/>
            </p:cNvSpPr>
            <p:nvPr/>
          </p:nvSpPr>
          <p:spPr bwMode="auto">
            <a:xfrm flipV="1">
              <a:off x="5030972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Line 14"/>
            <p:cNvSpPr>
              <a:spLocks noChangeShapeType="1"/>
            </p:cNvSpPr>
            <p:nvPr/>
          </p:nvSpPr>
          <p:spPr bwMode="auto">
            <a:xfrm flipV="1">
              <a:off x="5302257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Line 15"/>
            <p:cNvSpPr>
              <a:spLocks noChangeShapeType="1"/>
            </p:cNvSpPr>
            <p:nvPr/>
          </p:nvSpPr>
          <p:spPr bwMode="auto">
            <a:xfrm flipV="1">
              <a:off x="5568819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Line 16"/>
            <p:cNvSpPr>
              <a:spLocks noChangeShapeType="1"/>
            </p:cNvSpPr>
            <p:nvPr/>
          </p:nvSpPr>
          <p:spPr bwMode="auto">
            <a:xfrm flipV="1">
              <a:off x="5839430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Line 17"/>
            <p:cNvSpPr>
              <a:spLocks noChangeShapeType="1"/>
            </p:cNvSpPr>
            <p:nvPr/>
          </p:nvSpPr>
          <p:spPr bwMode="auto">
            <a:xfrm flipV="1">
              <a:off x="6110715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Line 18"/>
            <p:cNvSpPr>
              <a:spLocks noChangeShapeType="1"/>
            </p:cNvSpPr>
            <p:nvPr/>
          </p:nvSpPr>
          <p:spPr bwMode="auto">
            <a:xfrm flipV="1">
              <a:off x="6377276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Line 19"/>
            <p:cNvSpPr>
              <a:spLocks noChangeShapeType="1"/>
            </p:cNvSpPr>
            <p:nvPr/>
          </p:nvSpPr>
          <p:spPr bwMode="auto">
            <a:xfrm flipV="1">
              <a:off x="6647887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Line 20"/>
            <p:cNvSpPr>
              <a:spLocks noChangeShapeType="1"/>
            </p:cNvSpPr>
            <p:nvPr/>
          </p:nvSpPr>
          <p:spPr bwMode="auto">
            <a:xfrm flipV="1">
              <a:off x="3951903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Line 21"/>
            <p:cNvSpPr>
              <a:spLocks noChangeShapeType="1"/>
            </p:cNvSpPr>
            <p:nvPr/>
          </p:nvSpPr>
          <p:spPr bwMode="auto">
            <a:xfrm flipV="1">
              <a:off x="5302257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Line 22"/>
            <p:cNvSpPr>
              <a:spLocks noChangeShapeType="1"/>
            </p:cNvSpPr>
            <p:nvPr/>
          </p:nvSpPr>
          <p:spPr bwMode="auto">
            <a:xfrm flipV="1">
              <a:off x="6647887" y="3580272"/>
              <a:ext cx="675" cy="165690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Line 23"/>
            <p:cNvSpPr>
              <a:spLocks noChangeShapeType="1"/>
            </p:cNvSpPr>
            <p:nvPr/>
          </p:nvSpPr>
          <p:spPr bwMode="auto">
            <a:xfrm>
              <a:off x="3951903" y="5237181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Line 24"/>
            <p:cNvSpPr>
              <a:spLocks noChangeShapeType="1"/>
            </p:cNvSpPr>
            <p:nvPr/>
          </p:nvSpPr>
          <p:spPr bwMode="auto">
            <a:xfrm>
              <a:off x="3951903" y="4957725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Line 25"/>
            <p:cNvSpPr>
              <a:spLocks noChangeShapeType="1"/>
            </p:cNvSpPr>
            <p:nvPr/>
          </p:nvSpPr>
          <p:spPr bwMode="auto">
            <a:xfrm>
              <a:off x="3951903" y="4684878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Line 26"/>
            <p:cNvSpPr>
              <a:spLocks noChangeShapeType="1"/>
            </p:cNvSpPr>
            <p:nvPr/>
          </p:nvSpPr>
          <p:spPr bwMode="auto">
            <a:xfrm>
              <a:off x="3951903" y="4405422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Line 27"/>
            <p:cNvSpPr>
              <a:spLocks noChangeShapeType="1"/>
            </p:cNvSpPr>
            <p:nvPr/>
          </p:nvSpPr>
          <p:spPr bwMode="auto">
            <a:xfrm>
              <a:off x="3951903" y="4132574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7" name="Line 28"/>
            <p:cNvSpPr>
              <a:spLocks noChangeShapeType="1"/>
            </p:cNvSpPr>
            <p:nvPr/>
          </p:nvSpPr>
          <p:spPr bwMode="auto">
            <a:xfrm>
              <a:off x="3951903" y="3853119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8" name="Line 29"/>
            <p:cNvSpPr>
              <a:spLocks noChangeShapeType="1"/>
            </p:cNvSpPr>
            <p:nvPr/>
          </p:nvSpPr>
          <p:spPr bwMode="auto">
            <a:xfrm>
              <a:off x="3951903" y="3580272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Line 30"/>
            <p:cNvSpPr>
              <a:spLocks noChangeShapeType="1"/>
            </p:cNvSpPr>
            <p:nvPr/>
          </p:nvSpPr>
          <p:spPr bwMode="auto">
            <a:xfrm>
              <a:off x="3951903" y="5237181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Line 31"/>
            <p:cNvSpPr>
              <a:spLocks noChangeShapeType="1"/>
            </p:cNvSpPr>
            <p:nvPr/>
          </p:nvSpPr>
          <p:spPr bwMode="auto">
            <a:xfrm>
              <a:off x="3951903" y="4957725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1" name="Line 32"/>
            <p:cNvSpPr>
              <a:spLocks noChangeShapeType="1"/>
            </p:cNvSpPr>
            <p:nvPr/>
          </p:nvSpPr>
          <p:spPr bwMode="auto">
            <a:xfrm>
              <a:off x="3951903" y="4684878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2" name="Line 33"/>
            <p:cNvSpPr>
              <a:spLocks noChangeShapeType="1"/>
            </p:cNvSpPr>
            <p:nvPr/>
          </p:nvSpPr>
          <p:spPr bwMode="auto">
            <a:xfrm>
              <a:off x="3951903" y="4405422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3" name="Line 34"/>
            <p:cNvSpPr>
              <a:spLocks noChangeShapeType="1"/>
            </p:cNvSpPr>
            <p:nvPr/>
          </p:nvSpPr>
          <p:spPr bwMode="auto">
            <a:xfrm>
              <a:off x="3951903" y="4132574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Line 35"/>
            <p:cNvSpPr>
              <a:spLocks noChangeShapeType="1"/>
            </p:cNvSpPr>
            <p:nvPr/>
          </p:nvSpPr>
          <p:spPr bwMode="auto">
            <a:xfrm>
              <a:off x="3951903" y="3853119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Line 36"/>
            <p:cNvSpPr>
              <a:spLocks noChangeShapeType="1"/>
            </p:cNvSpPr>
            <p:nvPr/>
          </p:nvSpPr>
          <p:spPr bwMode="auto">
            <a:xfrm>
              <a:off x="3951903" y="3580272"/>
              <a:ext cx="2695984" cy="94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Line 37"/>
            <p:cNvSpPr>
              <a:spLocks noChangeShapeType="1"/>
            </p:cNvSpPr>
            <p:nvPr/>
          </p:nvSpPr>
          <p:spPr bwMode="auto">
            <a:xfrm flipH="1">
              <a:off x="3671170" y="5237181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Line 38"/>
            <p:cNvSpPr>
              <a:spLocks noChangeShapeType="1"/>
            </p:cNvSpPr>
            <p:nvPr/>
          </p:nvSpPr>
          <p:spPr bwMode="auto">
            <a:xfrm flipH="1">
              <a:off x="3671170" y="4820829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Line 39"/>
            <p:cNvSpPr>
              <a:spLocks noChangeShapeType="1"/>
            </p:cNvSpPr>
            <p:nvPr/>
          </p:nvSpPr>
          <p:spPr bwMode="auto">
            <a:xfrm flipH="1">
              <a:off x="3671170" y="4405422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Line 40"/>
            <p:cNvSpPr>
              <a:spLocks noChangeShapeType="1"/>
            </p:cNvSpPr>
            <p:nvPr/>
          </p:nvSpPr>
          <p:spPr bwMode="auto">
            <a:xfrm flipH="1">
              <a:off x="3671170" y="3995679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Line 41"/>
            <p:cNvSpPr>
              <a:spLocks noChangeShapeType="1"/>
            </p:cNvSpPr>
            <p:nvPr/>
          </p:nvSpPr>
          <p:spPr bwMode="auto">
            <a:xfrm flipH="1">
              <a:off x="3671170" y="3580272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Line 42"/>
            <p:cNvSpPr>
              <a:spLocks noChangeShapeType="1"/>
            </p:cNvSpPr>
            <p:nvPr/>
          </p:nvSpPr>
          <p:spPr bwMode="auto">
            <a:xfrm flipH="1">
              <a:off x="3649575" y="5237181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Line 43"/>
            <p:cNvSpPr>
              <a:spLocks noChangeShapeType="1"/>
            </p:cNvSpPr>
            <p:nvPr/>
          </p:nvSpPr>
          <p:spPr bwMode="auto">
            <a:xfrm flipH="1">
              <a:off x="3649575" y="4405422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3" name="Line 44"/>
            <p:cNvSpPr>
              <a:spLocks noChangeShapeType="1"/>
            </p:cNvSpPr>
            <p:nvPr/>
          </p:nvSpPr>
          <p:spPr bwMode="auto">
            <a:xfrm flipH="1">
              <a:off x="3649575" y="3580272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4" name="Line 45"/>
            <p:cNvSpPr>
              <a:spLocks noChangeShapeType="1"/>
            </p:cNvSpPr>
            <p:nvPr/>
          </p:nvSpPr>
          <p:spPr bwMode="auto">
            <a:xfrm flipV="1">
              <a:off x="3688041" y="3585936"/>
              <a:ext cx="675" cy="165124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Rectangle 46"/>
            <p:cNvSpPr>
              <a:spLocks noChangeArrowheads="1"/>
            </p:cNvSpPr>
            <p:nvPr/>
          </p:nvSpPr>
          <p:spPr bwMode="auto">
            <a:xfrm>
              <a:off x="3594914" y="5195640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Rectangle 47"/>
            <p:cNvSpPr>
              <a:spLocks noChangeArrowheads="1"/>
            </p:cNvSpPr>
            <p:nvPr/>
          </p:nvSpPr>
          <p:spPr bwMode="auto">
            <a:xfrm>
              <a:off x="3569270" y="4370490"/>
              <a:ext cx="1025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50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Rectangle 48"/>
            <p:cNvSpPr>
              <a:spLocks noChangeArrowheads="1"/>
            </p:cNvSpPr>
            <p:nvPr/>
          </p:nvSpPr>
          <p:spPr bwMode="auto">
            <a:xfrm>
              <a:off x="3544300" y="3538731"/>
              <a:ext cx="15388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100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Rectangle 49"/>
            <p:cNvSpPr>
              <a:spLocks noChangeArrowheads="1"/>
            </p:cNvSpPr>
            <p:nvPr/>
          </p:nvSpPr>
          <p:spPr bwMode="auto">
            <a:xfrm rot="16200000">
              <a:off x="3142970" y="4379743"/>
              <a:ext cx="663643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% Mobile Phase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9" name="Line 50"/>
            <p:cNvSpPr>
              <a:spLocks noChangeShapeType="1"/>
            </p:cNvSpPr>
            <p:nvPr/>
          </p:nvSpPr>
          <p:spPr bwMode="auto">
            <a:xfrm flipH="1">
              <a:off x="3935033" y="5237181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0" name="Line 51"/>
            <p:cNvSpPr>
              <a:spLocks noChangeShapeType="1"/>
            </p:cNvSpPr>
            <p:nvPr/>
          </p:nvSpPr>
          <p:spPr bwMode="auto">
            <a:xfrm flipH="1">
              <a:off x="3935033" y="4957725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Line 52"/>
            <p:cNvSpPr>
              <a:spLocks noChangeShapeType="1"/>
            </p:cNvSpPr>
            <p:nvPr/>
          </p:nvSpPr>
          <p:spPr bwMode="auto">
            <a:xfrm flipH="1">
              <a:off x="3935033" y="4684878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2" name="Line 53"/>
            <p:cNvSpPr>
              <a:spLocks noChangeShapeType="1"/>
            </p:cNvSpPr>
            <p:nvPr/>
          </p:nvSpPr>
          <p:spPr bwMode="auto">
            <a:xfrm flipH="1">
              <a:off x="3935033" y="4405422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Line 54"/>
            <p:cNvSpPr>
              <a:spLocks noChangeShapeType="1"/>
            </p:cNvSpPr>
            <p:nvPr/>
          </p:nvSpPr>
          <p:spPr bwMode="auto">
            <a:xfrm flipH="1">
              <a:off x="3935033" y="4132574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Line 55"/>
            <p:cNvSpPr>
              <a:spLocks noChangeShapeType="1"/>
            </p:cNvSpPr>
            <p:nvPr/>
          </p:nvSpPr>
          <p:spPr bwMode="auto">
            <a:xfrm flipH="1">
              <a:off x="3935033" y="3853119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Line 56"/>
            <p:cNvSpPr>
              <a:spLocks noChangeShapeType="1"/>
            </p:cNvSpPr>
            <p:nvPr/>
          </p:nvSpPr>
          <p:spPr bwMode="auto">
            <a:xfrm flipH="1">
              <a:off x="3935033" y="3580272"/>
              <a:ext cx="16871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6" name="Line 57"/>
            <p:cNvSpPr>
              <a:spLocks noChangeShapeType="1"/>
            </p:cNvSpPr>
            <p:nvPr/>
          </p:nvSpPr>
          <p:spPr bwMode="auto">
            <a:xfrm flipH="1">
              <a:off x="3913438" y="5237181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7" name="Line 58"/>
            <p:cNvSpPr>
              <a:spLocks noChangeShapeType="1"/>
            </p:cNvSpPr>
            <p:nvPr/>
          </p:nvSpPr>
          <p:spPr bwMode="auto">
            <a:xfrm flipH="1">
              <a:off x="3913438" y="4957725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Line 59"/>
            <p:cNvSpPr>
              <a:spLocks noChangeShapeType="1"/>
            </p:cNvSpPr>
            <p:nvPr/>
          </p:nvSpPr>
          <p:spPr bwMode="auto">
            <a:xfrm flipH="1">
              <a:off x="3913438" y="4684878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Line 60"/>
            <p:cNvSpPr>
              <a:spLocks noChangeShapeType="1"/>
            </p:cNvSpPr>
            <p:nvPr/>
          </p:nvSpPr>
          <p:spPr bwMode="auto">
            <a:xfrm flipH="1">
              <a:off x="3913438" y="4405422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Line 61"/>
            <p:cNvSpPr>
              <a:spLocks noChangeShapeType="1"/>
            </p:cNvSpPr>
            <p:nvPr/>
          </p:nvSpPr>
          <p:spPr bwMode="auto">
            <a:xfrm flipH="1">
              <a:off x="3913438" y="4132574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Line 62"/>
            <p:cNvSpPr>
              <a:spLocks noChangeShapeType="1"/>
            </p:cNvSpPr>
            <p:nvPr/>
          </p:nvSpPr>
          <p:spPr bwMode="auto">
            <a:xfrm flipH="1">
              <a:off x="3913438" y="3853119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Line 63"/>
            <p:cNvSpPr>
              <a:spLocks noChangeShapeType="1"/>
            </p:cNvSpPr>
            <p:nvPr/>
          </p:nvSpPr>
          <p:spPr bwMode="auto">
            <a:xfrm flipH="1">
              <a:off x="3913438" y="3580272"/>
              <a:ext cx="38466" cy="9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3" name="Line 64"/>
            <p:cNvSpPr>
              <a:spLocks noChangeShapeType="1"/>
            </p:cNvSpPr>
            <p:nvPr/>
          </p:nvSpPr>
          <p:spPr bwMode="auto">
            <a:xfrm flipV="1">
              <a:off x="3951903" y="3585936"/>
              <a:ext cx="675" cy="165124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4" name="Rectangle 65"/>
            <p:cNvSpPr>
              <a:spLocks noChangeArrowheads="1"/>
            </p:cNvSpPr>
            <p:nvPr/>
          </p:nvSpPr>
          <p:spPr bwMode="auto">
            <a:xfrm>
              <a:off x="3841905" y="5195640"/>
              <a:ext cx="8335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5" name="Rectangle 66"/>
            <p:cNvSpPr>
              <a:spLocks noChangeArrowheads="1"/>
            </p:cNvSpPr>
            <p:nvPr/>
          </p:nvSpPr>
          <p:spPr bwMode="auto">
            <a:xfrm>
              <a:off x="3858776" y="4922793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Rectangle 67"/>
            <p:cNvSpPr>
              <a:spLocks noChangeArrowheads="1"/>
            </p:cNvSpPr>
            <p:nvPr/>
          </p:nvSpPr>
          <p:spPr bwMode="auto">
            <a:xfrm>
              <a:off x="3858776" y="4643337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Rectangle 68"/>
            <p:cNvSpPr>
              <a:spLocks noChangeArrowheads="1"/>
            </p:cNvSpPr>
            <p:nvPr/>
          </p:nvSpPr>
          <p:spPr bwMode="auto">
            <a:xfrm>
              <a:off x="3858776" y="4370490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Rectangle 69"/>
            <p:cNvSpPr>
              <a:spLocks noChangeArrowheads="1"/>
            </p:cNvSpPr>
            <p:nvPr/>
          </p:nvSpPr>
          <p:spPr bwMode="auto">
            <a:xfrm>
              <a:off x="3858776" y="4091034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Rectangle 70"/>
            <p:cNvSpPr>
              <a:spLocks noChangeArrowheads="1"/>
            </p:cNvSpPr>
            <p:nvPr/>
          </p:nvSpPr>
          <p:spPr bwMode="auto">
            <a:xfrm>
              <a:off x="3858776" y="3818187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Rectangle 71"/>
            <p:cNvSpPr>
              <a:spLocks noChangeArrowheads="1"/>
            </p:cNvSpPr>
            <p:nvPr/>
          </p:nvSpPr>
          <p:spPr bwMode="auto">
            <a:xfrm>
              <a:off x="3858776" y="3538731"/>
              <a:ext cx="512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Rectangle 72"/>
            <p:cNvSpPr>
              <a:spLocks noChangeArrowheads="1"/>
            </p:cNvSpPr>
            <p:nvPr/>
          </p:nvSpPr>
          <p:spPr bwMode="auto">
            <a:xfrm rot="16200000">
              <a:off x="3627873" y="4393904"/>
              <a:ext cx="29174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mVolts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Line 73"/>
            <p:cNvSpPr>
              <a:spLocks noChangeShapeType="1"/>
            </p:cNvSpPr>
            <p:nvPr/>
          </p:nvSpPr>
          <p:spPr bwMode="auto">
            <a:xfrm>
              <a:off x="3951903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3" name="Line 74"/>
            <p:cNvSpPr>
              <a:spLocks noChangeShapeType="1"/>
            </p:cNvSpPr>
            <p:nvPr/>
          </p:nvSpPr>
          <p:spPr bwMode="auto">
            <a:xfrm>
              <a:off x="4222514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4" name="Line 75"/>
            <p:cNvSpPr>
              <a:spLocks noChangeShapeType="1"/>
            </p:cNvSpPr>
            <p:nvPr/>
          </p:nvSpPr>
          <p:spPr bwMode="auto">
            <a:xfrm>
              <a:off x="4489076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Line 76"/>
            <p:cNvSpPr>
              <a:spLocks noChangeShapeType="1"/>
            </p:cNvSpPr>
            <p:nvPr/>
          </p:nvSpPr>
          <p:spPr bwMode="auto">
            <a:xfrm>
              <a:off x="4760361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Line 77"/>
            <p:cNvSpPr>
              <a:spLocks noChangeShapeType="1"/>
            </p:cNvSpPr>
            <p:nvPr/>
          </p:nvSpPr>
          <p:spPr bwMode="auto">
            <a:xfrm>
              <a:off x="5030972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7" name="Line 78"/>
            <p:cNvSpPr>
              <a:spLocks noChangeShapeType="1"/>
            </p:cNvSpPr>
            <p:nvPr/>
          </p:nvSpPr>
          <p:spPr bwMode="auto">
            <a:xfrm>
              <a:off x="5302257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8" name="Line 79"/>
            <p:cNvSpPr>
              <a:spLocks noChangeShapeType="1"/>
            </p:cNvSpPr>
            <p:nvPr/>
          </p:nvSpPr>
          <p:spPr bwMode="auto">
            <a:xfrm>
              <a:off x="5568819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Line 80"/>
            <p:cNvSpPr>
              <a:spLocks noChangeShapeType="1"/>
            </p:cNvSpPr>
            <p:nvPr/>
          </p:nvSpPr>
          <p:spPr bwMode="auto">
            <a:xfrm>
              <a:off x="5839430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Line 81"/>
            <p:cNvSpPr>
              <a:spLocks noChangeShapeType="1"/>
            </p:cNvSpPr>
            <p:nvPr/>
          </p:nvSpPr>
          <p:spPr bwMode="auto">
            <a:xfrm>
              <a:off x="6110715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1" name="Line 82"/>
            <p:cNvSpPr>
              <a:spLocks noChangeShapeType="1"/>
            </p:cNvSpPr>
            <p:nvPr/>
          </p:nvSpPr>
          <p:spPr bwMode="auto">
            <a:xfrm>
              <a:off x="6377276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2" name="Line 83"/>
            <p:cNvSpPr>
              <a:spLocks noChangeShapeType="1"/>
            </p:cNvSpPr>
            <p:nvPr/>
          </p:nvSpPr>
          <p:spPr bwMode="auto">
            <a:xfrm>
              <a:off x="6647887" y="5237181"/>
              <a:ext cx="675" cy="236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Line 84"/>
            <p:cNvSpPr>
              <a:spLocks noChangeShapeType="1"/>
            </p:cNvSpPr>
            <p:nvPr/>
          </p:nvSpPr>
          <p:spPr bwMode="auto">
            <a:xfrm>
              <a:off x="3951903" y="5237181"/>
              <a:ext cx="675" cy="528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4" name="Line 85"/>
            <p:cNvSpPr>
              <a:spLocks noChangeShapeType="1"/>
            </p:cNvSpPr>
            <p:nvPr/>
          </p:nvSpPr>
          <p:spPr bwMode="auto">
            <a:xfrm>
              <a:off x="5302257" y="5237181"/>
              <a:ext cx="675" cy="528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Line 86"/>
            <p:cNvSpPr>
              <a:spLocks noChangeShapeType="1"/>
            </p:cNvSpPr>
            <p:nvPr/>
          </p:nvSpPr>
          <p:spPr bwMode="auto">
            <a:xfrm>
              <a:off x="6647887" y="5237181"/>
              <a:ext cx="675" cy="528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6" name="Line 87"/>
            <p:cNvSpPr>
              <a:spLocks noChangeShapeType="1"/>
            </p:cNvSpPr>
            <p:nvPr/>
          </p:nvSpPr>
          <p:spPr bwMode="auto">
            <a:xfrm>
              <a:off x="3951903" y="5237181"/>
              <a:ext cx="2695984" cy="94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Rectangle 88"/>
            <p:cNvSpPr>
              <a:spLocks noChangeArrowheads="1"/>
            </p:cNvSpPr>
            <p:nvPr/>
          </p:nvSpPr>
          <p:spPr bwMode="auto">
            <a:xfrm>
              <a:off x="3916137" y="5302324"/>
              <a:ext cx="1025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25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Rectangle 89"/>
            <p:cNvSpPr>
              <a:spLocks noChangeArrowheads="1"/>
            </p:cNvSpPr>
            <p:nvPr/>
          </p:nvSpPr>
          <p:spPr bwMode="auto">
            <a:xfrm>
              <a:off x="5261767" y="5302324"/>
              <a:ext cx="1025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50</a:t>
              </a: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Rectangle 90"/>
            <p:cNvSpPr>
              <a:spLocks noChangeArrowheads="1"/>
            </p:cNvSpPr>
            <p:nvPr/>
          </p:nvSpPr>
          <p:spPr bwMode="auto">
            <a:xfrm>
              <a:off x="6612121" y="5302324"/>
              <a:ext cx="10259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75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2" name="Rectangle 91"/>
            <p:cNvSpPr>
              <a:spLocks noChangeArrowheads="1"/>
            </p:cNvSpPr>
            <p:nvPr/>
          </p:nvSpPr>
          <p:spPr bwMode="auto">
            <a:xfrm>
              <a:off x="5150556" y="5403344"/>
              <a:ext cx="34624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Minutes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Freeform 92"/>
            <p:cNvSpPr>
              <a:spLocks/>
            </p:cNvSpPr>
            <p:nvPr/>
          </p:nvSpPr>
          <p:spPr bwMode="auto">
            <a:xfrm>
              <a:off x="3951903" y="3942809"/>
              <a:ext cx="2691935" cy="973375"/>
            </a:xfrm>
            <a:custGeom>
              <a:avLst/>
              <a:gdLst>
                <a:gd name="T0" fmla="*/ 56 w 3989"/>
                <a:gd name="T1" fmla="*/ 1019 h 1031"/>
                <a:gd name="T2" fmla="*/ 119 w 3989"/>
                <a:gd name="T3" fmla="*/ 1006 h 1031"/>
                <a:gd name="T4" fmla="*/ 182 w 3989"/>
                <a:gd name="T5" fmla="*/ 1019 h 1031"/>
                <a:gd name="T6" fmla="*/ 244 w 3989"/>
                <a:gd name="T7" fmla="*/ 1025 h 1031"/>
                <a:gd name="T8" fmla="*/ 307 w 3989"/>
                <a:gd name="T9" fmla="*/ 1006 h 1031"/>
                <a:gd name="T10" fmla="*/ 370 w 3989"/>
                <a:gd name="T11" fmla="*/ 1012 h 1031"/>
                <a:gd name="T12" fmla="*/ 432 w 3989"/>
                <a:gd name="T13" fmla="*/ 1012 h 1031"/>
                <a:gd name="T14" fmla="*/ 495 w 3989"/>
                <a:gd name="T15" fmla="*/ 1006 h 1031"/>
                <a:gd name="T16" fmla="*/ 558 w 3989"/>
                <a:gd name="T17" fmla="*/ 1012 h 1031"/>
                <a:gd name="T18" fmla="*/ 621 w 3989"/>
                <a:gd name="T19" fmla="*/ 1006 h 1031"/>
                <a:gd name="T20" fmla="*/ 683 w 3989"/>
                <a:gd name="T21" fmla="*/ 1006 h 1031"/>
                <a:gd name="T22" fmla="*/ 746 w 3989"/>
                <a:gd name="T23" fmla="*/ 1006 h 1031"/>
                <a:gd name="T24" fmla="*/ 809 w 3989"/>
                <a:gd name="T25" fmla="*/ 1000 h 1031"/>
                <a:gd name="T26" fmla="*/ 872 w 3989"/>
                <a:gd name="T27" fmla="*/ 956 h 1031"/>
                <a:gd name="T28" fmla="*/ 934 w 3989"/>
                <a:gd name="T29" fmla="*/ 993 h 1031"/>
                <a:gd name="T30" fmla="*/ 997 w 3989"/>
                <a:gd name="T31" fmla="*/ 993 h 1031"/>
                <a:gd name="T32" fmla="*/ 1060 w 3989"/>
                <a:gd name="T33" fmla="*/ 993 h 1031"/>
                <a:gd name="T34" fmla="*/ 1122 w 3989"/>
                <a:gd name="T35" fmla="*/ 993 h 1031"/>
                <a:gd name="T36" fmla="*/ 1185 w 3989"/>
                <a:gd name="T37" fmla="*/ 993 h 1031"/>
                <a:gd name="T38" fmla="*/ 1248 w 3989"/>
                <a:gd name="T39" fmla="*/ 993 h 1031"/>
                <a:gd name="T40" fmla="*/ 1311 w 3989"/>
                <a:gd name="T41" fmla="*/ 987 h 1031"/>
                <a:gd name="T42" fmla="*/ 1373 w 3989"/>
                <a:gd name="T43" fmla="*/ 987 h 1031"/>
                <a:gd name="T44" fmla="*/ 1436 w 3989"/>
                <a:gd name="T45" fmla="*/ 987 h 1031"/>
                <a:gd name="T46" fmla="*/ 1499 w 3989"/>
                <a:gd name="T47" fmla="*/ 987 h 1031"/>
                <a:gd name="T48" fmla="*/ 1561 w 3989"/>
                <a:gd name="T49" fmla="*/ 987 h 1031"/>
                <a:gd name="T50" fmla="*/ 1624 w 3989"/>
                <a:gd name="T51" fmla="*/ 981 h 1031"/>
                <a:gd name="T52" fmla="*/ 1687 w 3989"/>
                <a:gd name="T53" fmla="*/ 981 h 1031"/>
                <a:gd name="T54" fmla="*/ 1750 w 3989"/>
                <a:gd name="T55" fmla="*/ 981 h 1031"/>
                <a:gd name="T56" fmla="*/ 1812 w 3989"/>
                <a:gd name="T57" fmla="*/ 975 h 1031"/>
                <a:gd name="T58" fmla="*/ 1875 w 3989"/>
                <a:gd name="T59" fmla="*/ 975 h 1031"/>
                <a:gd name="T60" fmla="*/ 1938 w 3989"/>
                <a:gd name="T61" fmla="*/ 975 h 1031"/>
                <a:gd name="T62" fmla="*/ 2001 w 3989"/>
                <a:gd name="T63" fmla="*/ 975 h 1031"/>
                <a:gd name="T64" fmla="*/ 2063 w 3989"/>
                <a:gd name="T65" fmla="*/ 968 h 1031"/>
                <a:gd name="T66" fmla="*/ 2126 w 3989"/>
                <a:gd name="T67" fmla="*/ 968 h 1031"/>
                <a:gd name="T68" fmla="*/ 2189 w 3989"/>
                <a:gd name="T69" fmla="*/ 962 h 1031"/>
                <a:gd name="T70" fmla="*/ 2251 w 3989"/>
                <a:gd name="T71" fmla="*/ 962 h 1031"/>
                <a:gd name="T72" fmla="*/ 2314 w 3989"/>
                <a:gd name="T73" fmla="*/ 962 h 1031"/>
                <a:gd name="T74" fmla="*/ 2377 w 3989"/>
                <a:gd name="T75" fmla="*/ 962 h 1031"/>
                <a:gd name="T76" fmla="*/ 2440 w 3989"/>
                <a:gd name="T77" fmla="*/ 962 h 1031"/>
                <a:gd name="T78" fmla="*/ 2502 w 3989"/>
                <a:gd name="T79" fmla="*/ 937 h 1031"/>
                <a:gd name="T80" fmla="*/ 2565 w 3989"/>
                <a:gd name="T81" fmla="*/ 937 h 1031"/>
                <a:gd name="T82" fmla="*/ 2628 w 3989"/>
                <a:gd name="T83" fmla="*/ 943 h 1031"/>
                <a:gd name="T84" fmla="*/ 2691 w 3989"/>
                <a:gd name="T85" fmla="*/ 943 h 1031"/>
                <a:gd name="T86" fmla="*/ 2753 w 3989"/>
                <a:gd name="T87" fmla="*/ 943 h 1031"/>
                <a:gd name="T88" fmla="*/ 2816 w 3989"/>
                <a:gd name="T89" fmla="*/ 943 h 1031"/>
                <a:gd name="T90" fmla="*/ 2879 w 3989"/>
                <a:gd name="T91" fmla="*/ 943 h 1031"/>
                <a:gd name="T92" fmla="*/ 2941 w 3989"/>
                <a:gd name="T93" fmla="*/ 937 h 1031"/>
                <a:gd name="T94" fmla="*/ 3004 w 3989"/>
                <a:gd name="T95" fmla="*/ 937 h 1031"/>
                <a:gd name="T96" fmla="*/ 3067 w 3989"/>
                <a:gd name="T97" fmla="*/ 937 h 1031"/>
                <a:gd name="T98" fmla="*/ 3130 w 3989"/>
                <a:gd name="T99" fmla="*/ 930 h 1031"/>
                <a:gd name="T100" fmla="*/ 3192 w 3989"/>
                <a:gd name="T101" fmla="*/ 886 h 1031"/>
                <a:gd name="T102" fmla="*/ 3255 w 3989"/>
                <a:gd name="T103" fmla="*/ 899 h 1031"/>
                <a:gd name="T104" fmla="*/ 3318 w 3989"/>
                <a:gd name="T105" fmla="*/ 899 h 1031"/>
                <a:gd name="T106" fmla="*/ 3380 w 3989"/>
                <a:gd name="T107" fmla="*/ 861 h 1031"/>
                <a:gd name="T108" fmla="*/ 3443 w 3989"/>
                <a:gd name="T109" fmla="*/ 478 h 1031"/>
                <a:gd name="T110" fmla="*/ 3506 w 3989"/>
                <a:gd name="T111" fmla="*/ 842 h 1031"/>
                <a:gd name="T112" fmla="*/ 3569 w 3989"/>
                <a:gd name="T113" fmla="*/ 912 h 1031"/>
                <a:gd name="T114" fmla="*/ 3631 w 3989"/>
                <a:gd name="T115" fmla="*/ 918 h 1031"/>
                <a:gd name="T116" fmla="*/ 3694 w 3989"/>
                <a:gd name="T117" fmla="*/ 918 h 1031"/>
                <a:gd name="T118" fmla="*/ 3757 w 3989"/>
                <a:gd name="T119" fmla="*/ 918 h 1031"/>
                <a:gd name="T120" fmla="*/ 3820 w 3989"/>
                <a:gd name="T121" fmla="*/ 918 h 1031"/>
                <a:gd name="T122" fmla="*/ 3882 w 3989"/>
                <a:gd name="T123" fmla="*/ 912 h 1031"/>
                <a:gd name="T124" fmla="*/ 3945 w 3989"/>
                <a:gd name="T125" fmla="*/ 912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89" h="1031">
                  <a:moveTo>
                    <a:pt x="0" y="1025"/>
                  </a:moveTo>
                  <a:lnTo>
                    <a:pt x="6" y="1031"/>
                  </a:lnTo>
                  <a:lnTo>
                    <a:pt x="12" y="1031"/>
                  </a:lnTo>
                  <a:lnTo>
                    <a:pt x="18" y="1031"/>
                  </a:lnTo>
                  <a:lnTo>
                    <a:pt x="25" y="1031"/>
                  </a:lnTo>
                  <a:lnTo>
                    <a:pt x="31" y="1031"/>
                  </a:lnTo>
                  <a:lnTo>
                    <a:pt x="37" y="1031"/>
                  </a:lnTo>
                  <a:lnTo>
                    <a:pt x="44" y="1025"/>
                  </a:lnTo>
                  <a:lnTo>
                    <a:pt x="50" y="1025"/>
                  </a:lnTo>
                  <a:lnTo>
                    <a:pt x="56" y="1019"/>
                  </a:lnTo>
                  <a:lnTo>
                    <a:pt x="62" y="1019"/>
                  </a:lnTo>
                  <a:lnTo>
                    <a:pt x="69" y="1019"/>
                  </a:lnTo>
                  <a:lnTo>
                    <a:pt x="75" y="1019"/>
                  </a:lnTo>
                  <a:lnTo>
                    <a:pt x="81" y="1012"/>
                  </a:lnTo>
                  <a:lnTo>
                    <a:pt x="87" y="1012"/>
                  </a:lnTo>
                  <a:lnTo>
                    <a:pt x="94" y="1012"/>
                  </a:lnTo>
                  <a:lnTo>
                    <a:pt x="100" y="1012"/>
                  </a:lnTo>
                  <a:lnTo>
                    <a:pt x="106" y="1006"/>
                  </a:lnTo>
                  <a:lnTo>
                    <a:pt x="113" y="1006"/>
                  </a:lnTo>
                  <a:lnTo>
                    <a:pt x="119" y="1006"/>
                  </a:lnTo>
                  <a:lnTo>
                    <a:pt x="125" y="1006"/>
                  </a:lnTo>
                  <a:lnTo>
                    <a:pt x="131" y="1012"/>
                  </a:lnTo>
                  <a:lnTo>
                    <a:pt x="138" y="1019"/>
                  </a:lnTo>
                  <a:lnTo>
                    <a:pt x="144" y="1019"/>
                  </a:lnTo>
                  <a:lnTo>
                    <a:pt x="150" y="1025"/>
                  </a:lnTo>
                  <a:lnTo>
                    <a:pt x="156" y="1025"/>
                  </a:lnTo>
                  <a:lnTo>
                    <a:pt x="163" y="1025"/>
                  </a:lnTo>
                  <a:lnTo>
                    <a:pt x="169" y="1019"/>
                  </a:lnTo>
                  <a:lnTo>
                    <a:pt x="175" y="1019"/>
                  </a:lnTo>
                  <a:lnTo>
                    <a:pt x="182" y="1019"/>
                  </a:lnTo>
                  <a:lnTo>
                    <a:pt x="188" y="1012"/>
                  </a:lnTo>
                  <a:lnTo>
                    <a:pt x="194" y="1012"/>
                  </a:lnTo>
                  <a:lnTo>
                    <a:pt x="200" y="1012"/>
                  </a:lnTo>
                  <a:lnTo>
                    <a:pt x="207" y="1019"/>
                  </a:lnTo>
                  <a:lnTo>
                    <a:pt x="213" y="1019"/>
                  </a:lnTo>
                  <a:lnTo>
                    <a:pt x="219" y="1019"/>
                  </a:lnTo>
                  <a:lnTo>
                    <a:pt x="225" y="1019"/>
                  </a:lnTo>
                  <a:lnTo>
                    <a:pt x="232" y="1019"/>
                  </a:lnTo>
                  <a:lnTo>
                    <a:pt x="238" y="1025"/>
                  </a:lnTo>
                  <a:lnTo>
                    <a:pt x="244" y="1025"/>
                  </a:lnTo>
                  <a:lnTo>
                    <a:pt x="251" y="1025"/>
                  </a:lnTo>
                  <a:lnTo>
                    <a:pt x="257" y="1025"/>
                  </a:lnTo>
                  <a:lnTo>
                    <a:pt x="263" y="1019"/>
                  </a:lnTo>
                  <a:lnTo>
                    <a:pt x="269" y="1019"/>
                  </a:lnTo>
                  <a:lnTo>
                    <a:pt x="276" y="1019"/>
                  </a:lnTo>
                  <a:lnTo>
                    <a:pt x="282" y="1019"/>
                  </a:lnTo>
                  <a:lnTo>
                    <a:pt x="288" y="1012"/>
                  </a:lnTo>
                  <a:lnTo>
                    <a:pt x="294" y="1012"/>
                  </a:lnTo>
                  <a:lnTo>
                    <a:pt x="301" y="1006"/>
                  </a:lnTo>
                  <a:lnTo>
                    <a:pt x="307" y="1006"/>
                  </a:lnTo>
                  <a:lnTo>
                    <a:pt x="313" y="1006"/>
                  </a:lnTo>
                  <a:lnTo>
                    <a:pt x="320" y="1006"/>
                  </a:lnTo>
                  <a:lnTo>
                    <a:pt x="326" y="1006"/>
                  </a:lnTo>
                  <a:lnTo>
                    <a:pt x="332" y="1012"/>
                  </a:lnTo>
                  <a:lnTo>
                    <a:pt x="338" y="1012"/>
                  </a:lnTo>
                  <a:lnTo>
                    <a:pt x="345" y="1012"/>
                  </a:lnTo>
                  <a:lnTo>
                    <a:pt x="351" y="1012"/>
                  </a:lnTo>
                  <a:lnTo>
                    <a:pt x="357" y="1012"/>
                  </a:lnTo>
                  <a:lnTo>
                    <a:pt x="363" y="1012"/>
                  </a:lnTo>
                  <a:lnTo>
                    <a:pt x="370" y="1012"/>
                  </a:lnTo>
                  <a:lnTo>
                    <a:pt x="376" y="1012"/>
                  </a:lnTo>
                  <a:lnTo>
                    <a:pt x="382" y="1006"/>
                  </a:lnTo>
                  <a:lnTo>
                    <a:pt x="389" y="1006"/>
                  </a:lnTo>
                  <a:lnTo>
                    <a:pt x="395" y="1006"/>
                  </a:lnTo>
                  <a:lnTo>
                    <a:pt x="401" y="1006"/>
                  </a:lnTo>
                  <a:lnTo>
                    <a:pt x="407" y="1006"/>
                  </a:lnTo>
                  <a:lnTo>
                    <a:pt x="414" y="1006"/>
                  </a:lnTo>
                  <a:lnTo>
                    <a:pt x="420" y="1006"/>
                  </a:lnTo>
                  <a:lnTo>
                    <a:pt x="426" y="1012"/>
                  </a:lnTo>
                  <a:lnTo>
                    <a:pt x="432" y="1012"/>
                  </a:lnTo>
                  <a:lnTo>
                    <a:pt x="439" y="1012"/>
                  </a:lnTo>
                  <a:lnTo>
                    <a:pt x="445" y="1012"/>
                  </a:lnTo>
                  <a:lnTo>
                    <a:pt x="451" y="1012"/>
                  </a:lnTo>
                  <a:lnTo>
                    <a:pt x="458" y="1012"/>
                  </a:lnTo>
                  <a:lnTo>
                    <a:pt x="464" y="1012"/>
                  </a:lnTo>
                  <a:lnTo>
                    <a:pt x="470" y="1012"/>
                  </a:lnTo>
                  <a:lnTo>
                    <a:pt x="476" y="1012"/>
                  </a:lnTo>
                  <a:lnTo>
                    <a:pt x="483" y="1012"/>
                  </a:lnTo>
                  <a:lnTo>
                    <a:pt x="489" y="1012"/>
                  </a:lnTo>
                  <a:lnTo>
                    <a:pt x="495" y="1006"/>
                  </a:lnTo>
                  <a:lnTo>
                    <a:pt x="501" y="1006"/>
                  </a:lnTo>
                  <a:lnTo>
                    <a:pt x="508" y="1006"/>
                  </a:lnTo>
                  <a:lnTo>
                    <a:pt x="514" y="1006"/>
                  </a:lnTo>
                  <a:lnTo>
                    <a:pt x="520" y="1012"/>
                  </a:lnTo>
                  <a:lnTo>
                    <a:pt x="527" y="1012"/>
                  </a:lnTo>
                  <a:lnTo>
                    <a:pt x="533" y="1012"/>
                  </a:lnTo>
                  <a:lnTo>
                    <a:pt x="539" y="1012"/>
                  </a:lnTo>
                  <a:lnTo>
                    <a:pt x="545" y="1012"/>
                  </a:lnTo>
                  <a:lnTo>
                    <a:pt x="552" y="1012"/>
                  </a:lnTo>
                  <a:lnTo>
                    <a:pt x="558" y="1012"/>
                  </a:lnTo>
                  <a:lnTo>
                    <a:pt x="564" y="1006"/>
                  </a:lnTo>
                  <a:lnTo>
                    <a:pt x="570" y="1006"/>
                  </a:lnTo>
                  <a:lnTo>
                    <a:pt x="577" y="1006"/>
                  </a:lnTo>
                  <a:lnTo>
                    <a:pt x="583" y="1006"/>
                  </a:lnTo>
                  <a:lnTo>
                    <a:pt x="589" y="1006"/>
                  </a:lnTo>
                  <a:lnTo>
                    <a:pt x="596" y="1006"/>
                  </a:lnTo>
                  <a:lnTo>
                    <a:pt x="602" y="1006"/>
                  </a:lnTo>
                  <a:lnTo>
                    <a:pt x="608" y="1006"/>
                  </a:lnTo>
                  <a:lnTo>
                    <a:pt x="614" y="1006"/>
                  </a:lnTo>
                  <a:lnTo>
                    <a:pt x="621" y="1006"/>
                  </a:lnTo>
                  <a:lnTo>
                    <a:pt x="627" y="1006"/>
                  </a:lnTo>
                  <a:lnTo>
                    <a:pt x="633" y="1006"/>
                  </a:lnTo>
                  <a:lnTo>
                    <a:pt x="639" y="1006"/>
                  </a:lnTo>
                  <a:lnTo>
                    <a:pt x="646" y="1006"/>
                  </a:lnTo>
                  <a:lnTo>
                    <a:pt x="652" y="1006"/>
                  </a:lnTo>
                  <a:lnTo>
                    <a:pt x="658" y="1006"/>
                  </a:lnTo>
                  <a:lnTo>
                    <a:pt x="665" y="1006"/>
                  </a:lnTo>
                  <a:lnTo>
                    <a:pt x="671" y="1006"/>
                  </a:lnTo>
                  <a:lnTo>
                    <a:pt x="677" y="1006"/>
                  </a:lnTo>
                  <a:lnTo>
                    <a:pt x="683" y="1006"/>
                  </a:lnTo>
                  <a:lnTo>
                    <a:pt x="690" y="1006"/>
                  </a:lnTo>
                  <a:lnTo>
                    <a:pt x="696" y="1006"/>
                  </a:lnTo>
                  <a:lnTo>
                    <a:pt x="702" y="1006"/>
                  </a:lnTo>
                  <a:lnTo>
                    <a:pt x="708" y="1006"/>
                  </a:lnTo>
                  <a:lnTo>
                    <a:pt x="715" y="1006"/>
                  </a:lnTo>
                  <a:lnTo>
                    <a:pt x="721" y="1006"/>
                  </a:lnTo>
                  <a:lnTo>
                    <a:pt x="727" y="1006"/>
                  </a:lnTo>
                  <a:lnTo>
                    <a:pt x="734" y="1006"/>
                  </a:lnTo>
                  <a:lnTo>
                    <a:pt x="740" y="1006"/>
                  </a:lnTo>
                  <a:lnTo>
                    <a:pt x="746" y="1006"/>
                  </a:lnTo>
                  <a:lnTo>
                    <a:pt x="752" y="1006"/>
                  </a:lnTo>
                  <a:lnTo>
                    <a:pt x="759" y="1006"/>
                  </a:lnTo>
                  <a:lnTo>
                    <a:pt x="765" y="1006"/>
                  </a:lnTo>
                  <a:lnTo>
                    <a:pt x="771" y="1000"/>
                  </a:lnTo>
                  <a:lnTo>
                    <a:pt x="777" y="1006"/>
                  </a:lnTo>
                  <a:lnTo>
                    <a:pt x="784" y="1006"/>
                  </a:lnTo>
                  <a:lnTo>
                    <a:pt x="790" y="1000"/>
                  </a:lnTo>
                  <a:lnTo>
                    <a:pt x="796" y="1006"/>
                  </a:lnTo>
                  <a:lnTo>
                    <a:pt x="803" y="1006"/>
                  </a:lnTo>
                  <a:lnTo>
                    <a:pt x="809" y="1000"/>
                  </a:lnTo>
                  <a:lnTo>
                    <a:pt x="815" y="1000"/>
                  </a:lnTo>
                  <a:lnTo>
                    <a:pt x="821" y="1000"/>
                  </a:lnTo>
                  <a:lnTo>
                    <a:pt x="828" y="1000"/>
                  </a:lnTo>
                  <a:lnTo>
                    <a:pt x="834" y="1000"/>
                  </a:lnTo>
                  <a:lnTo>
                    <a:pt x="840" y="993"/>
                  </a:lnTo>
                  <a:lnTo>
                    <a:pt x="846" y="975"/>
                  </a:lnTo>
                  <a:lnTo>
                    <a:pt x="853" y="943"/>
                  </a:lnTo>
                  <a:lnTo>
                    <a:pt x="859" y="937"/>
                  </a:lnTo>
                  <a:lnTo>
                    <a:pt x="865" y="943"/>
                  </a:lnTo>
                  <a:lnTo>
                    <a:pt x="872" y="956"/>
                  </a:lnTo>
                  <a:lnTo>
                    <a:pt x="878" y="975"/>
                  </a:lnTo>
                  <a:lnTo>
                    <a:pt x="884" y="981"/>
                  </a:lnTo>
                  <a:lnTo>
                    <a:pt x="890" y="987"/>
                  </a:lnTo>
                  <a:lnTo>
                    <a:pt x="897" y="993"/>
                  </a:lnTo>
                  <a:lnTo>
                    <a:pt x="903" y="993"/>
                  </a:lnTo>
                  <a:lnTo>
                    <a:pt x="909" y="993"/>
                  </a:lnTo>
                  <a:lnTo>
                    <a:pt x="915" y="993"/>
                  </a:lnTo>
                  <a:lnTo>
                    <a:pt x="922" y="993"/>
                  </a:lnTo>
                  <a:lnTo>
                    <a:pt x="928" y="993"/>
                  </a:lnTo>
                  <a:lnTo>
                    <a:pt x="934" y="993"/>
                  </a:lnTo>
                  <a:lnTo>
                    <a:pt x="941" y="993"/>
                  </a:lnTo>
                  <a:lnTo>
                    <a:pt x="947" y="993"/>
                  </a:lnTo>
                  <a:lnTo>
                    <a:pt x="953" y="993"/>
                  </a:lnTo>
                  <a:lnTo>
                    <a:pt x="959" y="993"/>
                  </a:lnTo>
                  <a:lnTo>
                    <a:pt x="966" y="993"/>
                  </a:lnTo>
                  <a:lnTo>
                    <a:pt x="972" y="993"/>
                  </a:lnTo>
                  <a:lnTo>
                    <a:pt x="978" y="993"/>
                  </a:lnTo>
                  <a:lnTo>
                    <a:pt x="984" y="993"/>
                  </a:lnTo>
                  <a:lnTo>
                    <a:pt x="991" y="993"/>
                  </a:lnTo>
                  <a:lnTo>
                    <a:pt x="997" y="993"/>
                  </a:lnTo>
                  <a:lnTo>
                    <a:pt x="1003" y="993"/>
                  </a:lnTo>
                  <a:lnTo>
                    <a:pt x="1010" y="993"/>
                  </a:lnTo>
                  <a:lnTo>
                    <a:pt x="1016" y="993"/>
                  </a:lnTo>
                  <a:lnTo>
                    <a:pt x="1022" y="993"/>
                  </a:lnTo>
                  <a:lnTo>
                    <a:pt x="1028" y="993"/>
                  </a:lnTo>
                  <a:lnTo>
                    <a:pt x="1035" y="993"/>
                  </a:lnTo>
                  <a:lnTo>
                    <a:pt x="1041" y="993"/>
                  </a:lnTo>
                  <a:lnTo>
                    <a:pt x="1047" y="993"/>
                  </a:lnTo>
                  <a:lnTo>
                    <a:pt x="1053" y="993"/>
                  </a:lnTo>
                  <a:lnTo>
                    <a:pt x="1060" y="993"/>
                  </a:lnTo>
                  <a:lnTo>
                    <a:pt x="1066" y="993"/>
                  </a:lnTo>
                  <a:lnTo>
                    <a:pt x="1072" y="993"/>
                  </a:lnTo>
                  <a:lnTo>
                    <a:pt x="1079" y="993"/>
                  </a:lnTo>
                  <a:lnTo>
                    <a:pt x="1085" y="993"/>
                  </a:lnTo>
                  <a:lnTo>
                    <a:pt x="1091" y="993"/>
                  </a:lnTo>
                  <a:lnTo>
                    <a:pt x="1097" y="993"/>
                  </a:lnTo>
                  <a:lnTo>
                    <a:pt x="1104" y="993"/>
                  </a:lnTo>
                  <a:lnTo>
                    <a:pt x="1110" y="993"/>
                  </a:lnTo>
                  <a:lnTo>
                    <a:pt x="1116" y="993"/>
                  </a:lnTo>
                  <a:lnTo>
                    <a:pt x="1122" y="993"/>
                  </a:lnTo>
                  <a:lnTo>
                    <a:pt x="1129" y="993"/>
                  </a:lnTo>
                  <a:lnTo>
                    <a:pt x="1135" y="993"/>
                  </a:lnTo>
                  <a:lnTo>
                    <a:pt x="1141" y="993"/>
                  </a:lnTo>
                  <a:lnTo>
                    <a:pt x="1148" y="993"/>
                  </a:lnTo>
                  <a:lnTo>
                    <a:pt x="1154" y="993"/>
                  </a:lnTo>
                  <a:lnTo>
                    <a:pt x="1160" y="993"/>
                  </a:lnTo>
                  <a:lnTo>
                    <a:pt x="1166" y="993"/>
                  </a:lnTo>
                  <a:lnTo>
                    <a:pt x="1173" y="993"/>
                  </a:lnTo>
                  <a:lnTo>
                    <a:pt x="1179" y="993"/>
                  </a:lnTo>
                  <a:lnTo>
                    <a:pt x="1185" y="993"/>
                  </a:lnTo>
                  <a:lnTo>
                    <a:pt x="1191" y="993"/>
                  </a:lnTo>
                  <a:lnTo>
                    <a:pt x="1198" y="993"/>
                  </a:lnTo>
                  <a:lnTo>
                    <a:pt x="1204" y="993"/>
                  </a:lnTo>
                  <a:lnTo>
                    <a:pt x="1210" y="993"/>
                  </a:lnTo>
                  <a:lnTo>
                    <a:pt x="1217" y="993"/>
                  </a:lnTo>
                  <a:lnTo>
                    <a:pt x="1223" y="993"/>
                  </a:lnTo>
                  <a:lnTo>
                    <a:pt x="1229" y="993"/>
                  </a:lnTo>
                  <a:lnTo>
                    <a:pt x="1235" y="993"/>
                  </a:lnTo>
                  <a:lnTo>
                    <a:pt x="1242" y="993"/>
                  </a:lnTo>
                  <a:lnTo>
                    <a:pt x="1248" y="993"/>
                  </a:lnTo>
                  <a:lnTo>
                    <a:pt x="1254" y="993"/>
                  </a:lnTo>
                  <a:lnTo>
                    <a:pt x="1260" y="993"/>
                  </a:lnTo>
                  <a:lnTo>
                    <a:pt x="1267" y="993"/>
                  </a:lnTo>
                  <a:lnTo>
                    <a:pt x="1273" y="993"/>
                  </a:lnTo>
                  <a:lnTo>
                    <a:pt x="1279" y="993"/>
                  </a:lnTo>
                  <a:lnTo>
                    <a:pt x="1286" y="993"/>
                  </a:lnTo>
                  <a:lnTo>
                    <a:pt x="1292" y="993"/>
                  </a:lnTo>
                  <a:lnTo>
                    <a:pt x="1298" y="993"/>
                  </a:lnTo>
                  <a:lnTo>
                    <a:pt x="1304" y="993"/>
                  </a:lnTo>
                  <a:lnTo>
                    <a:pt x="1311" y="987"/>
                  </a:lnTo>
                  <a:lnTo>
                    <a:pt x="1317" y="993"/>
                  </a:lnTo>
                  <a:lnTo>
                    <a:pt x="1323" y="993"/>
                  </a:lnTo>
                  <a:lnTo>
                    <a:pt x="1329" y="993"/>
                  </a:lnTo>
                  <a:lnTo>
                    <a:pt x="1336" y="987"/>
                  </a:lnTo>
                  <a:lnTo>
                    <a:pt x="1342" y="993"/>
                  </a:lnTo>
                  <a:lnTo>
                    <a:pt x="1348" y="987"/>
                  </a:lnTo>
                  <a:lnTo>
                    <a:pt x="1355" y="987"/>
                  </a:lnTo>
                  <a:lnTo>
                    <a:pt x="1361" y="987"/>
                  </a:lnTo>
                  <a:lnTo>
                    <a:pt x="1367" y="987"/>
                  </a:lnTo>
                  <a:lnTo>
                    <a:pt x="1373" y="987"/>
                  </a:lnTo>
                  <a:lnTo>
                    <a:pt x="1380" y="987"/>
                  </a:lnTo>
                  <a:lnTo>
                    <a:pt x="1386" y="987"/>
                  </a:lnTo>
                  <a:lnTo>
                    <a:pt x="1392" y="987"/>
                  </a:lnTo>
                  <a:lnTo>
                    <a:pt x="1398" y="987"/>
                  </a:lnTo>
                  <a:lnTo>
                    <a:pt x="1405" y="993"/>
                  </a:lnTo>
                  <a:lnTo>
                    <a:pt x="1411" y="987"/>
                  </a:lnTo>
                  <a:lnTo>
                    <a:pt x="1417" y="987"/>
                  </a:lnTo>
                  <a:lnTo>
                    <a:pt x="1424" y="987"/>
                  </a:lnTo>
                  <a:lnTo>
                    <a:pt x="1430" y="987"/>
                  </a:lnTo>
                  <a:lnTo>
                    <a:pt x="1436" y="987"/>
                  </a:lnTo>
                  <a:lnTo>
                    <a:pt x="1442" y="987"/>
                  </a:lnTo>
                  <a:lnTo>
                    <a:pt x="1449" y="987"/>
                  </a:lnTo>
                  <a:lnTo>
                    <a:pt x="1455" y="987"/>
                  </a:lnTo>
                  <a:lnTo>
                    <a:pt x="1461" y="987"/>
                  </a:lnTo>
                  <a:lnTo>
                    <a:pt x="1467" y="987"/>
                  </a:lnTo>
                  <a:lnTo>
                    <a:pt x="1474" y="987"/>
                  </a:lnTo>
                  <a:lnTo>
                    <a:pt x="1480" y="987"/>
                  </a:lnTo>
                  <a:lnTo>
                    <a:pt x="1486" y="987"/>
                  </a:lnTo>
                  <a:lnTo>
                    <a:pt x="1492" y="987"/>
                  </a:lnTo>
                  <a:lnTo>
                    <a:pt x="1499" y="987"/>
                  </a:lnTo>
                  <a:lnTo>
                    <a:pt x="1505" y="987"/>
                  </a:lnTo>
                  <a:lnTo>
                    <a:pt x="1511" y="987"/>
                  </a:lnTo>
                  <a:lnTo>
                    <a:pt x="1518" y="987"/>
                  </a:lnTo>
                  <a:lnTo>
                    <a:pt x="1524" y="987"/>
                  </a:lnTo>
                  <a:lnTo>
                    <a:pt x="1530" y="987"/>
                  </a:lnTo>
                  <a:lnTo>
                    <a:pt x="1536" y="987"/>
                  </a:lnTo>
                  <a:lnTo>
                    <a:pt x="1543" y="987"/>
                  </a:lnTo>
                  <a:lnTo>
                    <a:pt x="1549" y="987"/>
                  </a:lnTo>
                  <a:lnTo>
                    <a:pt x="1555" y="987"/>
                  </a:lnTo>
                  <a:lnTo>
                    <a:pt x="1561" y="987"/>
                  </a:lnTo>
                  <a:lnTo>
                    <a:pt x="1568" y="987"/>
                  </a:lnTo>
                  <a:lnTo>
                    <a:pt x="1574" y="981"/>
                  </a:lnTo>
                  <a:lnTo>
                    <a:pt x="1580" y="981"/>
                  </a:lnTo>
                  <a:lnTo>
                    <a:pt x="1587" y="981"/>
                  </a:lnTo>
                  <a:lnTo>
                    <a:pt x="1593" y="981"/>
                  </a:lnTo>
                  <a:lnTo>
                    <a:pt x="1599" y="981"/>
                  </a:lnTo>
                  <a:lnTo>
                    <a:pt x="1605" y="981"/>
                  </a:lnTo>
                  <a:lnTo>
                    <a:pt x="1612" y="981"/>
                  </a:lnTo>
                  <a:lnTo>
                    <a:pt x="1618" y="981"/>
                  </a:lnTo>
                  <a:lnTo>
                    <a:pt x="1624" y="981"/>
                  </a:lnTo>
                  <a:lnTo>
                    <a:pt x="1630" y="981"/>
                  </a:lnTo>
                  <a:lnTo>
                    <a:pt x="1637" y="981"/>
                  </a:lnTo>
                  <a:lnTo>
                    <a:pt x="1643" y="981"/>
                  </a:lnTo>
                  <a:lnTo>
                    <a:pt x="1649" y="981"/>
                  </a:lnTo>
                  <a:lnTo>
                    <a:pt x="1656" y="981"/>
                  </a:lnTo>
                  <a:lnTo>
                    <a:pt x="1662" y="981"/>
                  </a:lnTo>
                  <a:lnTo>
                    <a:pt x="1668" y="981"/>
                  </a:lnTo>
                  <a:lnTo>
                    <a:pt x="1674" y="981"/>
                  </a:lnTo>
                  <a:lnTo>
                    <a:pt x="1681" y="981"/>
                  </a:lnTo>
                  <a:lnTo>
                    <a:pt x="1687" y="981"/>
                  </a:lnTo>
                  <a:lnTo>
                    <a:pt x="1693" y="981"/>
                  </a:lnTo>
                  <a:lnTo>
                    <a:pt x="1699" y="981"/>
                  </a:lnTo>
                  <a:lnTo>
                    <a:pt x="1706" y="981"/>
                  </a:lnTo>
                  <a:lnTo>
                    <a:pt x="1712" y="981"/>
                  </a:lnTo>
                  <a:lnTo>
                    <a:pt x="1718" y="981"/>
                  </a:lnTo>
                  <a:lnTo>
                    <a:pt x="1725" y="981"/>
                  </a:lnTo>
                  <a:lnTo>
                    <a:pt x="1731" y="981"/>
                  </a:lnTo>
                  <a:lnTo>
                    <a:pt x="1737" y="981"/>
                  </a:lnTo>
                  <a:lnTo>
                    <a:pt x="1743" y="981"/>
                  </a:lnTo>
                  <a:lnTo>
                    <a:pt x="1750" y="981"/>
                  </a:lnTo>
                  <a:lnTo>
                    <a:pt x="1756" y="981"/>
                  </a:lnTo>
                  <a:lnTo>
                    <a:pt x="1762" y="975"/>
                  </a:lnTo>
                  <a:lnTo>
                    <a:pt x="1768" y="975"/>
                  </a:lnTo>
                  <a:lnTo>
                    <a:pt x="1775" y="975"/>
                  </a:lnTo>
                  <a:lnTo>
                    <a:pt x="1781" y="975"/>
                  </a:lnTo>
                  <a:lnTo>
                    <a:pt x="1787" y="975"/>
                  </a:lnTo>
                  <a:lnTo>
                    <a:pt x="1794" y="975"/>
                  </a:lnTo>
                  <a:lnTo>
                    <a:pt x="1800" y="975"/>
                  </a:lnTo>
                  <a:lnTo>
                    <a:pt x="1806" y="975"/>
                  </a:lnTo>
                  <a:lnTo>
                    <a:pt x="1812" y="975"/>
                  </a:lnTo>
                  <a:lnTo>
                    <a:pt x="1819" y="975"/>
                  </a:lnTo>
                  <a:lnTo>
                    <a:pt x="1825" y="975"/>
                  </a:lnTo>
                  <a:lnTo>
                    <a:pt x="1831" y="975"/>
                  </a:lnTo>
                  <a:lnTo>
                    <a:pt x="1837" y="975"/>
                  </a:lnTo>
                  <a:lnTo>
                    <a:pt x="1844" y="975"/>
                  </a:lnTo>
                  <a:lnTo>
                    <a:pt x="1850" y="975"/>
                  </a:lnTo>
                  <a:lnTo>
                    <a:pt x="1856" y="975"/>
                  </a:lnTo>
                  <a:lnTo>
                    <a:pt x="1863" y="975"/>
                  </a:lnTo>
                  <a:lnTo>
                    <a:pt x="1869" y="975"/>
                  </a:lnTo>
                  <a:lnTo>
                    <a:pt x="1875" y="975"/>
                  </a:lnTo>
                  <a:lnTo>
                    <a:pt x="1881" y="975"/>
                  </a:lnTo>
                  <a:lnTo>
                    <a:pt x="1888" y="975"/>
                  </a:lnTo>
                  <a:lnTo>
                    <a:pt x="1894" y="975"/>
                  </a:lnTo>
                  <a:lnTo>
                    <a:pt x="1900" y="975"/>
                  </a:lnTo>
                  <a:lnTo>
                    <a:pt x="1906" y="975"/>
                  </a:lnTo>
                  <a:lnTo>
                    <a:pt x="1913" y="975"/>
                  </a:lnTo>
                  <a:lnTo>
                    <a:pt x="1919" y="975"/>
                  </a:lnTo>
                  <a:lnTo>
                    <a:pt x="1925" y="975"/>
                  </a:lnTo>
                  <a:lnTo>
                    <a:pt x="1932" y="975"/>
                  </a:lnTo>
                  <a:lnTo>
                    <a:pt x="1938" y="975"/>
                  </a:lnTo>
                  <a:lnTo>
                    <a:pt x="1944" y="975"/>
                  </a:lnTo>
                  <a:lnTo>
                    <a:pt x="1950" y="975"/>
                  </a:lnTo>
                  <a:lnTo>
                    <a:pt x="1957" y="975"/>
                  </a:lnTo>
                  <a:lnTo>
                    <a:pt x="1963" y="975"/>
                  </a:lnTo>
                  <a:lnTo>
                    <a:pt x="1969" y="975"/>
                  </a:lnTo>
                  <a:lnTo>
                    <a:pt x="1975" y="975"/>
                  </a:lnTo>
                  <a:lnTo>
                    <a:pt x="1982" y="975"/>
                  </a:lnTo>
                  <a:lnTo>
                    <a:pt x="1988" y="975"/>
                  </a:lnTo>
                  <a:lnTo>
                    <a:pt x="1994" y="975"/>
                  </a:lnTo>
                  <a:lnTo>
                    <a:pt x="2001" y="975"/>
                  </a:lnTo>
                  <a:lnTo>
                    <a:pt x="2007" y="975"/>
                  </a:lnTo>
                  <a:lnTo>
                    <a:pt x="2013" y="968"/>
                  </a:lnTo>
                  <a:lnTo>
                    <a:pt x="2019" y="968"/>
                  </a:lnTo>
                  <a:lnTo>
                    <a:pt x="2026" y="968"/>
                  </a:lnTo>
                  <a:lnTo>
                    <a:pt x="2032" y="968"/>
                  </a:lnTo>
                  <a:lnTo>
                    <a:pt x="2038" y="968"/>
                  </a:lnTo>
                  <a:lnTo>
                    <a:pt x="2044" y="968"/>
                  </a:lnTo>
                  <a:lnTo>
                    <a:pt x="2051" y="968"/>
                  </a:lnTo>
                  <a:lnTo>
                    <a:pt x="2057" y="968"/>
                  </a:lnTo>
                  <a:lnTo>
                    <a:pt x="2063" y="968"/>
                  </a:lnTo>
                  <a:lnTo>
                    <a:pt x="2070" y="968"/>
                  </a:lnTo>
                  <a:lnTo>
                    <a:pt x="2076" y="968"/>
                  </a:lnTo>
                  <a:lnTo>
                    <a:pt x="2082" y="968"/>
                  </a:lnTo>
                  <a:lnTo>
                    <a:pt x="2088" y="968"/>
                  </a:lnTo>
                  <a:lnTo>
                    <a:pt x="2095" y="962"/>
                  </a:lnTo>
                  <a:lnTo>
                    <a:pt x="2101" y="968"/>
                  </a:lnTo>
                  <a:lnTo>
                    <a:pt x="2107" y="968"/>
                  </a:lnTo>
                  <a:lnTo>
                    <a:pt x="2113" y="968"/>
                  </a:lnTo>
                  <a:lnTo>
                    <a:pt x="2120" y="968"/>
                  </a:lnTo>
                  <a:lnTo>
                    <a:pt x="2126" y="968"/>
                  </a:lnTo>
                  <a:lnTo>
                    <a:pt x="2132" y="962"/>
                  </a:lnTo>
                  <a:lnTo>
                    <a:pt x="2139" y="962"/>
                  </a:lnTo>
                  <a:lnTo>
                    <a:pt x="2145" y="962"/>
                  </a:lnTo>
                  <a:lnTo>
                    <a:pt x="2151" y="962"/>
                  </a:lnTo>
                  <a:lnTo>
                    <a:pt x="2157" y="962"/>
                  </a:lnTo>
                  <a:lnTo>
                    <a:pt x="2164" y="962"/>
                  </a:lnTo>
                  <a:lnTo>
                    <a:pt x="2170" y="962"/>
                  </a:lnTo>
                  <a:lnTo>
                    <a:pt x="2176" y="962"/>
                  </a:lnTo>
                  <a:lnTo>
                    <a:pt x="2182" y="962"/>
                  </a:lnTo>
                  <a:lnTo>
                    <a:pt x="2189" y="962"/>
                  </a:lnTo>
                  <a:lnTo>
                    <a:pt x="2195" y="962"/>
                  </a:lnTo>
                  <a:lnTo>
                    <a:pt x="2201" y="962"/>
                  </a:lnTo>
                  <a:lnTo>
                    <a:pt x="2208" y="962"/>
                  </a:lnTo>
                  <a:lnTo>
                    <a:pt x="2214" y="962"/>
                  </a:lnTo>
                  <a:lnTo>
                    <a:pt x="2220" y="962"/>
                  </a:lnTo>
                  <a:lnTo>
                    <a:pt x="2226" y="962"/>
                  </a:lnTo>
                  <a:lnTo>
                    <a:pt x="2233" y="962"/>
                  </a:lnTo>
                  <a:lnTo>
                    <a:pt x="2239" y="962"/>
                  </a:lnTo>
                  <a:lnTo>
                    <a:pt x="2245" y="962"/>
                  </a:lnTo>
                  <a:lnTo>
                    <a:pt x="2251" y="962"/>
                  </a:lnTo>
                  <a:lnTo>
                    <a:pt x="2258" y="962"/>
                  </a:lnTo>
                  <a:lnTo>
                    <a:pt x="2264" y="962"/>
                  </a:lnTo>
                  <a:lnTo>
                    <a:pt x="2270" y="962"/>
                  </a:lnTo>
                  <a:lnTo>
                    <a:pt x="2277" y="962"/>
                  </a:lnTo>
                  <a:lnTo>
                    <a:pt x="2283" y="962"/>
                  </a:lnTo>
                  <a:lnTo>
                    <a:pt x="2289" y="962"/>
                  </a:lnTo>
                  <a:lnTo>
                    <a:pt x="2295" y="962"/>
                  </a:lnTo>
                  <a:lnTo>
                    <a:pt x="2302" y="962"/>
                  </a:lnTo>
                  <a:lnTo>
                    <a:pt x="2308" y="962"/>
                  </a:lnTo>
                  <a:lnTo>
                    <a:pt x="2314" y="962"/>
                  </a:lnTo>
                  <a:lnTo>
                    <a:pt x="2320" y="962"/>
                  </a:lnTo>
                  <a:lnTo>
                    <a:pt x="2327" y="962"/>
                  </a:lnTo>
                  <a:lnTo>
                    <a:pt x="2333" y="962"/>
                  </a:lnTo>
                  <a:lnTo>
                    <a:pt x="2339" y="962"/>
                  </a:lnTo>
                  <a:lnTo>
                    <a:pt x="2346" y="962"/>
                  </a:lnTo>
                  <a:lnTo>
                    <a:pt x="2352" y="962"/>
                  </a:lnTo>
                  <a:lnTo>
                    <a:pt x="2358" y="962"/>
                  </a:lnTo>
                  <a:lnTo>
                    <a:pt x="2364" y="962"/>
                  </a:lnTo>
                  <a:lnTo>
                    <a:pt x="2371" y="962"/>
                  </a:lnTo>
                  <a:lnTo>
                    <a:pt x="2377" y="962"/>
                  </a:lnTo>
                  <a:lnTo>
                    <a:pt x="2383" y="962"/>
                  </a:lnTo>
                  <a:lnTo>
                    <a:pt x="2389" y="962"/>
                  </a:lnTo>
                  <a:lnTo>
                    <a:pt x="2396" y="962"/>
                  </a:lnTo>
                  <a:lnTo>
                    <a:pt x="2402" y="962"/>
                  </a:lnTo>
                  <a:lnTo>
                    <a:pt x="2408" y="962"/>
                  </a:lnTo>
                  <a:lnTo>
                    <a:pt x="2415" y="962"/>
                  </a:lnTo>
                  <a:lnTo>
                    <a:pt x="2421" y="956"/>
                  </a:lnTo>
                  <a:lnTo>
                    <a:pt x="2427" y="962"/>
                  </a:lnTo>
                  <a:lnTo>
                    <a:pt x="2433" y="962"/>
                  </a:lnTo>
                  <a:lnTo>
                    <a:pt x="2440" y="962"/>
                  </a:lnTo>
                  <a:lnTo>
                    <a:pt x="2446" y="962"/>
                  </a:lnTo>
                  <a:lnTo>
                    <a:pt x="2452" y="956"/>
                  </a:lnTo>
                  <a:lnTo>
                    <a:pt x="2458" y="956"/>
                  </a:lnTo>
                  <a:lnTo>
                    <a:pt x="2465" y="956"/>
                  </a:lnTo>
                  <a:lnTo>
                    <a:pt x="2471" y="956"/>
                  </a:lnTo>
                  <a:lnTo>
                    <a:pt x="2477" y="956"/>
                  </a:lnTo>
                  <a:lnTo>
                    <a:pt x="2484" y="956"/>
                  </a:lnTo>
                  <a:lnTo>
                    <a:pt x="2490" y="949"/>
                  </a:lnTo>
                  <a:lnTo>
                    <a:pt x="2496" y="943"/>
                  </a:lnTo>
                  <a:lnTo>
                    <a:pt x="2502" y="937"/>
                  </a:lnTo>
                  <a:lnTo>
                    <a:pt x="2509" y="937"/>
                  </a:lnTo>
                  <a:lnTo>
                    <a:pt x="2515" y="930"/>
                  </a:lnTo>
                  <a:lnTo>
                    <a:pt x="2521" y="924"/>
                  </a:lnTo>
                  <a:lnTo>
                    <a:pt x="2527" y="924"/>
                  </a:lnTo>
                  <a:lnTo>
                    <a:pt x="2534" y="924"/>
                  </a:lnTo>
                  <a:lnTo>
                    <a:pt x="2540" y="930"/>
                  </a:lnTo>
                  <a:lnTo>
                    <a:pt x="2546" y="930"/>
                  </a:lnTo>
                  <a:lnTo>
                    <a:pt x="2553" y="937"/>
                  </a:lnTo>
                  <a:lnTo>
                    <a:pt x="2559" y="937"/>
                  </a:lnTo>
                  <a:lnTo>
                    <a:pt x="2565" y="937"/>
                  </a:lnTo>
                  <a:lnTo>
                    <a:pt x="2571" y="937"/>
                  </a:lnTo>
                  <a:lnTo>
                    <a:pt x="2578" y="943"/>
                  </a:lnTo>
                  <a:lnTo>
                    <a:pt x="2584" y="943"/>
                  </a:lnTo>
                  <a:lnTo>
                    <a:pt x="2590" y="943"/>
                  </a:lnTo>
                  <a:lnTo>
                    <a:pt x="2596" y="943"/>
                  </a:lnTo>
                  <a:lnTo>
                    <a:pt x="2603" y="943"/>
                  </a:lnTo>
                  <a:lnTo>
                    <a:pt x="2609" y="943"/>
                  </a:lnTo>
                  <a:lnTo>
                    <a:pt x="2615" y="943"/>
                  </a:lnTo>
                  <a:lnTo>
                    <a:pt x="2622" y="943"/>
                  </a:lnTo>
                  <a:lnTo>
                    <a:pt x="2628" y="943"/>
                  </a:lnTo>
                  <a:lnTo>
                    <a:pt x="2634" y="943"/>
                  </a:lnTo>
                  <a:lnTo>
                    <a:pt x="2640" y="943"/>
                  </a:lnTo>
                  <a:lnTo>
                    <a:pt x="2647" y="943"/>
                  </a:lnTo>
                  <a:lnTo>
                    <a:pt x="2653" y="943"/>
                  </a:lnTo>
                  <a:lnTo>
                    <a:pt x="2659" y="943"/>
                  </a:lnTo>
                  <a:lnTo>
                    <a:pt x="2665" y="943"/>
                  </a:lnTo>
                  <a:lnTo>
                    <a:pt x="2672" y="943"/>
                  </a:lnTo>
                  <a:lnTo>
                    <a:pt x="2678" y="943"/>
                  </a:lnTo>
                  <a:lnTo>
                    <a:pt x="2684" y="943"/>
                  </a:lnTo>
                  <a:lnTo>
                    <a:pt x="2691" y="943"/>
                  </a:lnTo>
                  <a:lnTo>
                    <a:pt x="2697" y="943"/>
                  </a:lnTo>
                  <a:lnTo>
                    <a:pt x="2703" y="943"/>
                  </a:lnTo>
                  <a:lnTo>
                    <a:pt x="2709" y="943"/>
                  </a:lnTo>
                  <a:lnTo>
                    <a:pt x="2716" y="943"/>
                  </a:lnTo>
                  <a:lnTo>
                    <a:pt x="2722" y="943"/>
                  </a:lnTo>
                  <a:lnTo>
                    <a:pt x="2728" y="943"/>
                  </a:lnTo>
                  <a:lnTo>
                    <a:pt x="2734" y="943"/>
                  </a:lnTo>
                  <a:lnTo>
                    <a:pt x="2741" y="943"/>
                  </a:lnTo>
                  <a:lnTo>
                    <a:pt x="2747" y="943"/>
                  </a:lnTo>
                  <a:lnTo>
                    <a:pt x="2753" y="943"/>
                  </a:lnTo>
                  <a:lnTo>
                    <a:pt x="2760" y="943"/>
                  </a:lnTo>
                  <a:lnTo>
                    <a:pt x="2766" y="943"/>
                  </a:lnTo>
                  <a:lnTo>
                    <a:pt x="2772" y="943"/>
                  </a:lnTo>
                  <a:lnTo>
                    <a:pt x="2778" y="943"/>
                  </a:lnTo>
                  <a:lnTo>
                    <a:pt x="2785" y="943"/>
                  </a:lnTo>
                  <a:lnTo>
                    <a:pt x="2791" y="943"/>
                  </a:lnTo>
                  <a:lnTo>
                    <a:pt x="2797" y="943"/>
                  </a:lnTo>
                  <a:lnTo>
                    <a:pt x="2803" y="943"/>
                  </a:lnTo>
                  <a:lnTo>
                    <a:pt x="2810" y="943"/>
                  </a:lnTo>
                  <a:lnTo>
                    <a:pt x="2816" y="943"/>
                  </a:lnTo>
                  <a:lnTo>
                    <a:pt x="2822" y="943"/>
                  </a:lnTo>
                  <a:lnTo>
                    <a:pt x="2829" y="943"/>
                  </a:lnTo>
                  <a:lnTo>
                    <a:pt x="2835" y="943"/>
                  </a:lnTo>
                  <a:lnTo>
                    <a:pt x="2841" y="943"/>
                  </a:lnTo>
                  <a:lnTo>
                    <a:pt x="2847" y="943"/>
                  </a:lnTo>
                  <a:lnTo>
                    <a:pt x="2854" y="943"/>
                  </a:lnTo>
                  <a:lnTo>
                    <a:pt x="2860" y="943"/>
                  </a:lnTo>
                  <a:lnTo>
                    <a:pt x="2866" y="943"/>
                  </a:lnTo>
                  <a:lnTo>
                    <a:pt x="2872" y="943"/>
                  </a:lnTo>
                  <a:lnTo>
                    <a:pt x="2879" y="943"/>
                  </a:lnTo>
                  <a:lnTo>
                    <a:pt x="2885" y="937"/>
                  </a:lnTo>
                  <a:lnTo>
                    <a:pt x="2891" y="943"/>
                  </a:lnTo>
                  <a:lnTo>
                    <a:pt x="2898" y="943"/>
                  </a:lnTo>
                  <a:lnTo>
                    <a:pt x="2904" y="937"/>
                  </a:lnTo>
                  <a:lnTo>
                    <a:pt x="2910" y="937"/>
                  </a:lnTo>
                  <a:lnTo>
                    <a:pt x="2916" y="937"/>
                  </a:lnTo>
                  <a:lnTo>
                    <a:pt x="2923" y="937"/>
                  </a:lnTo>
                  <a:lnTo>
                    <a:pt x="2929" y="937"/>
                  </a:lnTo>
                  <a:lnTo>
                    <a:pt x="2935" y="937"/>
                  </a:lnTo>
                  <a:lnTo>
                    <a:pt x="2941" y="937"/>
                  </a:lnTo>
                  <a:lnTo>
                    <a:pt x="2948" y="937"/>
                  </a:lnTo>
                  <a:lnTo>
                    <a:pt x="2954" y="937"/>
                  </a:lnTo>
                  <a:lnTo>
                    <a:pt x="2960" y="937"/>
                  </a:lnTo>
                  <a:lnTo>
                    <a:pt x="2967" y="937"/>
                  </a:lnTo>
                  <a:lnTo>
                    <a:pt x="2973" y="937"/>
                  </a:lnTo>
                  <a:lnTo>
                    <a:pt x="2979" y="937"/>
                  </a:lnTo>
                  <a:lnTo>
                    <a:pt x="2985" y="937"/>
                  </a:lnTo>
                  <a:lnTo>
                    <a:pt x="2992" y="937"/>
                  </a:lnTo>
                  <a:lnTo>
                    <a:pt x="2998" y="937"/>
                  </a:lnTo>
                  <a:lnTo>
                    <a:pt x="3004" y="937"/>
                  </a:lnTo>
                  <a:lnTo>
                    <a:pt x="3010" y="937"/>
                  </a:lnTo>
                  <a:lnTo>
                    <a:pt x="3017" y="937"/>
                  </a:lnTo>
                  <a:lnTo>
                    <a:pt x="3023" y="937"/>
                  </a:lnTo>
                  <a:lnTo>
                    <a:pt x="3029" y="930"/>
                  </a:lnTo>
                  <a:lnTo>
                    <a:pt x="3036" y="930"/>
                  </a:lnTo>
                  <a:lnTo>
                    <a:pt x="3042" y="937"/>
                  </a:lnTo>
                  <a:lnTo>
                    <a:pt x="3048" y="937"/>
                  </a:lnTo>
                  <a:lnTo>
                    <a:pt x="3054" y="937"/>
                  </a:lnTo>
                  <a:lnTo>
                    <a:pt x="3061" y="937"/>
                  </a:lnTo>
                  <a:lnTo>
                    <a:pt x="3067" y="937"/>
                  </a:lnTo>
                  <a:lnTo>
                    <a:pt x="3073" y="937"/>
                  </a:lnTo>
                  <a:lnTo>
                    <a:pt x="3079" y="937"/>
                  </a:lnTo>
                  <a:lnTo>
                    <a:pt x="3086" y="930"/>
                  </a:lnTo>
                  <a:lnTo>
                    <a:pt x="3092" y="930"/>
                  </a:lnTo>
                  <a:lnTo>
                    <a:pt x="3098" y="930"/>
                  </a:lnTo>
                  <a:lnTo>
                    <a:pt x="3105" y="930"/>
                  </a:lnTo>
                  <a:lnTo>
                    <a:pt x="3111" y="930"/>
                  </a:lnTo>
                  <a:lnTo>
                    <a:pt x="3117" y="930"/>
                  </a:lnTo>
                  <a:lnTo>
                    <a:pt x="3123" y="930"/>
                  </a:lnTo>
                  <a:lnTo>
                    <a:pt x="3130" y="930"/>
                  </a:lnTo>
                  <a:lnTo>
                    <a:pt x="3136" y="930"/>
                  </a:lnTo>
                  <a:lnTo>
                    <a:pt x="3142" y="930"/>
                  </a:lnTo>
                  <a:lnTo>
                    <a:pt x="3148" y="924"/>
                  </a:lnTo>
                  <a:lnTo>
                    <a:pt x="3155" y="918"/>
                  </a:lnTo>
                  <a:lnTo>
                    <a:pt x="3161" y="918"/>
                  </a:lnTo>
                  <a:lnTo>
                    <a:pt x="3167" y="905"/>
                  </a:lnTo>
                  <a:lnTo>
                    <a:pt x="3174" y="893"/>
                  </a:lnTo>
                  <a:lnTo>
                    <a:pt x="3180" y="886"/>
                  </a:lnTo>
                  <a:lnTo>
                    <a:pt x="3186" y="886"/>
                  </a:lnTo>
                  <a:lnTo>
                    <a:pt x="3192" y="886"/>
                  </a:lnTo>
                  <a:lnTo>
                    <a:pt x="3199" y="893"/>
                  </a:lnTo>
                  <a:lnTo>
                    <a:pt x="3205" y="899"/>
                  </a:lnTo>
                  <a:lnTo>
                    <a:pt x="3211" y="899"/>
                  </a:lnTo>
                  <a:lnTo>
                    <a:pt x="3217" y="905"/>
                  </a:lnTo>
                  <a:lnTo>
                    <a:pt x="3224" y="905"/>
                  </a:lnTo>
                  <a:lnTo>
                    <a:pt x="3230" y="899"/>
                  </a:lnTo>
                  <a:lnTo>
                    <a:pt x="3236" y="899"/>
                  </a:lnTo>
                  <a:lnTo>
                    <a:pt x="3243" y="899"/>
                  </a:lnTo>
                  <a:lnTo>
                    <a:pt x="3249" y="899"/>
                  </a:lnTo>
                  <a:lnTo>
                    <a:pt x="3255" y="899"/>
                  </a:lnTo>
                  <a:lnTo>
                    <a:pt x="3261" y="905"/>
                  </a:lnTo>
                  <a:lnTo>
                    <a:pt x="3268" y="905"/>
                  </a:lnTo>
                  <a:lnTo>
                    <a:pt x="3274" y="905"/>
                  </a:lnTo>
                  <a:lnTo>
                    <a:pt x="3280" y="905"/>
                  </a:lnTo>
                  <a:lnTo>
                    <a:pt x="3286" y="912"/>
                  </a:lnTo>
                  <a:lnTo>
                    <a:pt x="3293" y="912"/>
                  </a:lnTo>
                  <a:lnTo>
                    <a:pt x="3299" y="905"/>
                  </a:lnTo>
                  <a:lnTo>
                    <a:pt x="3305" y="905"/>
                  </a:lnTo>
                  <a:lnTo>
                    <a:pt x="3312" y="899"/>
                  </a:lnTo>
                  <a:lnTo>
                    <a:pt x="3318" y="899"/>
                  </a:lnTo>
                  <a:lnTo>
                    <a:pt x="3324" y="893"/>
                  </a:lnTo>
                  <a:lnTo>
                    <a:pt x="3330" y="886"/>
                  </a:lnTo>
                  <a:lnTo>
                    <a:pt x="3337" y="880"/>
                  </a:lnTo>
                  <a:lnTo>
                    <a:pt x="3343" y="880"/>
                  </a:lnTo>
                  <a:lnTo>
                    <a:pt x="3349" y="880"/>
                  </a:lnTo>
                  <a:lnTo>
                    <a:pt x="3355" y="880"/>
                  </a:lnTo>
                  <a:lnTo>
                    <a:pt x="3362" y="886"/>
                  </a:lnTo>
                  <a:lnTo>
                    <a:pt x="3368" y="880"/>
                  </a:lnTo>
                  <a:lnTo>
                    <a:pt x="3374" y="880"/>
                  </a:lnTo>
                  <a:lnTo>
                    <a:pt x="3380" y="861"/>
                  </a:lnTo>
                  <a:lnTo>
                    <a:pt x="3387" y="798"/>
                  </a:lnTo>
                  <a:lnTo>
                    <a:pt x="3393" y="660"/>
                  </a:lnTo>
                  <a:lnTo>
                    <a:pt x="3399" y="427"/>
                  </a:lnTo>
                  <a:lnTo>
                    <a:pt x="3406" y="188"/>
                  </a:lnTo>
                  <a:lnTo>
                    <a:pt x="3412" y="25"/>
                  </a:lnTo>
                  <a:lnTo>
                    <a:pt x="3418" y="0"/>
                  </a:lnTo>
                  <a:lnTo>
                    <a:pt x="3424" y="75"/>
                  </a:lnTo>
                  <a:lnTo>
                    <a:pt x="3431" y="214"/>
                  </a:lnTo>
                  <a:lnTo>
                    <a:pt x="3437" y="358"/>
                  </a:lnTo>
                  <a:lnTo>
                    <a:pt x="3443" y="478"/>
                  </a:lnTo>
                  <a:lnTo>
                    <a:pt x="3449" y="559"/>
                  </a:lnTo>
                  <a:lnTo>
                    <a:pt x="3456" y="616"/>
                  </a:lnTo>
                  <a:lnTo>
                    <a:pt x="3462" y="654"/>
                  </a:lnTo>
                  <a:lnTo>
                    <a:pt x="3468" y="685"/>
                  </a:lnTo>
                  <a:lnTo>
                    <a:pt x="3475" y="710"/>
                  </a:lnTo>
                  <a:lnTo>
                    <a:pt x="3481" y="736"/>
                  </a:lnTo>
                  <a:lnTo>
                    <a:pt x="3487" y="761"/>
                  </a:lnTo>
                  <a:lnTo>
                    <a:pt x="3493" y="786"/>
                  </a:lnTo>
                  <a:lnTo>
                    <a:pt x="3500" y="817"/>
                  </a:lnTo>
                  <a:lnTo>
                    <a:pt x="3506" y="842"/>
                  </a:lnTo>
                  <a:lnTo>
                    <a:pt x="3512" y="861"/>
                  </a:lnTo>
                  <a:lnTo>
                    <a:pt x="3518" y="874"/>
                  </a:lnTo>
                  <a:lnTo>
                    <a:pt x="3525" y="880"/>
                  </a:lnTo>
                  <a:lnTo>
                    <a:pt x="3531" y="886"/>
                  </a:lnTo>
                  <a:lnTo>
                    <a:pt x="3537" y="893"/>
                  </a:lnTo>
                  <a:lnTo>
                    <a:pt x="3544" y="899"/>
                  </a:lnTo>
                  <a:lnTo>
                    <a:pt x="3550" y="899"/>
                  </a:lnTo>
                  <a:lnTo>
                    <a:pt x="3556" y="905"/>
                  </a:lnTo>
                  <a:lnTo>
                    <a:pt x="3562" y="905"/>
                  </a:lnTo>
                  <a:lnTo>
                    <a:pt x="3569" y="912"/>
                  </a:lnTo>
                  <a:lnTo>
                    <a:pt x="3575" y="912"/>
                  </a:lnTo>
                  <a:lnTo>
                    <a:pt x="3581" y="912"/>
                  </a:lnTo>
                  <a:lnTo>
                    <a:pt x="3587" y="905"/>
                  </a:lnTo>
                  <a:lnTo>
                    <a:pt x="3594" y="905"/>
                  </a:lnTo>
                  <a:lnTo>
                    <a:pt x="3600" y="912"/>
                  </a:lnTo>
                  <a:lnTo>
                    <a:pt x="3606" y="912"/>
                  </a:lnTo>
                  <a:lnTo>
                    <a:pt x="3613" y="912"/>
                  </a:lnTo>
                  <a:lnTo>
                    <a:pt x="3619" y="912"/>
                  </a:lnTo>
                  <a:lnTo>
                    <a:pt x="3625" y="912"/>
                  </a:lnTo>
                  <a:lnTo>
                    <a:pt x="3631" y="918"/>
                  </a:lnTo>
                  <a:lnTo>
                    <a:pt x="3638" y="918"/>
                  </a:lnTo>
                  <a:lnTo>
                    <a:pt x="3644" y="918"/>
                  </a:lnTo>
                  <a:lnTo>
                    <a:pt x="3650" y="918"/>
                  </a:lnTo>
                  <a:lnTo>
                    <a:pt x="3656" y="918"/>
                  </a:lnTo>
                  <a:lnTo>
                    <a:pt x="3663" y="918"/>
                  </a:lnTo>
                  <a:lnTo>
                    <a:pt x="3669" y="918"/>
                  </a:lnTo>
                  <a:lnTo>
                    <a:pt x="3675" y="918"/>
                  </a:lnTo>
                  <a:lnTo>
                    <a:pt x="3682" y="918"/>
                  </a:lnTo>
                  <a:lnTo>
                    <a:pt x="3688" y="918"/>
                  </a:lnTo>
                  <a:lnTo>
                    <a:pt x="3694" y="918"/>
                  </a:lnTo>
                  <a:lnTo>
                    <a:pt x="3700" y="918"/>
                  </a:lnTo>
                  <a:lnTo>
                    <a:pt x="3707" y="918"/>
                  </a:lnTo>
                  <a:lnTo>
                    <a:pt x="3713" y="918"/>
                  </a:lnTo>
                  <a:lnTo>
                    <a:pt x="3719" y="918"/>
                  </a:lnTo>
                  <a:lnTo>
                    <a:pt x="3725" y="918"/>
                  </a:lnTo>
                  <a:lnTo>
                    <a:pt x="3732" y="918"/>
                  </a:lnTo>
                  <a:lnTo>
                    <a:pt x="3738" y="918"/>
                  </a:lnTo>
                  <a:lnTo>
                    <a:pt x="3744" y="918"/>
                  </a:lnTo>
                  <a:lnTo>
                    <a:pt x="3751" y="918"/>
                  </a:lnTo>
                  <a:lnTo>
                    <a:pt x="3757" y="918"/>
                  </a:lnTo>
                  <a:lnTo>
                    <a:pt x="3763" y="918"/>
                  </a:lnTo>
                  <a:lnTo>
                    <a:pt x="3769" y="912"/>
                  </a:lnTo>
                  <a:lnTo>
                    <a:pt x="3776" y="912"/>
                  </a:lnTo>
                  <a:lnTo>
                    <a:pt x="3782" y="918"/>
                  </a:lnTo>
                  <a:lnTo>
                    <a:pt x="3788" y="918"/>
                  </a:lnTo>
                  <a:lnTo>
                    <a:pt x="3794" y="918"/>
                  </a:lnTo>
                  <a:lnTo>
                    <a:pt x="3801" y="918"/>
                  </a:lnTo>
                  <a:lnTo>
                    <a:pt x="3807" y="912"/>
                  </a:lnTo>
                  <a:lnTo>
                    <a:pt x="3813" y="912"/>
                  </a:lnTo>
                  <a:lnTo>
                    <a:pt x="3820" y="918"/>
                  </a:lnTo>
                  <a:lnTo>
                    <a:pt x="3826" y="912"/>
                  </a:lnTo>
                  <a:lnTo>
                    <a:pt x="3832" y="912"/>
                  </a:lnTo>
                  <a:lnTo>
                    <a:pt x="3838" y="912"/>
                  </a:lnTo>
                  <a:lnTo>
                    <a:pt x="3845" y="918"/>
                  </a:lnTo>
                  <a:lnTo>
                    <a:pt x="3851" y="912"/>
                  </a:lnTo>
                  <a:lnTo>
                    <a:pt x="3857" y="918"/>
                  </a:lnTo>
                  <a:lnTo>
                    <a:pt x="3863" y="912"/>
                  </a:lnTo>
                  <a:lnTo>
                    <a:pt x="3870" y="912"/>
                  </a:lnTo>
                  <a:lnTo>
                    <a:pt x="3876" y="912"/>
                  </a:lnTo>
                  <a:lnTo>
                    <a:pt x="3882" y="912"/>
                  </a:lnTo>
                  <a:lnTo>
                    <a:pt x="3889" y="912"/>
                  </a:lnTo>
                  <a:lnTo>
                    <a:pt x="3895" y="912"/>
                  </a:lnTo>
                  <a:lnTo>
                    <a:pt x="3901" y="912"/>
                  </a:lnTo>
                  <a:lnTo>
                    <a:pt x="3907" y="912"/>
                  </a:lnTo>
                  <a:lnTo>
                    <a:pt x="3914" y="912"/>
                  </a:lnTo>
                  <a:lnTo>
                    <a:pt x="3920" y="912"/>
                  </a:lnTo>
                  <a:lnTo>
                    <a:pt x="3926" y="912"/>
                  </a:lnTo>
                  <a:lnTo>
                    <a:pt x="3932" y="912"/>
                  </a:lnTo>
                  <a:lnTo>
                    <a:pt x="3939" y="912"/>
                  </a:lnTo>
                  <a:lnTo>
                    <a:pt x="3945" y="912"/>
                  </a:lnTo>
                  <a:lnTo>
                    <a:pt x="3951" y="912"/>
                  </a:lnTo>
                  <a:lnTo>
                    <a:pt x="3958" y="912"/>
                  </a:lnTo>
                  <a:lnTo>
                    <a:pt x="3964" y="912"/>
                  </a:lnTo>
                  <a:lnTo>
                    <a:pt x="3970" y="912"/>
                  </a:lnTo>
                  <a:lnTo>
                    <a:pt x="3976" y="912"/>
                  </a:lnTo>
                  <a:lnTo>
                    <a:pt x="3983" y="912"/>
                  </a:lnTo>
                  <a:lnTo>
                    <a:pt x="3989" y="912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4" name="Freeform 93"/>
            <p:cNvSpPr>
              <a:spLocks/>
            </p:cNvSpPr>
            <p:nvPr/>
          </p:nvSpPr>
          <p:spPr bwMode="auto">
            <a:xfrm>
              <a:off x="3951903" y="4161842"/>
              <a:ext cx="2691935" cy="748677"/>
            </a:xfrm>
            <a:custGeom>
              <a:avLst/>
              <a:gdLst>
                <a:gd name="T0" fmla="*/ 56 w 3989"/>
                <a:gd name="T1" fmla="*/ 787 h 793"/>
                <a:gd name="T2" fmla="*/ 119 w 3989"/>
                <a:gd name="T3" fmla="*/ 768 h 793"/>
                <a:gd name="T4" fmla="*/ 182 w 3989"/>
                <a:gd name="T5" fmla="*/ 780 h 793"/>
                <a:gd name="T6" fmla="*/ 244 w 3989"/>
                <a:gd name="T7" fmla="*/ 780 h 793"/>
                <a:gd name="T8" fmla="*/ 307 w 3989"/>
                <a:gd name="T9" fmla="*/ 774 h 793"/>
                <a:gd name="T10" fmla="*/ 370 w 3989"/>
                <a:gd name="T11" fmla="*/ 780 h 793"/>
                <a:gd name="T12" fmla="*/ 432 w 3989"/>
                <a:gd name="T13" fmla="*/ 774 h 793"/>
                <a:gd name="T14" fmla="*/ 495 w 3989"/>
                <a:gd name="T15" fmla="*/ 774 h 793"/>
                <a:gd name="T16" fmla="*/ 558 w 3989"/>
                <a:gd name="T17" fmla="*/ 774 h 793"/>
                <a:gd name="T18" fmla="*/ 621 w 3989"/>
                <a:gd name="T19" fmla="*/ 774 h 793"/>
                <a:gd name="T20" fmla="*/ 683 w 3989"/>
                <a:gd name="T21" fmla="*/ 768 h 793"/>
                <a:gd name="T22" fmla="*/ 746 w 3989"/>
                <a:gd name="T23" fmla="*/ 768 h 793"/>
                <a:gd name="T24" fmla="*/ 809 w 3989"/>
                <a:gd name="T25" fmla="*/ 768 h 793"/>
                <a:gd name="T26" fmla="*/ 872 w 3989"/>
                <a:gd name="T27" fmla="*/ 705 h 793"/>
                <a:gd name="T28" fmla="*/ 934 w 3989"/>
                <a:gd name="T29" fmla="*/ 755 h 793"/>
                <a:gd name="T30" fmla="*/ 997 w 3989"/>
                <a:gd name="T31" fmla="*/ 761 h 793"/>
                <a:gd name="T32" fmla="*/ 1060 w 3989"/>
                <a:gd name="T33" fmla="*/ 755 h 793"/>
                <a:gd name="T34" fmla="*/ 1122 w 3989"/>
                <a:gd name="T35" fmla="*/ 755 h 793"/>
                <a:gd name="T36" fmla="*/ 1185 w 3989"/>
                <a:gd name="T37" fmla="*/ 755 h 793"/>
                <a:gd name="T38" fmla="*/ 1248 w 3989"/>
                <a:gd name="T39" fmla="*/ 755 h 793"/>
                <a:gd name="T40" fmla="*/ 1311 w 3989"/>
                <a:gd name="T41" fmla="*/ 755 h 793"/>
                <a:gd name="T42" fmla="*/ 1373 w 3989"/>
                <a:gd name="T43" fmla="*/ 755 h 793"/>
                <a:gd name="T44" fmla="*/ 1436 w 3989"/>
                <a:gd name="T45" fmla="*/ 749 h 793"/>
                <a:gd name="T46" fmla="*/ 1499 w 3989"/>
                <a:gd name="T47" fmla="*/ 749 h 793"/>
                <a:gd name="T48" fmla="*/ 1561 w 3989"/>
                <a:gd name="T49" fmla="*/ 743 h 793"/>
                <a:gd name="T50" fmla="*/ 1624 w 3989"/>
                <a:gd name="T51" fmla="*/ 743 h 793"/>
                <a:gd name="T52" fmla="*/ 1687 w 3989"/>
                <a:gd name="T53" fmla="*/ 736 h 793"/>
                <a:gd name="T54" fmla="*/ 1750 w 3989"/>
                <a:gd name="T55" fmla="*/ 736 h 793"/>
                <a:gd name="T56" fmla="*/ 1812 w 3989"/>
                <a:gd name="T57" fmla="*/ 736 h 793"/>
                <a:gd name="T58" fmla="*/ 1875 w 3989"/>
                <a:gd name="T59" fmla="*/ 736 h 793"/>
                <a:gd name="T60" fmla="*/ 1938 w 3989"/>
                <a:gd name="T61" fmla="*/ 730 h 793"/>
                <a:gd name="T62" fmla="*/ 2001 w 3989"/>
                <a:gd name="T63" fmla="*/ 730 h 793"/>
                <a:gd name="T64" fmla="*/ 2063 w 3989"/>
                <a:gd name="T65" fmla="*/ 730 h 793"/>
                <a:gd name="T66" fmla="*/ 2126 w 3989"/>
                <a:gd name="T67" fmla="*/ 730 h 793"/>
                <a:gd name="T68" fmla="*/ 2189 w 3989"/>
                <a:gd name="T69" fmla="*/ 724 h 793"/>
                <a:gd name="T70" fmla="*/ 2251 w 3989"/>
                <a:gd name="T71" fmla="*/ 724 h 793"/>
                <a:gd name="T72" fmla="*/ 2314 w 3989"/>
                <a:gd name="T73" fmla="*/ 724 h 793"/>
                <a:gd name="T74" fmla="*/ 2377 w 3989"/>
                <a:gd name="T75" fmla="*/ 724 h 793"/>
                <a:gd name="T76" fmla="*/ 2440 w 3989"/>
                <a:gd name="T77" fmla="*/ 724 h 793"/>
                <a:gd name="T78" fmla="*/ 2502 w 3989"/>
                <a:gd name="T79" fmla="*/ 698 h 793"/>
                <a:gd name="T80" fmla="*/ 2565 w 3989"/>
                <a:gd name="T81" fmla="*/ 698 h 793"/>
                <a:gd name="T82" fmla="*/ 2628 w 3989"/>
                <a:gd name="T83" fmla="*/ 705 h 793"/>
                <a:gd name="T84" fmla="*/ 2691 w 3989"/>
                <a:gd name="T85" fmla="*/ 705 h 793"/>
                <a:gd name="T86" fmla="*/ 2753 w 3989"/>
                <a:gd name="T87" fmla="*/ 705 h 793"/>
                <a:gd name="T88" fmla="*/ 2816 w 3989"/>
                <a:gd name="T89" fmla="*/ 698 h 793"/>
                <a:gd name="T90" fmla="*/ 2879 w 3989"/>
                <a:gd name="T91" fmla="*/ 698 h 793"/>
                <a:gd name="T92" fmla="*/ 2941 w 3989"/>
                <a:gd name="T93" fmla="*/ 698 h 793"/>
                <a:gd name="T94" fmla="*/ 3004 w 3989"/>
                <a:gd name="T95" fmla="*/ 686 h 793"/>
                <a:gd name="T96" fmla="*/ 3067 w 3989"/>
                <a:gd name="T97" fmla="*/ 686 h 793"/>
                <a:gd name="T98" fmla="*/ 3130 w 3989"/>
                <a:gd name="T99" fmla="*/ 667 h 793"/>
                <a:gd name="T100" fmla="*/ 3192 w 3989"/>
                <a:gd name="T101" fmla="*/ 170 h 793"/>
                <a:gd name="T102" fmla="*/ 3255 w 3989"/>
                <a:gd name="T103" fmla="*/ 460 h 793"/>
                <a:gd name="T104" fmla="*/ 3318 w 3989"/>
                <a:gd name="T105" fmla="*/ 642 h 793"/>
                <a:gd name="T106" fmla="*/ 3380 w 3989"/>
                <a:gd name="T107" fmla="*/ 661 h 793"/>
                <a:gd name="T108" fmla="*/ 3443 w 3989"/>
                <a:gd name="T109" fmla="*/ 648 h 793"/>
                <a:gd name="T110" fmla="*/ 3506 w 3989"/>
                <a:gd name="T111" fmla="*/ 667 h 793"/>
                <a:gd name="T112" fmla="*/ 3569 w 3989"/>
                <a:gd name="T113" fmla="*/ 680 h 793"/>
                <a:gd name="T114" fmla="*/ 3631 w 3989"/>
                <a:gd name="T115" fmla="*/ 680 h 793"/>
                <a:gd name="T116" fmla="*/ 3694 w 3989"/>
                <a:gd name="T117" fmla="*/ 680 h 793"/>
                <a:gd name="T118" fmla="*/ 3757 w 3989"/>
                <a:gd name="T119" fmla="*/ 680 h 793"/>
                <a:gd name="T120" fmla="*/ 3820 w 3989"/>
                <a:gd name="T121" fmla="*/ 673 h 793"/>
                <a:gd name="T122" fmla="*/ 3882 w 3989"/>
                <a:gd name="T123" fmla="*/ 673 h 793"/>
                <a:gd name="T124" fmla="*/ 3945 w 3989"/>
                <a:gd name="T125" fmla="*/ 67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89" h="793">
                  <a:moveTo>
                    <a:pt x="0" y="793"/>
                  </a:moveTo>
                  <a:lnTo>
                    <a:pt x="6" y="793"/>
                  </a:lnTo>
                  <a:lnTo>
                    <a:pt x="12" y="793"/>
                  </a:lnTo>
                  <a:lnTo>
                    <a:pt x="18" y="793"/>
                  </a:lnTo>
                  <a:lnTo>
                    <a:pt x="25" y="793"/>
                  </a:lnTo>
                  <a:lnTo>
                    <a:pt x="31" y="793"/>
                  </a:lnTo>
                  <a:lnTo>
                    <a:pt x="37" y="793"/>
                  </a:lnTo>
                  <a:lnTo>
                    <a:pt x="44" y="787"/>
                  </a:lnTo>
                  <a:lnTo>
                    <a:pt x="50" y="787"/>
                  </a:lnTo>
                  <a:lnTo>
                    <a:pt x="56" y="787"/>
                  </a:lnTo>
                  <a:lnTo>
                    <a:pt x="62" y="780"/>
                  </a:lnTo>
                  <a:lnTo>
                    <a:pt x="69" y="780"/>
                  </a:lnTo>
                  <a:lnTo>
                    <a:pt x="75" y="780"/>
                  </a:lnTo>
                  <a:lnTo>
                    <a:pt x="81" y="780"/>
                  </a:lnTo>
                  <a:lnTo>
                    <a:pt x="87" y="780"/>
                  </a:lnTo>
                  <a:lnTo>
                    <a:pt x="94" y="780"/>
                  </a:lnTo>
                  <a:lnTo>
                    <a:pt x="100" y="780"/>
                  </a:lnTo>
                  <a:lnTo>
                    <a:pt x="106" y="774"/>
                  </a:lnTo>
                  <a:lnTo>
                    <a:pt x="113" y="768"/>
                  </a:lnTo>
                  <a:lnTo>
                    <a:pt x="119" y="768"/>
                  </a:lnTo>
                  <a:lnTo>
                    <a:pt x="125" y="774"/>
                  </a:lnTo>
                  <a:lnTo>
                    <a:pt x="131" y="774"/>
                  </a:lnTo>
                  <a:lnTo>
                    <a:pt x="138" y="780"/>
                  </a:lnTo>
                  <a:lnTo>
                    <a:pt x="144" y="780"/>
                  </a:lnTo>
                  <a:lnTo>
                    <a:pt x="150" y="787"/>
                  </a:lnTo>
                  <a:lnTo>
                    <a:pt x="156" y="787"/>
                  </a:lnTo>
                  <a:lnTo>
                    <a:pt x="163" y="787"/>
                  </a:lnTo>
                  <a:lnTo>
                    <a:pt x="169" y="787"/>
                  </a:lnTo>
                  <a:lnTo>
                    <a:pt x="175" y="780"/>
                  </a:lnTo>
                  <a:lnTo>
                    <a:pt x="182" y="780"/>
                  </a:lnTo>
                  <a:lnTo>
                    <a:pt x="188" y="780"/>
                  </a:lnTo>
                  <a:lnTo>
                    <a:pt x="194" y="780"/>
                  </a:lnTo>
                  <a:lnTo>
                    <a:pt x="200" y="780"/>
                  </a:lnTo>
                  <a:lnTo>
                    <a:pt x="207" y="780"/>
                  </a:lnTo>
                  <a:lnTo>
                    <a:pt x="213" y="780"/>
                  </a:lnTo>
                  <a:lnTo>
                    <a:pt x="219" y="780"/>
                  </a:lnTo>
                  <a:lnTo>
                    <a:pt x="225" y="780"/>
                  </a:lnTo>
                  <a:lnTo>
                    <a:pt x="232" y="780"/>
                  </a:lnTo>
                  <a:lnTo>
                    <a:pt x="238" y="780"/>
                  </a:lnTo>
                  <a:lnTo>
                    <a:pt x="244" y="780"/>
                  </a:lnTo>
                  <a:lnTo>
                    <a:pt x="251" y="787"/>
                  </a:lnTo>
                  <a:lnTo>
                    <a:pt x="257" y="787"/>
                  </a:lnTo>
                  <a:lnTo>
                    <a:pt x="263" y="780"/>
                  </a:lnTo>
                  <a:lnTo>
                    <a:pt x="269" y="780"/>
                  </a:lnTo>
                  <a:lnTo>
                    <a:pt x="276" y="780"/>
                  </a:lnTo>
                  <a:lnTo>
                    <a:pt x="282" y="780"/>
                  </a:lnTo>
                  <a:lnTo>
                    <a:pt x="288" y="774"/>
                  </a:lnTo>
                  <a:lnTo>
                    <a:pt x="294" y="774"/>
                  </a:lnTo>
                  <a:lnTo>
                    <a:pt x="301" y="774"/>
                  </a:lnTo>
                  <a:lnTo>
                    <a:pt x="307" y="774"/>
                  </a:lnTo>
                  <a:lnTo>
                    <a:pt x="313" y="774"/>
                  </a:lnTo>
                  <a:lnTo>
                    <a:pt x="320" y="774"/>
                  </a:lnTo>
                  <a:lnTo>
                    <a:pt x="326" y="774"/>
                  </a:lnTo>
                  <a:lnTo>
                    <a:pt x="332" y="780"/>
                  </a:lnTo>
                  <a:lnTo>
                    <a:pt x="338" y="780"/>
                  </a:lnTo>
                  <a:lnTo>
                    <a:pt x="345" y="780"/>
                  </a:lnTo>
                  <a:lnTo>
                    <a:pt x="351" y="780"/>
                  </a:lnTo>
                  <a:lnTo>
                    <a:pt x="357" y="780"/>
                  </a:lnTo>
                  <a:lnTo>
                    <a:pt x="363" y="780"/>
                  </a:lnTo>
                  <a:lnTo>
                    <a:pt x="370" y="780"/>
                  </a:lnTo>
                  <a:lnTo>
                    <a:pt x="376" y="780"/>
                  </a:lnTo>
                  <a:lnTo>
                    <a:pt x="382" y="780"/>
                  </a:lnTo>
                  <a:lnTo>
                    <a:pt x="389" y="774"/>
                  </a:lnTo>
                  <a:lnTo>
                    <a:pt x="395" y="774"/>
                  </a:lnTo>
                  <a:lnTo>
                    <a:pt x="401" y="774"/>
                  </a:lnTo>
                  <a:lnTo>
                    <a:pt x="407" y="774"/>
                  </a:lnTo>
                  <a:lnTo>
                    <a:pt x="414" y="774"/>
                  </a:lnTo>
                  <a:lnTo>
                    <a:pt x="420" y="774"/>
                  </a:lnTo>
                  <a:lnTo>
                    <a:pt x="426" y="774"/>
                  </a:lnTo>
                  <a:lnTo>
                    <a:pt x="432" y="774"/>
                  </a:lnTo>
                  <a:lnTo>
                    <a:pt x="439" y="774"/>
                  </a:lnTo>
                  <a:lnTo>
                    <a:pt x="445" y="774"/>
                  </a:lnTo>
                  <a:lnTo>
                    <a:pt x="451" y="774"/>
                  </a:lnTo>
                  <a:lnTo>
                    <a:pt x="458" y="774"/>
                  </a:lnTo>
                  <a:lnTo>
                    <a:pt x="464" y="774"/>
                  </a:lnTo>
                  <a:lnTo>
                    <a:pt x="470" y="774"/>
                  </a:lnTo>
                  <a:lnTo>
                    <a:pt x="476" y="774"/>
                  </a:lnTo>
                  <a:lnTo>
                    <a:pt x="483" y="774"/>
                  </a:lnTo>
                  <a:lnTo>
                    <a:pt x="489" y="774"/>
                  </a:lnTo>
                  <a:lnTo>
                    <a:pt x="495" y="774"/>
                  </a:lnTo>
                  <a:lnTo>
                    <a:pt x="501" y="774"/>
                  </a:lnTo>
                  <a:lnTo>
                    <a:pt x="508" y="768"/>
                  </a:lnTo>
                  <a:lnTo>
                    <a:pt x="514" y="774"/>
                  </a:lnTo>
                  <a:lnTo>
                    <a:pt x="520" y="774"/>
                  </a:lnTo>
                  <a:lnTo>
                    <a:pt x="527" y="774"/>
                  </a:lnTo>
                  <a:lnTo>
                    <a:pt x="533" y="774"/>
                  </a:lnTo>
                  <a:lnTo>
                    <a:pt x="539" y="774"/>
                  </a:lnTo>
                  <a:lnTo>
                    <a:pt x="545" y="774"/>
                  </a:lnTo>
                  <a:lnTo>
                    <a:pt x="552" y="774"/>
                  </a:lnTo>
                  <a:lnTo>
                    <a:pt x="558" y="774"/>
                  </a:lnTo>
                  <a:lnTo>
                    <a:pt x="564" y="774"/>
                  </a:lnTo>
                  <a:lnTo>
                    <a:pt x="570" y="774"/>
                  </a:lnTo>
                  <a:lnTo>
                    <a:pt x="577" y="774"/>
                  </a:lnTo>
                  <a:lnTo>
                    <a:pt x="583" y="768"/>
                  </a:lnTo>
                  <a:lnTo>
                    <a:pt x="589" y="768"/>
                  </a:lnTo>
                  <a:lnTo>
                    <a:pt x="596" y="768"/>
                  </a:lnTo>
                  <a:lnTo>
                    <a:pt x="602" y="768"/>
                  </a:lnTo>
                  <a:lnTo>
                    <a:pt x="608" y="768"/>
                  </a:lnTo>
                  <a:lnTo>
                    <a:pt x="614" y="768"/>
                  </a:lnTo>
                  <a:lnTo>
                    <a:pt x="621" y="774"/>
                  </a:lnTo>
                  <a:lnTo>
                    <a:pt x="627" y="768"/>
                  </a:lnTo>
                  <a:lnTo>
                    <a:pt x="633" y="768"/>
                  </a:lnTo>
                  <a:lnTo>
                    <a:pt x="639" y="774"/>
                  </a:lnTo>
                  <a:lnTo>
                    <a:pt x="646" y="768"/>
                  </a:lnTo>
                  <a:lnTo>
                    <a:pt x="652" y="768"/>
                  </a:lnTo>
                  <a:lnTo>
                    <a:pt x="658" y="768"/>
                  </a:lnTo>
                  <a:lnTo>
                    <a:pt x="665" y="768"/>
                  </a:lnTo>
                  <a:lnTo>
                    <a:pt x="671" y="768"/>
                  </a:lnTo>
                  <a:lnTo>
                    <a:pt x="677" y="768"/>
                  </a:lnTo>
                  <a:lnTo>
                    <a:pt x="683" y="768"/>
                  </a:lnTo>
                  <a:lnTo>
                    <a:pt x="690" y="768"/>
                  </a:lnTo>
                  <a:lnTo>
                    <a:pt x="696" y="768"/>
                  </a:lnTo>
                  <a:lnTo>
                    <a:pt x="702" y="768"/>
                  </a:lnTo>
                  <a:lnTo>
                    <a:pt x="708" y="768"/>
                  </a:lnTo>
                  <a:lnTo>
                    <a:pt x="715" y="768"/>
                  </a:lnTo>
                  <a:lnTo>
                    <a:pt x="721" y="768"/>
                  </a:lnTo>
                  <a:lnTo>
                    <a:pt x="727" y="768"/>
                  </a:lnTo>
                  <a:lnTo>
                    <a:pt x="734" y="768"/>
                  </a:lnTo>
                  <a:lnTo>
                    <a:pt x="740" y="768"/>
                  </a:lnTo>
                  <a:lnTo>
                    <a:pt x="746" y="768"/>
                  </a:lnTo>
                  <a:lnTo>
                    <a:pt x="752" y="768"/>
                  </a:lnTo>
                  <a:lnTo>
                    <a:pt x="759" y="768"/>
                  </a:lnTo>
                  <a:lnTo>
                    <a:pt x="765" y="768"/>
                  </a:lnTo>
                  <a:lnTo>
                    <a:pt x="771" y="768"/>
                  </a:lnTo>
                  <a:lnTo>
                    <a:pt x="777" y="768"/>
                  </a:lnTo>
                  <a:lnTo>
                    <a:pt x="784" y="768"/>
                  </a:lnTo>
                  <a:lnTo>
                    <a:pt x="790" y="768"/>
                  </a:lnTo>
                  <a:lnTo>
                    <a:pt x="796" y="768"/>
                  </a:lnTo>
                  <a:lnTo>
                    <a:pt x="803" y="768"/>
                  </a:lnTo>
                  <a:lnTo>
                    <a:pt x="809" y="768"/>
                  </a:lnTo>
                  <a:lnTo>
                    <a:pt x="815" y="761"/>
                  </a:lnTo>
                  <a:lnTo>
                    <a:pt x="821" y="768"/>
                  </a:lnTo>
                  <a:lnTo>
                    <a:pt x="828" y="768"/>
                  </a:lnTo>
                  <a:lnTo>
                    <a:pt x="834" y="761"/>
                  </a:lnTo>
                  <a:lnTo>
                    <a:pt x="840" y="755"/>
                  </a:lnTo>
                  <a:lnTo>
                    <a:pt x="846" y="743"/>
                  </a:lnTo>
                  <a:lnTo>
                    <a:pt x="853" y="717"/>
                  </a:lnTo>
                  <a:lnTo>
                    <a:pt x="859" y="698"/>
                  </a:lnTo>
                  <a:lnTo>
                    <a:pt x="865" y="692"/>
                  </a:lnTo>
                  <a:lnTo>
                    <a:pt x="872" y="705"/>
                  </a:lnTo>
                  <a:lnTo>
                    <a:pt x="878" y="724"/>
                  </a:lnTo>
                  <a:lnTo>
                    <a:pt x="884" y="736"/>
                  </a:lnTo>
                  <a:lnTo>
                    <a:pt x="890" y="749"/>
                  </a:lnTo>
                  <a:lnTo>
                    <a:pt x="897" y="749"/>
                  </a:lnTo>
                  <a:lnTo>
                    <a:pt x="903" y="755"/>
                  </a:lnTo>
                  <a:lnTo>
                    <a:pt x="909" y="755"/>
                  </a:lnTo>
                  <a:lnTo>
                    <a:pt x="915" y="755"/>
                  </a:lnTo>
                  <a:lnTo>
                    <a:pt x="922" y="755"/>
                  </a:lnTo>
                  <a:lnTo>
                    <a:pt x="928" y="755"/>
                  </a:lnTo>
                  <a:lnTo>
                    <a:pt x="934" y="755"/>
                  </a:lnTo>
                  <a:lnTo>
                    <a:pt x="941" y="755"/>
                  </a:lnTo>
                  <a:lnTo>
                    <a:pt x="947" y="755"/>
                  </a:lnTo>
                  <a:lnTo>
                    <a:pt x="953" y="755"/>
                  </a:lnTo>
                  <a:lnTo>
                    <a:pt x="959" y="761"/>
                  </a:lnTo>
                  <a:lnTo>
                    <a:pt x="966" y="761"/>
                  </a:lnTo>
                  <a:lnTo>
                    <a:pt x="972" y="761"/>
                  </a:lnTo>
                  <a:lnTo>
                    <a:pt x="978" y="761"/>
                  </a:lnTo>
                  <a:lnTo>
                    <a:pt x="984" y="761"/>
                  </a:lnTo>
                  <a:lnTo>
                    <a:pt x="991" y="761"/>
                  </a:lnTo>
                  <a:lnTo>
                    <a:pt x="997" y="761"/>
                  </a:lnTo>
                  <a:lnTo>
                    <a:pt x="1003" y="761"/>
                  </a:lnTo>
                  <a:lnTo>
                    <a:pt x="1010" y="761"/>
                  </a:lnTo>
                  <a:lnTo>
                    <a:pt x="1016" y="755"/>
                  </a:lnTo>
                  <a:lnTo>
                    <a:pt x="1022" y="755"/>
                  </a:lnTo>
                  <a:lnTo>
                    <a:pt x="1028" y="755"/>
                  </a:lnTo>
                  <a:lnTo>
                    <a:pt x="1035" y="755"/>
                  </a:lnTo>
                  <a:lnTo>
                    <a:pt x="1041" y="755"/>
                  </a:lnTo>
                  <a:lnTo>
                    <a:pt x="1047" y="755"/>
                  </a:lnTo>
                  <a:lnTo>
                    <a:pt x="1053" y="755"/>
                  </a:lnTo>
                  <a:lnTo>
                    <a:pt x="1060" y="755"/>
                  </a:lnTo>
                  <a:lnTo>
                    <a:pt x="1066" y="755"/>
                  </a:lnTo>
                  <a:lnTo>
                    <a:pt x="1072" y="755"/>
                  </a:lnTo>
                  <a:lnTo>
                    <a:pt x="1079" y="761"/>
                  </a:lnTo>
                  <a:lnTo>
                    <a:pt x="1085" y="761"/>
                  </a:lnTo>
                  <a:lnTo>
                    <a:pt x="1091" y="761"/>
                  </a:lnTo>
                  <a:lnTo>
                    <a:pt x="1097" y="761"/>
                  </a:lnTo>
                  <a:lnTo>
                    <a:pt x="1104" y="755"/>
                  </a:lnTo>
                  <a:lnTo>
                    <a:pt x="1110" y="755"/>
                  </a:lnTo>
                  <a:lnTo>
                    <a:pt x="1116" y="755"/>
                  </a:lnTo>
                  <a:lnTo>
                    <a:pt x="1122" y="755"/>
                  </a:lnTo>
                  <a:lnTo>
                    <a:pt x="1129" y="755"/>
                  </a:lnTo>
                  <a:lnTo>
                    <a:pt x="1135" y="755"/>
                  </a:lnTo>
                  <a:lnTo>
                    <a:pt x="1141" y="755"/>
                  </a:lnTo>
                  <a:lnTo>
                    <a:pt x="1148" y="755"/>
                  </a:lnTo>
                  <a:lnTo>
                    <a:pt x="1154" y="755"/>
                  </a:lnTo>
                  <a:lnTo>
                    <a:pt x="1160" y="755"/>
                  </a:lnTo>
                  <a:lnTo>
                    <a:pt x="1166" y="755"/>
                  </a:lnTo>
                  <a:lnTo>
                    <a:pt x="1173" y="755"/>
                  </a:lnTo>
                  <a:lnTo>
                    <a:pt x="1179" y="755"/>
                  </a:lnTo>
                  <a:lnTo>
                    <a:pt x="1185" y="755"/>
                  </a:lnTo>
                  <a:lnTo>
                    <a:pt x="1191" y="755"/>
                  </a:lnTo>
                  <a:lnTo>
                    <a:pt x="1198" y="755"/>
                  </a:lnTo>
                  <a:lnTo>
                    <a:pt x="1204" y="755"/>
                  </a:lnTo>
                  <a:lnTo>
                    <a:pt x="1210" y="755"/>
                  </a:lnTo>
                  <a:lnTo>
                    <a:pt x="1217" y="755"/>
                  </a:lnTo>
                  <a:lnTo>
                    <a:pt x="1223" y="755"/>
                  </a:lnTo>
                  <a:lnTo>
                    <a:pt x="1229" y="755"/>
                  </a:lnTo>
                  <a:lnTo>
                    <a:pt x="1235" y="755"/>
                  </a:lnTo>
                  <a:lnTo>
                    <a:pt x="1242" y="755"/>
                  </a:lnTo>
                  <a:lnTo>
                    <a:pt x="1248" y="755"/>
                  </a:lnTo>
                  <a:lnTo>
                    <a:pt x="1254" y="755"/>
                  </a:lnTo>
                  <a:lnTo>
                    <a:pt x="1260" y="755"/>
                  </a:lnTo>
                  <a:lnTo>
                    <a:pt x="1267" y="755"/>
                  </a:lnTo>
                  <a:lnTo>
                    <a:pt x="1273" y="755"/>
                  </a:lnTo>
                  <a:lnTo>
                    <a:pt x="1279" y="755"/>
                  </a:lnTo>
                  <a:lnTo>
                    <a:pt x="1286" y="755"/>
                  </a:lnTo>
                  <a:lnTo>
                    <a:pt x="1292" y="755"/>
                  </a:lnTo>
                  <a:lnTo>
                    <a:pt x="1298" y="755"/>
                  </a:lnTo>
                  <a:lnTo>
                    <a:pt x="1304" y="755"/>
                  </a:lnTo>
                  <a:lnTo>
                    <a:pt x="1311" y="755"/>
                  </a:lnTo>
                  <a:lnTo>
                    <a:pt x="1317" y="755"/>
                  </a:lnTo>
                  <a:lnTo>
                    <a:pt x="1323" y="755"/>
                  </a:lnTo>
                  <a:lnTo>
                    <a:pt x="1329" y="755"/>
                  </a:lnTo>
                  <a:lnTo>
                    <a:pt x="1336" y="755"/>
                  </a:lnTo>
                  <a:lnTo>
                    <a:pt x="1342" y="755"/>
                  </a:lnTo>
                  <a:lnTo>
                    <a:pt x="1348" y="755"/>
                  </a:lnTo>
                  <a:lnTo>
                    <a:pt x="1355" y="749"/>
                  </a:lnTo>
                  <a:lnTo>
                    <a:pt x="1361" y="749"/>
                  </a:lnTo>
                  <a:lnTo>
                    <a:pt x="1367" y="749"/>
                  </a:lnTo>
                  <a:lnTo>
                    <a:pt x="1373" y="755"/>
                  </a:lnTo>
                  <a:lnTo>
                    <a:pt x="1380" y="755"/>
                  </a:lnTo>
                  <a:lnTo>
                    <a:pt x="1386" y="749"/>
                  </a:lnTo>
                  <a:lnTo>
                    <a:pt x="1392" y="749"/>
                  </a:lnTo>
                  <a:lnTo>
                    <a:pt x="1398" y="749"/>
                  </a:lnTo>
                  <a:lnTo>
                    <a:pt x="1405" y="749"/>
                  </a:lnTo>
                  <a:lnTo>
                    <a:pt x="1411" y="749"/>
                  </a:lnTo>
                  <a:lnTo>
                    <a:pt x="1417" y="749"/>
                  </a:lnTo>
                  <a:lnTo>
                    <a:pt x="1424" y="749"/>
                  </a:lnTo>
                  <a:lnTo>
                    <a:pt x="1430" y="749"/>
                  </a:lnTo>
                  <a:lnTo>
                    <a:pt x="1436" y="749"/>
                  </a:lnTo>
                  <a:lnTo>
                    <a:pt x="1442" y="749"/>
                  </a:lnTo>
                  <a:lnTo>
                    <a:pt x="1449" y="749"/>
                  </a:lnTo>
                  <a:lnTo>
                    <a:pt x="1455" y="749"/>
                  </a:lnTo>
                  <a:lnTo>
                    <a:pt x="1461" y="749"/>
                  </a:lnTo>
                  <a:lnTo>
                    <a:pt x="1467" y="749"/>
                  </a:lnTo>
                  <a:lnTo>
                    <a:pt x="1474" y="749"/>
                  </a:lnTo>
                  <a:lnTo>
                    <a:pt x="1480" y="749"/>
                  </a:lnTo>
                  <a:lnTo>
                    <a:pt x="1486" y="749"/>
                  </a:lnTo>
                  <a:lnTo>
                    <a:pt x="1492" y="749"/>
                  </a:lnTo>
                  <a:lnTo>
                    <a:pt x="1499" y="749"/>
                  </a:lnTo>
                  <a:lnTo>
                    <a:pt x="1505" y="743"/>
                  </a:lnTo>
                  <a:lnTo>
                    <a:pt x="1511" y="749"/>
                  </a:lnTo>
                  <a:lnTo>
                    <a:pt x="1518" y="749"/>
                  </a:lnTo>
                  <a:lnTo>
                    <a:pt x="1524" y="743"/>
                  </a:lnTo>
                  <a:lnTo>
                    <a:pt x="1530" y="749"/>
                  </a:lnTo>
                  <a:lnTo>
                    <a:pt x="1536" y="743"/>
                  </a:lnTo>
                  <a:lnTo>
                    <a:pt x="1543" y="749"/>
                  </a:lnTo>
                  <a:lnTo>
                    <a:pt x="1549" y="743"/>
                  </a:lnTo>
                  <a:lnTo>
                    <a:pt x="1555" y="743"/>
                  </a:lnTo>
                  <a:lnTo>
                    <a:pt x="1561" y="743"/>
                  </a:lnTo>
                  <a:lnTo>
                    <a:pt x="1568" y="743"/>
                  </a:lnTo>
                  <a:lnTo>
                    <a:pt x="1574" y="743"/>
                  </a:lnTo>
                  <a:lnTo>
                    <a:pt x="1580" y="743"/>
                  </a:lnTo>
                  <a:lnTo>
                    <a:pt x="1587" y="743"/>
                  </a:lnTo>
                  <a:lnTo>
                    <a:pt x="1593" y="743"/>
                  </a:lnTo>
                  <a:lnTo>
                    <a:pt x="1599" y="743"/>
                  </a:lnTo>
                  <a:lnTo>
                    <a:pt x="1605" y="743"/>
                  </a:lnTo>
                  <a:lnTo>
                    <a:pt x="1612" y="743"/>
                  </a:lnTo>
                  <a:lnTo>
                    <a:pt x="1618" y="743"/>
                  </a:lnTo>
                  <a:lnTo>
                    <a:pt x="1624" y="743"/>
                  </a:lnTo>
                  <a:lnTo>
                    <a:pt x="1630" y="743"/>
                  </a:lnTo>
                  <a:lnTo>
                    <a:pt x="1637" y="743"/>
                  </a:lnTo>
                  <a:lnTo>
                    <a:pt x="1643" y="743"/>
                  </a:lnTo>
                  <a:lnTo>
                    <a:pt x="1649" y="743"/>
                  </a:lnTo>
                  <a:lnTo>
                    <a:pt x="1656" y="743"/>
                  </a:lnTo>
                  <a:lnTo>
                    <a:pt x="1662" y="743"/>
                  </a:lnTo>
                  <a:lnTo>
                    <a:pt x="1668" y="743"/>
                  </a:lnTo>
                  <a:lnTo>
                    <a:pt x="1674" y="743"/>
                  </a:lnTo>
                  <a:lnTo>
                    <a:pt x="1681" y="743"/>
                  </a:lnTo>
                  <a:lnTo>
                    <a:pt x="1687" y="736"/>
                  </a:lnTo>
                  <a:lnTo>
                    <a:pt x="1693" y="736"/>
                  </a:lnTo>
                  <a:lnTo>
                    <a:pt x="1699" y="743"/>
                  </a:lnTo>
                  <a:lnTo>
                    <a:pt x="1706" y="743"/>
                  </a:lnTo>
                  <a:lnTo>
                    <a:pt x="1712" y="743"/>
                  </a:lnTo>
                  <a:lnTo>
                    <a:pt x="1718" y="743"/>
                  </a:lnTo>
                  <a:lnTo>
                    <a:pt x="1725" y="736"/>
                  </a:lnTo>
                  <a:lnTo>
                    <a:pt x="1731" y="743"/>
                  </a:lnTo>
                  <a:lnTo>
                    <a:pt x="1737" y="743"/>
                  </a:lnTo>
                  <a:lnTo>
                    <a:pt x="1743" y="736"/>
                  </a:lnTo>
                  <a:lnTo>
                    <a:pt x="1750" y="736"/>
                  </a:lnTo>
                  <a:lnTo>
                    <a:pt x="1756" y="736"/>
                  </a:lnTo>
                  <a:lnTo>
                    <a:pt x="1762" y="736"/>
                  </a:lnTo>
                  <a:lnTo>
                    <a:pt x="1768" y="730"/>
                  </a:lnTo>
                  <a:lnTo>
                    <a:pt x="1775" y="730"/>
                  </a:lnTo>
                  <a:lnTo>
                    <a:pt x="1781" y="730"/>
                  </a:lnTo>
                  <a:lnTo>
                    <a:pt x="1787" y="730"/>
                  </a:lnTo>
                  <a:lnTo>
                    <a:pt x="1794" y="736"/>
                  </a:lnTo>
                  <a:lnTo>
                    <a:pt x="1800" y="736"/>
                  </a:lnTo>
                  <a:lnTo>
                    <a:pt x="1806" y="736"/>
                  </a:lnTo>
                  <a:lnTo>
                    <a:pt x="1812" y="736"/>
                  </a:lnTo>
                  <a:lnTo>
                    <a:pt x="1819" y="736"/>
                  </a:lnTo>
                  <a:lnTo>
                    <a:pt x="1825" y="736"/>
                  </a:lnTo>
                  <a:lnTo>
                    <a:pt x="1831" y="736"/>
                  </a:lnTo>
                  <a:lnTo>
                    <a:pt x="1837" y="736"/>
                  </a:lnTo>
                  <a:lnTo>
                    <a:pt x="1844" y="736"/>
                  </a:lnTo>
                  <a:lnTo>
                    <a:pt x="1850" y="736"/>
                  </a:lnTo>
                  <a:lnTo>
                    <a:pt x="1856" y="736"/>
                  </a:lnTo>
                  <a:lnTo>
                    <a:pt x="1863" y="736"/>
                  </a:lnTo>
                  <a:lnTo>
                    <a:pt x="1869" y="736"/>
                  </a:lnTo>
                  <a:lnTo>
                    <a:pt x="1875" y="736"/>
                  </a:lnTo>
                  <a:lnTo>
                    <a:pt x="1881" y="736"/>
                  </a:lnTo>
                  <a:lnTo>
                    <a:pt x="1888" y="736"/>
                  </a:lnTo>
                  <a:lnTo>
                    <a:pt x="1894" y="736"/>
                  </a:lnTo>
                  <a:lnTo>
                    <a:pt x="1900" y="736"/>
                  </a:lnTo>
                  <a:lnTo>
                    <a:pt x="1906" y="736"/>
                  </a:lnTo>
                  <a:lnTo>
                    <a:pt x="1913" y="736"/>
                  </a:lnTo>
                  <a:lnTo>
                    <a:pt x="1919" y="736"/>
                  </a:lnTo>
                  <a:lnTo>
                    <a:pt x="1925" y="730"/>
                  </a:lnTo>
                  <a:lnTo>
                    <a:pt x="1932" y="730"/>
                  </a:lnTo>
                  <a:lnTo>
                    <a:pt x="1938" y="730"/>
                  </a:lnTo>
                  <a:lnTo>
                    <a:pt x="1944" y="730"/>
                  </a:lnTo>
                  <a:lnTo>
                    <a:pt x="1950" y="730"/>
                  </a:lnTo>
                  <a:lnTo>
                    <a:pt x="1957" y="730"/>
                  </a:lnTo>
                  <a:lnTo>
                    <a:pt x="1963" y="730"/>
                  </a:lnTo>
                  <a:lnTo>
                    <a:pt x="1969" y="730"/>
                  </a:lnTo>
                  <a:lnTo>
                    <a:pt x="1975" y="730"/>
                  </a:lnTo>
                  <a:lnTo>
                    <a:pt x="1982" y="730"/>
                  </a:lnTo>
                  <a:lnTo>
                    <a:pt x="1988" y="730"/>
                  </a:lnTo>
                  <a:lnTo>
                    <a:pt x="1994" y="730"/>
                  </a:lnTo>
                  <a:lnTo>
                    <a:pt x="2001" y="730"/>
                  </a:lnTo>
                  <a:lnTo>
                    <a:pt x="2007" y="730"/>
                  </a:lnTo>
                  <a:lnTo>
                    <a:pt x="2013" y="730"/>
                  </a:lnTo>
                  <a:lnTo>
                    <a:pt x="2019" y="730"/>
                  </a:lnTo>
                  <a:lnTo>
                    <a:pt x="2026" y="730"/>
                  </a:lnTo>
                  <a:lnTo>
                    <a:pt x="2032" y="730"/>
                  </a:lnTo>
                  <a:lnTo>
                    <a:pt x="2038" y="730"/>
                  </a:lnTo>
                  <a:lnTo>
                    <a:pt x="2044" y="730"/>
                  </a:lnTo>
                  <a:lnTo>
                    <a:pt x="2051" y="730"/>
                  </a:lnTo>
                  <a:lnTo>
                    <a:pt x="2057" y="730"/>
                  </a:lnTo>
                  <a:lnTo>
                    <a:pt x="2063" y="730"/>
                  </a:lnTo>
                  <a:lnTo>
                    <a:pt x="2070" y="730"/>
                  </a:lnTo>
                  <a:lnTo>
                    <a:pt x="2076" y="730"/>
                  </a:lnTo>
                  <a:lnTo>
                    <a:pt x="2082" y="730"/>
                  </a:lnTo>
                  <a:lnTo>
                    <a:pt x="2088" y="730"/>
                  </a:lnTo>
                  <a:lnTo>
                    <a:pt x="2095" y="730"/>
                  </a:lnTo>
                  <a:lnTo>
                    <a:pt x="2101" y="730"/>
                  </a:lnTo>
                  <a:lnTo>
                    <a:pt x="2107" y="730"/>
                  </a:lnTo>
                  <a:lnTo>
                    <a:pt x="2113" y="730"/>
                  </a:lnTo>
                  <a:lnTo>
                    <a:pt x="2120" y="730"/>
                  </a:lnTo>
                  <a:lnTo>
                    <a:pt x="2126" y="730"/>
                  </a:lnTo>
                  <a:lnTo>
                    <a:pt x="2132" y="730"/>
                  </a:lnTo>
                  <a:lnTo>
                    <a:pt x="2139" y="730"/>
                  </a:lnTo>
                  <a:lnTo>
                    <a:pt x="2145" y="730"/>
                  </a:lnTo>
                  <a:lnTo>
                    <a:pt x="2151" y="730"/>
                  </a:lnTo>
                  <a:lnTo>
                    <a:pt x="2157" y="730"/>
                  </a:lnTo>
                  <a:lnTo>
                    <a:pt x="2164" y="730"/>
                  </a:lnTo>
                  <a:lnTo>
                    <a:pt x="2170" y="730"/>
                  </a:lnTo>
                  <a:lnTo>
                    <a:pt x="2176" y="724"/>
                  </a:lnTo>
                  <a:lnTo>
                    <a:pt x="2182" y="724"/>
                  </a:lnTo>
                  <a:lnTo>
                    <a:pt x="2189" y="724"/>
                  </a:lnTo>
                  <a:lnTo>
                    <a:pt x="2195" y="724"/>
                  </a:lnTo>
                  <a:lnTo>
                    <a:pt x="2201" y="724"/>
                  </a:lnTo>
                  <a:lnTo>
                    <a:pt x="2208" y="724"/>
                  </a:lnTo>
                  <a:lnTo>
                    <a:pt x="2214" y="724"/>
                  </a:lnTo>
                  <a:lnTo>
                    <a:pt x="2220" y="724"/>
                  </a:lnTo>
                  <a:lnTo>
                    <a:pt x="2226" y="724"/>
                  </a:lnTo>
                  <a:lnTo>
                    <a:pt x="2233" y="724"/>
                  </a:lnTo>
                  <a:lnTo>
                    <a:pt x="2239" y="724"/>
                  </a:lnTo>
                  <a:lnTo>
                    <a:pt x="2245" y="724"/>
                  </a:lnTo>
                  <a:lnTo>
                    <a:pt x="2251" y="724"/>
                  </a:lnTo>
                  <a:lnTo>
                    <a:pt x="2258" y="724"/>
                  </a:lnTo>
                  <a:lnTo>
                    <a:pt x="2264" y="724"/>
                  </a:lnTo>
                  <a:lnTo>
                    <a:pt x="2270" y="724"/>
                  </a:lnTo>
                  <a:lnTo>
                    <a:pt x="2277" y="724"/>
                  </a:lnTo>
                  <a:lnTo>
                    <a:pt x="2283" y="724"/>
                  </a:lnTo>
                  <a:lnTo>
                    <a:pt x="2289" y="724"/>
                  </a:lnTo>
                  <a:lnTo>
                    <a:pt x="2295" y="724"/>
                  </a:lnTo>
                  <a:lnTo>
                    <a:pt x="2302" y="724"/>
                  </a:lnTo>
                  <a:lnTo>
                    <a:pt x="2308" y="724"/>
                  </a:lnTo>
                  <a:lnTo>
                    <a:pt x="2314" y="724"/>
                  </a:lnTo>
                  <a:lnTo>
                    <a:pt x="2320" y="724"/>
                  </a:lnTo>
                  <a:lnTo>
                    <a:pt x="2327" y="724"/>
                  </a:lnTo>
                  <a:lnTo>
                    <a:pt x="2333" y="724"/>
                  </a:lnTo>
                  <a:lnTo>
                    <a:pt x="2339" y="724"/>
                  </a:lnTo>
                  <a:lnTo>
                    <a:pt x="2346" y="724"/>
                  </a:lnTo>
                  <a:lnTo>
                    <a:pt x="2352" y="724"/>
                  </a:lnTo>
                  <a:lnTo>
                    <a:pt x="2358" y="724"/>
                  </a:lnTo>
                  <a:lnTo>
                    <a:pt x="2364" y="724"/>
                  </a:lnTo>
                  <a:lnTo>
                    <a:pt x="2371" y="724"/>
                  </a:lnTo>
                  <a:lnTo>
                    <a:pt x="2377" y="724"/>
                  </a:lnTo>
                  <a:lnTo>
                    <a:pt x="2383" y="724"/>
                  </a:lnTo>
                  <a:lnTo>
                    <a:pt x="2389" y="724"/>
                  </a:lnTo>
                  <a:lnTo>
                    <a:pt x="2396" y="724"/>
                  </a:lnTo>
                  <a:lnTo>
                    <a:pt x="2402" y="724"/>
                  </a:lnTo>
                  <a:lnTo>
                    <a:pt x="2408" y="724"/>
                  </a:lnTo>
                  <a:lnTo>
                    <a:pt x="2415" y="717"/>
                  </a:lnTo>
                  <a:lnTo>
                    <a:pt x="2421" y="724"/>
                  </a:lnTo>
                  <a:lnTo>
                    <a:pt x="2427" y="724"/>
                  </a:lnTo>
                  <a:lnTo>
                    <a:pt x="2433" y="724"/>
                  </a:lnTo>
                  <a:lnTo>
                    <a:pt x="2440" y="724"/>
                  </a:lnTo>
                  <a:lnTo>
                    <a:pt x="2446" y="717"/>
                  </a:lnTo>
                  <a:lnTo>
                    <a:pt x="2452" y="717"/>
                  </a:lnTo>
                  <a:lnTo>
                    <a:pt x="2458" y="717"/>
                  </a:lnTo>
                  <a:lnTo>
                    <a:pt x="2465" y="717"/>
                  </a:lnTo>
                  <a:lnTo>
                    <a:pt x="2471" y="717"/>
                  </a:lnTo>
                  <a:lnTo>
                    <a:pt x="2477" y="717"/>
                  </a:lnTo>
                  <a:lnTo>
                    <a:pt x="2484" y="711"/>
                  </a:lnTo>
                  <a:lnTo>
                    <a:pt x="2490" y="705"/>
                  </a:lnTo>
                  <a:lnTo>
                    <a:pt x="2496" y="705"/>
                  </a:lnTo>
                  <a:lnTo>
                    <a:pt x="2502" y="698"/>
                  </a:lnTo>
                  <a:lnTo>
                    <a:pt x="2509" y="698"/>
                  </a:lnTo>
                  <a:lnTo>
                    <a:pt x="2515" y="692"/>
                  </a:lnTo>
                  <a:lnTo>
                    <a:pt x="2521" y="692"/>
                  </a:lnTo>
                  <a:lnTo>
                    <a:pt x="2527" y="692"/>
                  </a:lnTo>
                  <a:lnTo>
                    <a:pt x="2534" y="692"/>
                  </a:lnTo>
                  <a:lnTo>
                    <a:pt x="2540" y="692"/>
                  </a:lnTo>
                  <a:lnTo>
                    <a:pt x="2546" y="692"/>
                  </a:lnTo>
                  <a:lnTo>
                    <a:pt x="2553" y="698"/>
                  </a:lnTo>
                  <a:lnTo>
                    <a:pt x="2559" y="698"/>
                  </a:lnTo>
                  <a:lnTo>
                    <a:pt x="2565" y="698"/>
                  </a:lnTo>
                  <a:lnTo>
                    <a:pt x="2571" y="705"/>
                  </a:lnTo>
                  <a:lnTo>
                    <a:pt x="2578" y="698"/>
                  </a:lnTo>
                  <a:lnTo>
                    <a:pt x="2584" y="698"/>
                  </a:lnTo>
                  <a:lnTo>
                    <a:pt x="2590" y="705"/>
                  </a:lnTo>
                  <a:lnTo>
                    <a:pt x="2596" y="705"/>
                  </a:lnTo>
                  <a:lnTo>
                    <a:pt x="2603" y="705"/>
                  </a:lnTo>
                  <a:lnTo>
                    <a:pt x="2609" y="705"/>
                  </a:lnTo>
                  <a:lnTo>
                    <a:pt x="2615" y="705"/>
                  </a:lnTo>
                  <a:lnTo>
                    <a:pt x="2622" y="705"/>
                  </a:lnTo>
                  <a:lnTo>
                    <a:pt x="2628" y="705"/>
                  </a:lnTo>
                  <a:lnTo>
                    <a:pt x="2634" y="705"/>
                  </a:lnTo>
                  <a:lnTo>
                    <a:pt x="2640" y="705"/>
                  </a:lnTo>
                  <a:lnTo>
                    <a:pt x="2647" y="705"/>
                  </a:lnTo>
                  <a:lnTo>
                    <a:pt x="2653" y="705"/>
                  </a:lnTo>
                  <a:lnTo>
                    <a:pt x="2659" y="705"/>
                  </a:lnTo>
                  <a:lnTo>
                    <a:pt x="2665" y="705"/>
                  </a:lnTo>
                  <a:lnTo>
                    <a:pt x="2672" y="705"/>
                  </a:lnTo>
                  <a:lnTo>
                    <a:pt x="2678" y="705"/>
                  </a:lnTo>
                  <a:lnTo>
                    <a:pt x="2684" y="705"/>
                  </a:lnTo>
                  <a:lnTo>
                    <a:pt x="2691" y="705"/>
                  </a:lnTo>
                  <a:lnTo>
                    <a:pt x="2697" y="705"/>
                  </a:lnTo>
                  <a:lnTo>
                    <a:pt x="2703" y="705"/>
                  </a:lnTo>
                  <a:lnTo>
                    <a:pt x="2709" y="705"/>
                  </a:lnTo>
                  <a:lnTo>
                    <a:pt x="2716" y="705"/>
                  </a:lnTo>
                  <a:lnTo>
                    <a:pt x="2722" y="705"/>
                  </a:lnTo>
                  <a:lnTo>
                    <a:pt x="2728" y="705"/>
                  </a:lnTo>
                  <a:lnTo>
                    <a:pt x="2734" y="705"/>
                  </a:lnTo>
                  <a:lnTo>
                    <a:pt x="2741" y="705"/>
                  </a:lnTo>
                  <a:lnTo>
                    <a:pt x="2747" y="705"/>
                  </a:lnTo>
                  <a:lnTo>
                    <a:pt x="2753" y="705"/>
                  </a:lnTo>
                  <a:lnTo>
                    <a:pt x="2760" y="705"/>
                  </a:lnTo>
                  <a:lnTo>
                    <a:pt x="2766" y="705"/>
                  </a:lnTo>
                  <a:lnTo>
                    <a:pt x="2772" y="705"/>
                  </a:lnTo>
                  <a:lnTo>
                    <a:pt x="2778" y="698"/>
                  </a:lnTo>
                  <a:lnTo>
                    <a:pt x="2785" y="698"/>
                  </a:lnTo>
                  <a:lnTo>
                    <a:pt x="2791" y="698"/>
                  </a:lnTo>
                  <a:lnTo>
                    <a:pt x="2797" y="698"/>
                  </a:lnTo>
                  <a:lnTo>
                    <a:pt x="2803" y="698"/>
                  </a:lnTo>
                  <a:lnTo>
                    <a:pt x="2810" y="698"/>
                  </a:lnTo>
                  <a:lnTo>
                    <a:pt x="2816" y="698"/>
                  </a:lnTo>
                  <a:lnTo>
                    <a:pt x="2822" y="698"/>
                  </a:lnTo>
                  <a:lnTo>
                    <a:pt x="2829" y="698"/>
                  </a:lnTo>
                  <a:lnTo>
                    <a:pt x="2835" y="698"/>
                  </a:lnTo>
                  <a:lnTo>
                    <a:pt x="2841" y="698"/>
                  </a:lnTo>
                  <a:lnTo>
                    <a:pt x="2847" y="698"/>
                  </a:lnTo>
                  <a:lnTo>
                    <a:pt x="2854" y="698"/>
                  </a:lnTo>
                  <a:lnTo>
                    <a:pt x="2860" y="698"/>
                  </a:lnTo>
                  <a:lnTo>
                    <a:pt x="2866" y="698"/>
                  </a:lnTo>
                  <a:lnTo>
                    <a:pt x="2872" y="698"/>
                  </a:lnTo>
                  <a:lnTo>
                    <a:pt x="2879" y="698"/>
                  </a:lnTo>
                  <a:lnTo>
                    <a:pt x="2885" y="698"/>
                  </a:lnTo>
                  <a:lnTo>
                    <a:pt x="2891" y="698"/>
                  </a:lnTo>
                  <a:lnTo>
                    <a:pt x="2898" y="698"/>
                  </a:lnTo>
                  <a:lnTo>
                    <a:pt x="2904" y="698"/>
                  </a:lnTo>
                  <a:lnTo>
                    <a:pt x="2910" y="698"/>
                  </a:lnTo>
                  <a:lnTo>
                    <a:pt x="2916" y="698"/>
                  </a:lnTo>
                  <a:lnTo>
                    <a:pt x="2923" y="692"/>
                  </a:lnTo>
                  <a:lnTo>
                    <a:pt x="2929" y="692"/>
                  </a:lnTo>
                  <a:lnTo>
                    <a:pt x="2935" y="692"/>
                  </a:lnTo>
                  <a:lnTo>
                    <a:pt x="2941" y="698"/>
                  </a:lnTo>
                  <a:lnTo>
                    <a:pt x="2948" y="692"/>
                  </a:lnTo>
                  <a:lnTo>
                    <a:pt x="2954" y="692"/>
                  </a:lnTo>
                  <a:lnTo>
                    <a:pt x="2960" y="692"/>
                  </a:lnTo>
                  <a:lnTo>
                    <a:pt x="2967" y="686"/>
                  </a:lnTo>
                  <a:lnTo>
                    <a:pt x="2973" y="686"/>
                  </a:lnTo>
                  <a:lnTo>
                    <a:pt x="2979" y="686"/>
                  </a:lnTo>
                  <a:lnTo>
                    <a:pt x="2985" y="686"/>
                  </a:lnTo>
                  <a:lnTo>
                    <a:pt x="2992" y="686"/>
                  </a:lnTo>
                  <a:lnTo>
                    <a:pt x="2998" y="686"/>
                  </a:lnTo>
                  <a:lnTo>
                    <a:pt x="3004" y="686"/>
                  </a:lnTo>
                  <a:lnTo>
                    <a:pt x="3010" y="686"/>
                  </a:lnTo>
                  <a:lnTo>
                    <a:pt x="3017" y="686"/>
                  </a:lnTo>
                  <a:lnTo>
                    <a:pt x="3023" y="686"/>
                  </a:lnTo>
                  <a:lnTo>
                    <a:pt x="3029" y="680"/>
                  </a:lnTo>
                  <a:lnTo>
                    <a:pt x="3036" y="680"/>
                  </a:lnTo>
                  <a:lnTo>
                    <a:pt x="3042" y="680"/>
                  </a:lnTo>
                  <a:lnTo>
                    <a:pt x="3048" y="680"/>
                  </a:lnTo>
                  <a:lnTo>
                    <a:pt x="3054" y="686"/>
                  </a:lnTo>
                  <a:lnTo>
                    <a:pt x="3061" y="686"/>
                  </a:lnTo>
                  <a:lnTo>
                    <a:pt x="3067" y="686"/>
                  </a:lnTo>
                  <a:lnTo>
                    <a:pt x="3073" y="680"/>
                  </a:lnTo>
                  <a:lnTo>
                    <a:pt x="3079" y="673"/>
                  </a:lnTo>
                  <a:lnTo>
                    <a:pt x="3086" y="673"/>
                  </a:lnTo>
                  <a:lnTo>
                    <a:pt x="3092" y="667"/>
                  </a:lnTo>
                  <a:lnTo>
                    <a:pt x="3098" y="667"/>
                  </a:lnTo>
                  <a:lnTo>
                    <a:pt x="3105" y="667"/>
                  </a:lnTo>
                  <a:lnTo>
                    <a:pt x="3111" y="673"/>
                  </a:lnTo>
                  <a:lnTo>
                    <a:pt x="3117" y="673"/>
                  </a:lnTo>
                  <a:lnTo>
                    <a:pt x="3123" y="673"/>
                  </a:lnTo>
                  <a:lnTo>
                    <a:pt x="3130" y="667"/>
                  </a:lnTo>
                  <a:lnTo>
                    <a:pt x="3136" y="661"/>
                  </a:lnTo>
                  <a:lnTo>
                    <a:pt x="3142" y="648"/>
                  </a:lnTo>
                  <a:lnTo>
                    <a:pt x="3148" y="610"/>
                  </a:lnTo>
                  <a:lnTo>
                    <a:pt x="3155" y="522"/>
                  </a:lnTo>
                  <a:lnTo>
                    <a:pt x="3161" y="359"/>
                  </a:lnTo>
                  <a:lnTo>
                    <a:pt x="3167" y="170"/>
                  </a:lnTo>
                  <a:lnTo>
                    <a:pt x="3174" y="32"/>
                  </a:lnTo>
                  <a:lnTo>
                    <a:pt x="3180" y="0"/>
                  </a:lnTo>
                  <a:lnTo>
                    <a:pt x="3186" y="70"/>
                  </a:lnTo>
                  <a:lnTo>
                    <a:pt x="3192" y="170"/>
                  </a:lnTo>
                  <a:lnTo>
                    <a:pt x="3199" y="271"/>
                  </a:lnTo>
                  <a:lnTo>
                    <a:pt x="3205" y="340"/>
                  </a:lnTo>
                  <a:lnTo>
                    <a:pt x="3211" y="371"/>
                  </a:lnTo>
                  <a:lnTo>
                    <a:pt x="3217" y="378"/>
                  </a:lnTo>
                  <a:lnTo>
                    <a:pt x="3224" y="365"/>
                  </a:lnTo>
                  <a:lnTo>
                    <a:pt x="3230" y="353"/>
                  </a:lnTo>
                  <a:lnTo>
                    <a:pt x="3236" y="353"/>
                  </a:lnTo>
                  <a:lnTo>
                    <a:pt x="3243" y="371"/>
                  </a:lnTo>
                  <a:lnTo>
                    <a:pt x="3249" y="416"/>
                  </a:lnTo>
                  <a:lnTo>
                    <a:pt x="3255" y="460"/>
                  </a:lnTo>
                  <a:lnTo>
                    <a:pt x="3261" y="497"/>
                  </a:lnTo>
                  <a:lnTo>
                    <a:pt x="3268" y="529"/>
                  </a:lnTo>
                  <a:lnTo>
                    <a:pt x="3274" y="554"/>
                  </a:lnTo>
                  <a:lnTo>
                    <a:pt x="3280" y="579"/>
                  </a:lnTo>
                  <a:lnTo>
                    <a:pt x="3286" y="592"/>
                  </a:lnTo>
                  <a:lnTo>
                    <a:pt x="3293" y="604"/>
                  </a:lnTo>
                  <a:lnTo>
                    <a:pt x="3299" y="610"/>
                  </a:lnTo>
                  <a:lnTo>
                    <a:pt x="3305" y="623"/>
                  </a:lnTo>
                  <a:lnTo>
                    <a:pt x="3312" y="629"/>
                  </a:lnTo>
                  <a:lnTo>
                    <a:pt x="3318" y="642"/>
                  </a:lnTo>
                  <a:lnTo>
                    <a:pt x="3324" y="642"/>
                  </a:lnTo>
                  <a:lnTo>
                    <a:pt x="3330" y="648"/>
                  </a:lnTo>
                  <a:lnTo>
                    <a:pt x="3337" y="654"/>
                  </a:lnTo>
                  <a:lnTo>
                    <a:pt x="3343" y="661"/>
                  </a:lnTo>
                  <a:lnTo>
                    <a:pt x="3349" y="661"/>
                  </a:lnTo>
                  <a:lnTo>
                    <a:pt x="3355" y="667"/>
                  </a:lnTo>
                  <a:lnTo>
                    <a:pt x="3362" y="667"/>
                  </a:lnTo>
                  <a:lnTo>
                    <a:pt x="3368" y="667"/>
                  </a:lnTo>
                  <a:lnTo>
                    <a:pt x="3374" y="661"/>
                  </a:lnTo>
                  <a:lnTo>
                    <a:pt x="3380" y="661"/>
                  </a:lnTo>
                  <a:lnTo>
                    <a:pt x="3387" y="654"/>
                  </a:lnTo>
                  <a:lnTo>
                    <a:pt x="3393" y="642"/>
                  </a:lnTo>
                  <a:lnTo>
                    <a:pt x="3399" y="629"/>
                  </a:lnTo>
                  <a:lnTo>
                    <a:pt x="3406" y="617"/>
                  </a:lnTo>
                  <a:lnTo>
                    <a:pt x="3412" y="610"/>
                  </a:lnTo>
                  <a:lnTo>
                    <a:pt x="3418" y="617"/>
                  </a:lnTo>
                  <a:lnTo>
                    <a:pt x="3424" y="623"/>
                  </a:lnTo>
                  <a:lnTo>
                    <a:pt x="3431" y="636"/>
                  </a:lnTo>
                  <a:lnTo>
                    <a:pt x="3437" y="642"/>
                  </a:lnTo>
                  <a:lnTo>
                    <a:pt x="3443" y="648"/>
                  </a:lnTo>
                  <a:lnTo>
                    <a:pt x="3449" y="654"/>
                  </a:lnTo>
                  <a:lnTo>
                    <a:pt x="3456" y="654"/>
                  </a:lnTo>
                  <a:lnTo>
                    <a:pt x="3462" y="654"/>
                  </a:lnTo>
                  <a:lnTo>
                    <a:pt x="3468" y="654"/>
                  </a:lnTo>
                  <a:lnTo>
                    <a:pt x="3475" y="654"/>
                  </a:lnTo>
                  <a:lnTo>
                    <a:pt x="3481" y="654"/>
                  </a:lnTo>
                  <a:lnTo>
                    <a:pt x="3487" y="661"/>
                  </a:lnTo>
                  <a:lnTo>
                    <a:pt x="3493" y="661"/>
                  </a:lnTo>
                  <a:lnTo>
                    <a:pt x="3500" y="667"/>
                  </a:lnTo>
                  <a:lnTo>
                    <a:pt x="3506" y="667"/>
                  </a:lnTo>
                  <a:lnTo>
                    <a:pt x="3512" y="673"/>
                  </a:lnTo>
                  <a:lnTo>
                    <a:pt x="3518" y="673"/>
                  </a:lnTo>
                  <a:lnTo>
                    <a:pt x="3525" y="673"/>
                  </a:lnTo>
                  <a:lnTo>
                    <a:pt x="3531" y="673"/>
                  </a:lnTo>
                  <a:lnTo>
                    <a:pt x="3537" y="673"/>
                  </a:lnTo>
                  <a:lnTo>
                    <a:pt x="3544" y="680"/>
                  </a:lnTo>
                  <a:lnTo>
                    <a:pt x="3550" y="680"/>
                  </a:lnTo>
                  <a:lnTo>
                    <a:pt x="3556" y="680"/>
                  </a:lnTo>
                  <a:lnTo>
                    <a:pt x="3562" y="680"/>
                  </a:lnTo>
                  <a:lnTo>
                    <a:pt x="3569" y="680"/>
                  </a:lnTo>
                  <a:lnTo>
                    <a:pt x="3575" y="680"/>
                  </a:lnTo>
                  <a:lnTo>
                    <a:pt x="3581" y="680"/>
                  </a:lnTo>
                  <a:lnTo>
                    <a:pt x="3587" y="680"/>
                  </a:lnTo>
                  <a:lnTo>
                    <a:pt x="3594" y="680"/>
                  </a:lnTo>
                  <a:lnTo>
                    <a:pt x="3600" y="680"/>
                  </a:lnTo>
                  <a:lnTo>
                    <a:pt x="3606" y="680"/>
                  </a:lnTo>
                  <a:lnTo>
                    <a:pt x="3613" y="680"/>
                  </a:lnTo>
                  <a:lnTo>
                    <a:pt x="3619" y="680"/>
                  </a:lnTo>
                  <a:lnTo>
                    <a:pt x="3625" y="680"/>
                  </a:lnTo>
                  <a:lnTo>
                    <a:pt x="3631" y="680"/>
                  </a:lnTo>
                  <a:lnTo>
                    <a:pt x="3638" y="680"/>
                  </a:lnTo>
                  <a:lnTo>
                    <a:pt x="3644" y="680"/>
                  </a:lnTo>
                  <a:lnTo>
                    <a:pt x="3650" y="680"/>
                  </a:lnTo>
                  <a:lnTo>
                    <a:pt x="3656" y="680"/>
                  </a:lnTo>
                  <a:lnTo>
                    <a:pt x="3663" y="680"/>
                  </a:lnTo>
                  <a:lnTo>
                    <a:pt x="3669" y="680"/>
                  </a:lnTo>
                  <a:lnTo>
                    <a:pt x="3675" y="680"/>
                  </a:lnTo>
                  <a:lnTo>
                    <a:pt x="3682" y="680"/>
                  </a:lnTo>
                  <a:lnTo>
                    <a:pt x="3688" y="680"/>
                  </a:lnTo>
                  <a:lnTo>
                    <a:pt x="3694" y="680"/>
                  </a:lnTo>
                  <a:lnTo>
                    <a:pt x="3700" y="680"/>
                  </a:lnTo>
                  <a:lnTo>
                    <a:pt x="3707" y="680"/>
                  </a:lnTo>
                  <a:lnTo>
                    <a:pt x="3713" y="680"/>
                  </a:lnTo>
                  <a:lnTo>
                    <a:pt x="3719" y="680"/>
                  </a:lnTo>
                  <a:lnTo>
                    <a:pt x="3725" y="680"/>
                  </a:lnTo>
                  <a:lnTo>
                    <a:pt x="3732" y="680"/>
                  </a:lnTo>
                  <a:lnTo>
                    <a:pt x="3738" y="680"/>
                  </a:lnTo>
                  <a:lnTo>
                    <a:pt x="3744" y="680"/>
                  </a:lnTo>
                  <a:lnTo>
                    <a:pt x="3751" y="680"/>
                  </a:lnTo>
                  <a:lnTo>
                    <a:pt x="3757" y="680"/>
                  </a:lnTo>
                  <a:lnTo>
                    <a:pt x="3763" y="673"/>
                  </a:lnTo>
                  <a:lnTo>
                    <a:pt x="3769" y="673"/>
                  </a:lnTo>
                  <a:lnTo>
                    <a:pt x="3776" y="673"/>
                  </a:lnTo>
                  <a:lnTo>
                    <a:pt x="3782" y="673"/>
                  </a:lnTo>
                  <a:lnTo>
                    <a:pt x="3788" y="673"/>
                  </a:lnTo>
                  <a:lnTo>
                    <a:pt x="3794" y="673"/>
                  </a:lnTo>
                  <a:lnTo>
                    <a:pt x="3801" y="673"/>
                  </a:lnTo>
                  <a:lnTo>
                    <a:pt x="3807" y="673"/>
                  </a:lnTo>
                  <a:lnTo>
                    <a:pt x="3813" y="673"/>
                  </a:lnTo>
                  <a:lnTo>
                    <a:pt x="3820" y="673"/>
                  </a:lnTo>
                  <a:lnTo>
                    <a:pt x="3826" y="673"/>
                  </a:lnTo>
                  <a:lnTo>
                    <a:pt x="3832" y="673"/>
                  </a:lnTo>
                  <a:lnTo>
                    <a:pt x="3838" y="673"/>
                  </a:lnTo>
                  <a:lnTo>
                    <a:pt x="3845" y="673"/>
                  </a:lnTo>
                  <a:lnTo>
                    <a:pt x="3851" y="673"/>
                  </a:lnTo>
                  <a:lnTo>
                    <a:pt x="3857" y="673"/>
                  </a:lnTo>
                  <a:lnTo>
                    <a:pt x="3863" y="673"/>
                  </a:lnTo>
                  <a:lnTo>
                    <a:pt x="3870" y="673"/>
                  </a:lnTo>
                  <a:lnTo>
                    <a:pt x="3876" y="673"/>
                  </a:lnTo>
                  <a:lnTo>
                    <a:pt x="3882" y="673"/>
                  </a:lnTo>
                  <a:lnTo>
                    <a:pt x="3889" y="673"/>
                  </a:lnTo>
                  <a:lnTo>
                    <a:pt x="3895" y="673"/>
                  </a:lnTo>
                  <a:lnTo>
                    <a:pt x="3901" y="673"/>
                  </a:lnTo>
                  <a:lnTo>
                    <a:pt x="3907" y="673"/>
                  </a:lnTo>
                  <a:lnTo>
                    <a:pt x="3914" y="673"/>
                  </a:lnTo>
                  <a:lnTo>
                    <a:pt x="3920" y="673"/>
                  </a:lnTo>
                  <a:lnTo>
                    <a:pt x="3926" y="673"/>
                  </a:lnTo>
                  <a:lnTo>
                    <a:pt x="3932" y="673"/>
                  </a:lnTo>
                  <a:lnTo>
                    <a:pt x="3939" y="673"/>
                  </a:lnTo>
                  <a:lnTo>
                    <a:pt x="3945" y="673"/>
                  </a:lnTo>
                  <a:lnTo>
                    <a:pt x="3951" y="667"/>
                  </a:lnTo>
                  <a:lnTo>
                    <a:pt x="3958" y="673"/>
                  </a:lnTo>
                  <a:lnTo>
                    <a:pt x="3964" y="673"/>
                  </a:lnTo>
                  <a:lnTo>
                    <a:pt x="3970" y="667"/>
                  </a:lnTo>
                  <a:lnTo>
                    <a:pt x="3976" y="667"/>
                  </a:lnTo>
                  <a:lnTo>
                    <a:pt x="3983" y="667"/>
                  </a:lnTo>
                  <a:lnTo>
                    <a:pt x="3989" y="667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5" name="Freeform 94"/>
            <p:cNvSpPr>
              <a:spLocks/>
            </p:cNvSpPr>
            <p:nvPr/>
          </p:nvSpPr>
          <p:spPr bwMode="auto">
            <a:xfrm>
              <a:off x="3951903" y="4316676"/>
              <a:ext cx="2691935" cy="599508"/>
            </a:xfrm>
            <a:custGeom>
              <a:avLst/>
              <a:gdLst>
                <a:gd name="T0" fmla="*/ 56 w 3989"/>
                <a:gd name="T1" fmla="*/ 629 h 635"/>
                <a:gd name="T2" fmla="*/ 119 w 3989"/>
                <a:gd name="T3" fmla="*/ 610 h 635"/>
                <a:gd name="T4" fmla="*/ 182 w 3989"/>
                <a:gd name="T5" fmla="*/ 623 h 635"/>
                <a:gd name="T6" fmla="*/ 244 w 3989"/>
                <a:gd name="T7" fmla="*/ 623 h 635"/>
                <a:gd name="T8" fmla="*/ 307 w 3989"/>
                <a:gd name="T9" fmla="*/ 616 h 635"/>
                <a:gd name="T10" fmla="*/ 370 w 3989"/>
                <a:gd name="T11" fmla="*/ 616 h 635"/>
                <a:gd name="T12" fmla="*/ 432 w 3989"/>
                <a:gd name="T13" fmla="*/ 616 h 635"/>
                <a:gd name="T14" fmla="*/ 495 w 3989"/>
                <a:gd name="T15" fmla="*/ 610 h 635"/>
                <a:gd name="T16" fmla="*/ 558 w 3989"/>
                <a:gd name="T17" fmla="*/ 610 h 635"/>
                <a:gd name="T18" fmla="*/ 621 w 3989"/>
                <a:gd name="T19" fmla="*/ 610 h 635"/>
                <a:gd name="T20" fmla="*/ 683 w 3989"/>
                <a:gd name="T21" fmla="*/ 610 h 635"/>
                <a:gd name="T22" fmla="*/ 746 w 3989"/>
                <a:gd name="T23" fmla="*/ 604 h 635"/>
                <a:gd name="T24" fmla="*/ 809 w 3989"/>
                <a:gd name="T25" fmla="*/ 604 h 635"/>
                <a:gd name="T26" fmla="*/ 872 w 3989"/>
                <a:gd name="T27" fmla="*/ 534 h 635"/>
                <a:gd name="T28" fmla="*/ 934 w 3989"/>
                <a:gd name="T29" fmla="*/ 597 h 635"/>
                <a:gd name="T30" fmla="*/ 997 w 3989"/>
                <a:gd name="T31" fmla="*/ 597 h 635"/>
                <a:gd name="T32" fmla="*/ 1060 w 3989"/>
                <a:gd name="T33" fmla="*/ 597 h 635"/>
                <a:gd name="T34" fmla="*/ 1122 w 3989"/>
                <a:gd name="T35" fmla="*/ 597 h 635"/>
                <a:gd name="T36" fmla="*/ 1185 w 3989"/>
                <a:gd name="T37" fmla="*/ 604 h 635"/>
                <a:gd name="T38" fmla="*/ 1248 w 3989"/>
                <a:gd name="T39" fmla="*/ 591 h 635"/>
                <a:gd name="T40" fmla="*/ 1311 w 3989"/>
                <a:gd name="T41" fmla="*/ 591 h 635"/>
                <a:gd name="T42" fmla="*/ 1373 w 3989"/>
                <a:gd name="T43" fmla="*/ 591 h 635"/>
                <a:gd name="T44" fmla="*/ 1436 w 3989"/>
                <a:gd name="T45" fmla="*/ 591 h 635"/>
                <a:gd name="T46" fmla="*/ 1499 w 3989"/>
                <a:gd name="T47" fmla="*/ 591 h 635"/>
                <a:gd name="T48" fmla="*/ 1561 w 3989"/>
                <a:gd name="T49" fmla="*/ 591 h 635"/>
                <a:gd name="T50" fmla="*/ 1624 w 3989"/>
                <a:gd name="T51" fmla="*/ 585 h 635"/>
                <a:gd name="T52" fmla="*/ 1687 w 3989"/>
                <a:gd name="T53" fmla="*/ 585 h 635"/>
                <a:gd name="T54" fmla="*/ 1750 w 3989"/>
                <a:gd name="T55" fmla="*/ 585 h 635"/>
                <a:gd name="T56" fmla="*/ 1812 w 3989"/>
                <a:gd name="T57" fmla="*/ 579 h 635"/>
                <a:gd name="T58" fmla="*/ 1875 w 3989"/>
                <a:gd name="T59" fmla="*/ 579 h 635"/>
                <a:gd name="T60" fmla="*/ 1938 w 3989"/>
                <a:gd name="T61" fmla="*/ 579 h 635"/>
                <a:gd name="T62" fmla="*/ 2001 w 3989"/>
                <a:gd name="T63" fmla="*/ 579 h 635"/>
                <a:gd name="T64" fmla="*/ 2063 w 3989"/>
                <a:gd name="T65" fmla="*/ 572 h 635"/>
                <a:gd name="T66" fmla="*/ 2126 w 3989"/>
                <a:gd name="T67" fmla="*/ 572 h 635"/>
                <a:gd name="T68" fmla="*/ 2189 w 3989"/>
                <a:gd name="T69" fmla="*/ 566 h 635"/>
                <a:gd name="T70" fmla="*/ 2251 w 3989"/>
                <a:gd name="T71" fmla="*/ 566 h 635"/>
                <a:gd name="T72" fmla="*/ 2314 w 3989"/>
                <a:gd name="T73" fmla="*/ 566 h 635"/>
                <a:gd name="T74" fmla="*/ 2377 w 3989"/>
                <a:gd name="T75" fmla="*/ 566 h 635"/>
                <a:gd name="T76" fmla="*/ 2440 w 3989"/>
                <a:gd name="T77" fmla="*/ 566 h 635"/>
                <a:gd name="T78" fmla="*/ 2502 w 3989"/>
                <a:gd name="T79" fmla="*/ 547 h 635"/>
                <a:gd name="T80" fmla="*/ 2565 w 3989"/>
                <a:gd name="T81" fmla="*/ 541 h 635"/>
                <a:gd name="T82" fmla="*/ 2628 w 3989"/>
                <a:gd name="T83" fmla="*/ 547 h 635"/>
                <a:gd name="T84" fmla="*/ 2691 w 3989"/>
                <a:gd name="T85" fmla="*/ 547 h 635"/>
                <a:gd name="T86" fmla="*/ 2753 w 3989"/>
                <a:gd name="T87" fmla="*/ 547 h 635"/>
                <a:gd name="T88" fmla="*/ 2816 w 3989"/>
                <a:gd name="T89" fmla="*/ 547 h 635"/>
                <a:gd name="T90" fmla="*/ 2879 w 3989"/>
                <a:gd name="T91" fmla="*/ 541 h 635"/>
                <a:gd name="T92" fmla="*/ 2941 w 3989"/>
                <a:gd name="T93" fmla="*/ 534 h 635"/>
                <a:gd name="T94" fmla="*/ 3004 w 3989"/>
                <a:gd name="T95" fmla="*/ 522 h 635"/>
                <a:gd name="T96" fmla="*/ 3067 w 3989"/>
                <a:gd name="T97" fmla="*/ 522 h 635"/>
                <a:gd name="T98" fmla="*/ 3130 w 3989"/>
                <a:gd name="T99" fmla="*/ 516 h 635"/>
                <a:gd name="T100" fmla="*/ 3192 w 3989"/>
                <a:gd name="T101" fmla="*/ 0 h 635"/>
                <a:gd name="T102" fmla="*/ 3255 w 3989"/>
                <a:gd name="T103" fmla="*/ 170 h 635"/>
                <a:gd name="T104" fmla="*/ 3318 w 3989"/>
                <a:gd name="T105" fmla="*/ 459 h 635"/>
                <a:gd name="T106" fmla="*/ 3380 w 3989"/>
                <a:gd name="T107" fmla="*/ 509 h 635"/>
                <a:gd name="T108" fmla="*/ 3443 w 3989"/>
                <a:gd name="T109" fmla="*/ 516 h 635"/>
                <a:gd name="T110" fmla="*/ 3506 w 3989"/>
                <a:gd name="T111" fmla="*/ 516 h 635"/>
                <a:gd name="T112" fmla="*/ 3569 w 3989"/>
                <a:gd name="T113" fmla="*/ 522 h 635"/>
                <a:gd name="T114" fmla="*/ 3631 w 3989"/>
                <a:gd name="T115" fmla="*/ 522 h 635"/>
                <a:gd name="T116" fmla="*/ 3694 w 3989"/>
                <a:gd name="T117" fmla="*/ 522 h 635"/>
                <a:gd name="T118" fmla="*/ 3757 w 3989"/>
                <a:gd name="T119" fmla="*/ 516 h 635"/>
                <a:gd name="T120" fmla="*/ 3820 w 3989"/>
                <a:gd name="T121" fmla="*/ 516 h 635"/>
                <a:gd name="T122" fmla="*/ 3882 w 3989"/>
                <a:gd name="T123" fmla="*/ 516 h 635"/>
                <a:gd name="T124" fmla="*/ 3945 w 3989"/>
                <a:gd name="T125" fmla="*/ 509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89" h="635">
                  <a:moveTo>
                    <a:pt x="0" y="629"/>
                  </a:moveTo>
                  <a:lnTo>
                    <a:pt x="6" y="635"/>
                  </a:lnTo>
                  <a:lnTo>
                    <a:pt x="12" y="635"/>
                  </a:lnTo>
                  <a:lnTo>
                    <a:pt x="18" y="635"/>
                  </a:lnTo>
                  <a:lnTo>
                    <a:pt x="25" y="635"/>
                  </a:lnTo>
                  <a:lnTo>
                    <a:pt x="31" y="635"/>
                  </a:lnTo>
                  <a:lnTo>
                    <a:pt x="37" y="635"/>
                  </a:lnTo>
                  <a:lnTo>
                    <a:pt x="44" y="635"/>
                  </a:lnTo>
                  <a:lnTo>
                    <a:pt x="50" y="629"/>
                  </a:lnTo>
                  <a:lnTo>
                    <a:pt x="56" y="629"/>
                  </a:lnTo>
                  <a:lnTo>
                    <a:pt x="62" y="623"/>
                  </a:lnTo>
                  <a:lnTo>
                    <a:pt x="69" y="623"/>
                  </a:lnTo>
                  <a:lnTo>
                    <a:pt x="75" y="623"/>
                  </a:lnTo>
                  <a:lnTo>
                    <a:pt x="81" y="623"/>
                  </a:lnTo>
                  <a:lnTo>
                    <a:pt x="87" y="623"/>
                  </a:lnTo>
                  <a:lnTo>
                    <a:pt x="94" y="623"/>
                  </a:lnTo>
                  <a:lnTo>
                    <a:pt x="100" y="616"/>
                  </a:lnTo>
                  <a:lnTo>
                    <a:pt x="106" y="616"/>
                  </a:lnTo>
                  <a:lnTo>
                    <a:pt x="113" y="610"/>
                  </a:lnTo>
                  <a:lnTo>
                    <a:pt x="119" y="610"/>
                  </a:lnTo>
                  <a:lnTo>
                    <a:pt x="125" y="610"/>
                  </a:lnTo>
                  <a:lnTo>
                    <a:pt x="131" y="610"/>
                  </a:lnTo>
                  <a:lnTo>
                    <a:pt x="138" y="616"/>
                  </a:lnTo>
                  <a:lnTo>
                    <a:pt x="144" y="623"/>
                  </a:lnTo>
                  <a:lnTo>
                    <a:pt x="150" y="623"/>
                  </a:lnTo>
                  <a:lnTo>
                    <a:pt x="156" y="623"/>
                  </a:lnTo>
                  <a:lnTo>
                    <a:pt x="163" y="623"/>
                  </a:lnTo>
                  <a:lnTo>
                    <a:pt x="169" y="623"/>
                  </a:lnTo>
                  <a:lnTo>
                    <a:pt x="175" y="623"/>
                  </a:lnTo>
                  <a:lnTo>
                    <a:pt x="182" y="623"/>
                  </a:lnTo>
                  <a:lnTo>
                    <a:pt x="188" y="616"/>
                  </a:lnTo>
                  <a:lnTo>
                    <a:pt x="194" y="616"/>
                  </a:lnTo>
                  <a:lnTo>
                    <a:pt x="200" y="616"/>
                  </a:lnTo>
                  <a:lnTo>
                    <a:pt x="207" y="616"/>
                  </a:lnTo>
                  <a:lnTo>
                    <a:pt x="213" y="616"/>
                  </a:lnTo>
                  <a:lnTo>
                    <a:pt x="219" y="616"/>
                  </a:lnTo>
                  <a:lnTo>
                    <a:pt x="225" y="623"/>
                  </a:lnTo>
                  <a:lnTo>
                    <a:pt x="232" y="623"/>
                  </a:lnTo>
                  <a:lnTo>
                    <a:pt x="238" y="623"/>
                  </a:lnTo>
                  <a:lnTo>
                    <a:pt x="244" y="623"/>
                  </a:lnTo>
                  <a:lnTo>
                    <a:pt x="251" y="623"/>
                  </a:lnTo>
                  <a:lnTo>
                    <a:pt x="257" y="623"/>
                  </a:lnTo>
                  <a:lnTo>
                    <a:pt x="263" y="616"/>
                  </a:lnTo>
                  <a:lnTo>
                    <a:pt x="269" y="616"/>
                  </a:lnTo>
                  <a:lnTo>
                    <a:pt x="276" y="616"/>
                  </a:lnTo>
                  <a:lnTo>
                    <a:pt x="282" y="616"/>
                  </a:lnTo>
                  <a:lnTo>
                    <a:pt x="288" y="616"/>
                  </a:lnTo>
                  <a:lnTo>
                    <a:pt x="294" y="616"/>
                  </a:lnTo>
                  <a:lnTo>
                    <a:pt x="301" y="616"/>
                  </a:lnTo>
                  <a:lnTo>
                    <a:pt x="307" y="616"/>
                  </a:lnTo>
                  <a:lnTo>
                    <a:pt x="313" y="616"/>
                  </a:lnTo>
                  <a:lnTo>
                    <a:pt x="320" y="616"/>
                  </a:lnTo>
                  <a:lnTo>
                    <a:pt x="326" y="616"/>
                  </a:lnTo>
                  <a:lnTo>
                    <a:pt x="332" y="616"/>
                  </a:lnTo>
                  <a:lnTo>
                    <a:pt x="338" y="616"/>
                  </a:lnTo>
                  <a:lnTo>
                    <a:pt x="345" y="616"/>
                  </a:lnTo>
                  <a:lnTo>
                    <a:pt x="351" y="616"/>
                  </a:lnTo>
                  <a:lnTo>
                    <a:pt x="357" y="616"/>
                  </a:lnTo>
                  <a:lnTo>
                    <a:pt x="363" y="616"/>
                  </a:lnTo>
                  <a:lnTo>
                    <a:pt x="370" y="616"/>
                  </a:lnTo>
                  <a:lnTo>
                    <a:pt x="376" y="616"/>
                  </a:lnTo>
                  <a:lnTo>
                    <a:pt x="382" y="616"/>
                  </a:lnTo>
                  <a:lnTo>
                    <a:pt x="389" y="616"/>
                  </a:lnTo>
                  <a:lnTo>
                    <a:pt x="395" y="616"/>
                  </a:lnTo>
                  <a:lnTo>
                    <a:pt x="401" y="610"/>
                  </a:lnTo>
                  <a:lnTo>
                    <a:pt x="407" y="616"/>
                  </a:lnTo>
                  <a:lnTo>
                    <a:pt x="414" y="616"/>
                  </a:lnTo>
                  <a:lnTo>
                    <a:pt x="420" y="616"/>
                  </a:lnTo>
                  <a:lnTo>
                    <a:pt x="426" y="616"/>
                  </a:lnTo>
                  <a:lnTo>
                    <a:pt x="432" y="616"/>
                  </a:lnTo>
                  <a:lnTo>
                    <a:pt x="439" y="616"/>
                  </a:lnTo>
                  <a:lnTo>
                    <a:pt x="445" y="616"/>
                  </a:lnTo>
                  <a:lnTo>
                    <a:pt x="451" y="616"/>
                  </a:lnTo>
                  <a:lnTo>
                    <a:pt x="458" y="616"/>
                  </a:lnTo>
                  <a:lnTo>
                    <a:pt x="464" y="616"/>
                  </a:lnTo>
                  <a:lnTo>
                    <a:pt x="470" y="616"/>
                  </a:lnTo>
                  <a:lnTo>
                    <a:pt x="476" y="616"/>
                  </a:lnTo>
                  <a:lnTo>
                    <a:pt x="483" y="616"/>
                  </a:lnTo>
                  <a:lnTo>
                    <a:pt x="489" y="616"/>
                  </a:lnTo>
                  <a:lnTo>
                    <a:pt x="495" y="610"/>
                  </a:lnTo>
                  <a:lnTo>
                    <a:pt x="501" y="610"/>
                  </a:lnTo>
                  <a:lnTo>
                    <a:pt x="508" y="610"/>
                  </a:lnTo>
                  <a:lnTo>
                    <a:pt x="514" y="610"/>
                  </a:lnTo>
                  <a:lnTo>
                    <a:pt x="520" y="610"/>
                  </a:lnTo>
                  <a:lnTo>
                    <a:pt x="527" y="610"/>
                  </a:lnTo>
                  <a:lnTo>
                    <a:pt x="533" y="610"/>
                  </a:lnTo>
                  <a:lnTo>
                    <a:pt x="539" y="610"/>
                  </a:lnTo>
                  <a:lnTo>
                    <a:pt x="545" y="610"/>
                  </a:lnTo>
                  <a:lnTo>
                    <a:pt x="552" y="610"/>
                  </a:lnTo>
                  <a:lnTo>
                    <a:pt x="558" y="610"/>
                  </a:lnTo>
                  <a:lnTo>
                    <a:pt x="564" y="610"/>
                  </a:lnTo>
                  <a:lnTo>
                    <a:pt x="570" y="610"/>
                  </a:lnTo>
                  <a:lnTo>
                    <a:pt x="577" y="610"/>
                  </a:lnTo>
                  <a:lnTo>
                    <a:pt x="583" y="610"/>
                  </a:lnTo>
                  <a:lnTo>
                    <a:pt x="589" y="610"/>
                  </a:lnTo>
                  <a:lnTo>
                    <a:pt x="596" y="610"/>
                  </a:lnTo>
                  <a:lnTo>
                    <a:pt x="602" y="610"/>
                  </a:lnTo>
                  <a:lnTo>
                    <a:pt x="608" y="610"/>
                  </a:lnTo>
                  <a:lnTo>
                    <a:pt x="614" y="610"/>
                  </a:lnTo>
                  <a:lnTo>
                    <a:pt x="621" y="610"/>
                  </a:lnTo>
                  <a:lnTo>
                    <a:pt x="627" y="610"/>
                  </a:lnTo>
                  <a:lnTo>
                    <a:pt x="633" y="610"/>
                  </a:lnTo>
                  <a:lnTo>
                    <a:pt x="639" y="610"/>
                  </a:lnTo>
                  <a:lnTo>
                    <a:pt x="646" y="610"/>
                  </a:lnTo>
                  <a:lnTo>
                    <a:pt x="652" y="610"/>
                  </a:lnTo>
                  <a:lnTo>
                    <a:pt x="658" y="610"/>
                  </a:lnTo>
                  <a:lnTo>
                    <a:pt x="665" y="604"/>
                  </a:lnTo>
                  <a:lnTo>
                    <a:pt x="671" y="604"/>
                  </a:lnTo>
                  <a:lnTo>
                    <a:pt x="677" y="604"/>
                  </a:lnTo>
                  <a:lnTo>
                    <a:pt x="683" y="610"/>
                  </a:lnTo>
                  <a:lnTo>
                    <a:pt x="690" y="610"/>
                  </a:lnTo>
                  <a:lnTo>
                    <a:pt x="696" y="610"/>
                  </a:lnTo>
                  <a:lnTo>
                    <a:pt x="702" y="604"/>
                  </a:lnTo>
                  <a:lnTo>
                    <a:pt x="708" y="604"/>
                  </a:lnTo>
                  <a:lnTo>
                    <a:pt x="715" y="604"/>
                  </a:lnTo>
                  <a:lnTo>
                    <a:pt x="721" y="604"/>
                  </a:lnTo>
                  <a:lnTo>
                    <a:pt x="727" y="604"/>
                  </a:lnTo>
                  <a:lnTo>
                    <a:pt x="734" y="604"/>
                  </a:lnTo>
                  <a:lnTo>
                    <a:pt x="740" y="604"/>
                  </a:lnTo>
                  <a:lnTo>
                    <a:pt x="746" y="604"/>
                  </a:lnTo>
                  <a:lnTo>
                    <a:pt x="752" y="604"/>
                  </a:lnTo>
                  <a:lnTo>
                    <a:pt x="759" y="604"/>
                  </a:lnTo>
                  <a:lnTo>
                    <a:pt x="765" y="604"/>
                  </a:lnTo>
                  <a:lnTo>
                    <a:pt x="771" y="604"/>
                  </a:lnTo>
                  <a:lnTo>
                    <a:pt x="777" y="604"/>
                  </a:lnTo>
                  <a:lnTo>
                    <a:pt x="784" y="604"/>
                  </a:lnTo>
                  <a:lnTo>
                    <a:pt x="790" y="604"/>
                  </a:lnTo>
                  <a:lnTo>
                    <a:pt x="796" y="604"/>
                  </a:lnTo>
                  <a:lnTo>
                    <a:pt x="803" y="604"/>
                  </a:lnTo>
                  <a:lnTo>
                    <a:pt x="809" y="604"/>
                  </a:lnTo>
                  <a:lnTo>
                    <a:pt x="815" y="604"/>
                  </a:lnTo>
                  <a:lnTo>
                    <a:pt x="821" y="604"/>
                  </a:lnTo>
                  <a:lnTo>
                    <a:pt x="828" y="604"/>
                  </a:lnTo>
                  <a:lnTo>
                    <a:pt x="834" y="604"/>
                  </a:lnTo>
                  <a:lnTo>
                    <a:pt x="840" y="604"/>
                  </a:lnTo>
                  <a:lnTo>
                    <a:pt x="846" y="591"/>
                  </a:lnTo>
                  <a:lnTo>
                    <a:pt x="853" y="566"/>
                  </a:lnTo>
                  <a:lnTo>
                    <a:pt x="859" y="547"/>
                  </a:lnTo>
                  <a:lnTo>
                    <a:pt x="865" y="528"/>
                  </a:lnTo>
                  <a:lnTo>
                    <a:pt x="872" y="534"/>
                  </a:lnTo>
                  <a:lnTo>
                    <a:pt x="878" y="553"/>
                  </a:lnTo>
                  <a:lnTo>
                    <a:pt x="884" y="566"/>
                  </a:lnTo>
                  <a:lnTo>
                    <a:pt x="890" y="585"/>
                  </a:lnTo>
                  <a:lnTo>
                    <a:pt x="897" y="591"/>
                  </a:lnTo>
                  <a:lnTo>
                    <a:pt x="903" y="591"/>
                  </a:lnTo>
                  <a:lnTo>
                    <a:pt x="909" y="591"/>
                  </a:lnTo>
                  <a:lnTo>
                    <a:pt x="915" y="597"/>
                  </a:lnTo>
                  <a:lnTo>
                    <a:pt x="922" y="597"/>
                  </a:lnTo>
                  <a:lnTo>
                    <a:pt x="928" y="597"/>
                  </a:lnTo>
                  <a:lnTo>
                    <a:pt x="934" y="597"/>
                  </a:lnTo>
                  <a:lnTo>
                    <a:pt x="941" y="597"/>
                  </a:lnTo>
                  <a:lnTo>
                    <a:pt x="947" y="597"/>
                  </a:lnTo>
                  <a:lnTo>
                    <a:pt x="953" y="597"/>
                  </a:lnTo>
                  <a:lnTo>
                    <a:pt x="959" y="597"/>
                  </a:lnTo>
                  <a:lnTo>
                    <a:pt x="966" y="597"/>
                  </a:lnTo>
                  <a:lnTo>
                    <a:pt x="972" y="597"/>
                  </a:lnTo>
                  <a:lnTo>
                    <a:pt x="978" y="597"/>
                  </a:lnTo>
                  <a:lnTo>
                    <a:pt x="984" y="597"/>
                  </a:lnTo>
                  <a:lnTo>
                    <a:pt x="991" y="597"/>
                  </a:lnTo>
                  <a:lnTo>
                    <a:pt x="997" y="597"/>
                  </a:lnTo>
                  <a:lnTo>
                    <a:pt x="1003" y="597"/>
                  </a:lnTo>
                  <a:lnTo>
                    <a:pt x="1010" y="597"/>
                  </a:lnTo>
                  <a:lnTo>
                    <a:pt x="1016" y="597"/>
                  </a:lnTo>
                  <a:lnTo>
                    <a:pt x="1022" y="597"/>
                  </a:lnTo>
                  <a:lnTo>
                    <a:pt x="1028" y="591"/>
                  </a:lnTo>
                  <a:lnTo>
                    <a:pt x="1035" y="591"/>
                  </a:lnTo>
                  <a:lnTo>
                    <a:pt x="1041" y="597"/>
                  </a:lnTo>
                  <a:lnTo>
                    <a:pt x="1047" y="591"/>
                  </a:lnTo>
                  <a:lnTo>
                    <a:pt x="1053" y="591"/>
                  </a:lnTo>
                  <a:lnTo>
                    <a:pt x="1060" y="597"/>
                  </a:lnTo>
                  <a:lnTo>
                    <a:pt x="1066" y="597"/>
                  </a:lnTo>
                  <a:lnTo>
                    <a:pt x="1072" y="597"/>
                  </a:lnTo>
                  <a:lnTo>
                    <a:pt x="1079" y="597"/>
                  </a:lnTo>
                  <a:lnTo>
                    <a:pt x="1085" y="597"/>
                  </a:lnTo>
                  <a:lnTo>
                    <a:pt x="1091" y="597"/>
                  </a:lnTo>
                  <a:lnTo>
                    <a:pt x="1097" y="597"/>
                  </a:lnTo>
                  <a:lnTo>
                    <a:pt x="1104" y="597"/>
                  </a:lnTo>
                  <a:lnTo>
                    <a:pt x="1110" y="597"/>
                  </a:lnTo>
                  <a:lnTo>
                    <a:pt x="1116" y="597"/>
                  </a:lnTo>
                  <a:lnTo>
                    <a:pt x="1122" y="597"/>
                  </a:lnTo>
                  <a:lnTo>
                    <a:pt x="1129" y="597"/>
                  </a:lnTo>
                  <a:lnTo>
                    <a:pt x="1135" y="597"/>
                  </a:lnTo>
                  <a:lnTo>
                    <a:pt x="1141" y="597"/>
                  </a:lnTo>
                  <a:lnTo>
                    <a:pt x="1148" y="597"/>
                  </a:lnTo>
                  <a:lnTo>
                    <a:pt x="1154" y="604"/>
                  </a:lnTo>
                  <a:lnTo>
                    <a:pt x="1160" y="604"/>
                  </a:lnTo>
                  <a:lnTo>
                    <a:pt x="1166" y="604"/>
                  </a:lnTo>
                  <a:lnTo>
                    <a:pt x="1173" y="604"/>
                  </a:lnTo>
                  <a:lnTo>
                    <a:pt x="1179" y="604"/>
                  </a:lnTo>
                  <a:lnTo>
                    <a:pt x="1185" y="604"/>
                  </a:lnTo>
                  <a:lnTo>
                    <a:pt x="1191" y="597"/>
                  </a:lnTo>
                  <a:lnTo>
                    <a:pt x="1198" y="597"/>
                  </a:lnTo>
                  <a:lnTo>
                    <a:pt x="1204" y="597"/>
                  </a:lnTo>
                  <a:lnTo>
                    <a:pt x="1210" y="597"/>
                  </a:lnTo>
                  <a:lnTo>
                    <a:pt x="1217" y="597"/>
                  </a:lnTo>
                  <a:lnTo>
                    <a:pt x="1223" y="597"/>
                  </a:lnTo>
                  <a:lnTo>
                    <a:pt x="1229" y="597"/>
                  </a:lnTo>
                  <a:lnTo>
                    <a:pt x="1235" y="597"/>
                  </a:lnTo>
                  <a:lnTo>
                    <a:pt x="1242" y="597"/>
                  </a:lnTo>
                  <a:lnTo>
                    <a:pt x="1248" y="591"/>
                  </a:lnTo>
                  <a:lnTo>
                    <a:pt x="1254" y="591"/>
                  </a:lnTo>
                  <a:lnTo>
                    <a:pt x="1260" y="591"/>
                  </a:lnTo>
                  <a:lnTo>
                    <a:pt x="1267" y="591"/>
                  </a:lnTo>
                  <a:lnTo>
                    <a:pt x="1273" y="591"/>
                  </a:lnTo>
                  <a:lnTo>
                    <a:pt x="1279" y="591"/>
                  </a:lnTo>
                  <a:lnTo>
                    <a:pt x="1286" y="591"/>
                  </a:lnTo>
                  <a:lnTo>
                    <a:pt x="1292" y="591"/>
                  </a:lnTo>
                  <a:lnTo>
                    <a:pt x="1298" y="591"/>
                  </a:lnTo>
                  <a:lnTo>
                    <a:pt x="1304" y="591"/>
                  </a:lnTo>
                  <a:lnTo>
                    <a:pt x="1311" y="591"/>
                  </a:lnTo>
                  <a:lnTo>
                    <a:pt x="1317" y="591"/>
                  </a:lnTo>
                  <a:lnTo>
                    <a:pt x="1323" y="591"/>
                  </a:lnTo>
                  <a:lnTo>
                    <a:pt x="1329" y="591"/>
                  </a:lnTo>
                  <a:lnTo>
                    <a:pt x="1336" y="591"/>
                  </a:lnTo>
                  <a:lnTo>
                    <a:pt x="1342" y="591"/>
                  </a:lnTo>
                  <a:lnTo>
                    <a:pt x="1348" y="591"/>
                  </a:lnTo>
                  <a:lnTo>
                    <a:pt x="1355" y="591"/>
                  </a:lnTo>
                  <a:lnTo>
                    <a:pt x="1361" y="591"/>
                  </a:lnTo>
                  <a:lnTo>
                    <a:pt x="1367" y="591"/>
                  </a:lnTo>
                  <a:lnTo>
                    <a:pt x="1373" y="591"/>
                  </a:lnTo>
                  <a:lnTo>
                    <a:pt x="1380" y="591"/>
                  </a:lnTo>
                  <a:lnTo>
                    <a:pt x="1386" y="591"/>
                  </a:lnTo>
                  <a:lnTo>
                    <a:pt x="1392" y="591"/>
                  </a:lnTo>
                  <a:lnTo>
                    <a:pt x="1398" y="591"/>
                  </a:lnTo>
                  <a:lnTo>
                    <a:pt x="1405" y="591"/>
                  </a:lnTo>
                  <a:lnTo>
                    <a:pt x="1411" y="591"/>
                  </a:lnTo>
                  <a:lnTo>
                    <a:pt x="1417" y="591"/>
                  </a:lnTo>
                  <a:lnTo>
                    <a:pt x="1424" y="591"/>
                  </a:lnTo>
                  <a:lnTo>
                    <a:pt x="1430" y="591"/>
                  </a:lnTo>
                  <a:lnTo>
                    <a:pt x="1436" y="591"/>
                  </a:lnTo>
                  <a:lnTo>
                    <a:pt x="1442" y="591"/>
                  </a:lnTo>
                  <a:lnTo>
                    <a:pt x="1449" y="591"/>
                  </a:lnTo>
                  <a:lnTo>
                    <a:pt x="1455" y="591"/>
                  </a:lnTo>
                  <a:lnTo>
                    <a:pt x="1461" y="591"/>
                  </a:lnTo>
                  <a:lnTo>
                    <a:pt x="1467" y="591"/>
                  </a:lnTo>
                  <a:lnTo>
                    <a:pt x="1474" y="585"/>
                  </a:lnTo>
                  <a:lnTo>
                    <a:pt x="1480" y="585"/>
                  </a:lnTo>
                  <a:lnTo>
                    <a:pt x="1486" y="585"/>
                  </a:lnTo>
                  <a:lnTo>
                    <a:pt x="1492" y="585"/>
                  </a:lnTo>
                  <a:lnTo>
                    <a:pt x="1499" y="591"/>
                  </a:lnTo>
                  <a:lnTo>
                    <a:pt x="1505" y="591"/>
                  </a:lnTo>
                  <a:lnTo>
                    <a:pt x="1511" y="591"/>
                  </a:lnTo>
                  <a:lnTo>
                    <a:pt x="1518" y="591"/>
                  </a:lnTo>
                  <a:lnTo>
                    <a:pt x="1524" y="585"/>
                  </a:lnTo>
                  <a:lnTo>
                    <a:pt x="1530" y="591"/>
                  </a:lnTo>
                  <a:lnTo>
                    <a:pt x="1536" y="591"/>
                  </a:lnTo>
                  <a:lnTo>
                    <a:pt x="1543" y="591"/>
                  </a:lnTo>
                  <a:lnTo>
                    <a:pt x="1549" y="585"/>
                  </a:lnTo>
                  <a:lnTo>
                    <a:pt x="1555" y="585"/>
                  </a:lnTo>
                  <a:lnTo>
                    <a:pt x="1561" y="591"/>
                  </a:lnTo>
                  <a:lnTo>
                    <a:pt x="1568" y="591"/>
                  </a:lnTo>
                  <a:lnTo>
                    <a:pt x="1574" y="585"/>
                  </a:lnTo>
                  <a:lnTo>
                    <a:pt x="1580" y="585"/>
                  </a:lnTo>
                  <a:lnTo>
                    <a:pt x="1587" y="585"/>
                  </a:lnTo>
                  <a:lnTo>
                    <a:pt x="1593" y="585"/>
                  </a:lnTo>
                  <a:lnTo>
                    <a:pt x="1599" y="585"/>
                  </a:lnTo>
                  <a:lnTo>
                    <a:pt x="1605" y="585"/>
                  </a:lnTo>
                  <a:lnTo>
                    <a:pt x="1612" y="585"/>
                  </a:lnTo>
                  <a:lnTo>
                    <a:pt x="1618" y="585"/>
                  </a:lnTo>
                  <a:lnTo>
                    <a:pt x="1624" y="585"/>
                  </a:lnTo>
                  <a:lnTo>
                    <a:pt x="1630" y="585"/>
                  </a:lnTo>
                  <a:lnTo>
                    <a:pt x="1637" y="585"/>
                  </a:lnTo>
                  <a:lnTo>
                    <a:pt x="1643" y="585"/>
                  </a:lnTo>
                  <a:lnTo>
                    <a:pt x="1649" y="585"/>
                  </a:lnTo>
                  <a:lnTo>
                    <a:pt x="1656" y="585"/>
                  </a:lnTo>
                  <a:lnTo>
                    <a:pt x="1662" y="585"/>
                  </a:lnTo>
                  <a:lnTo>
                    <a:pt x="1668" y="585"/>
                  </a:lnTo>
                  <a:lnTo>
                    <a:pt x="1674" y="585"/>
                  </a:lnTo>
                  <a:lnTo>
                    <a:pt x="1681" y="585"/>
                  </a:lnTo>
                  <a:lnTo>
                    <a:pt x="1687" y="585"/>
                  </a:lnTo>
                  <a:lnTo>
                    <a:pt x="1693" y="585"/>
                  </a:lnTo>
                  <a:lnTo>
                    <a:pt x="1699" y="585"/>
                  </a:lnTo>
                  <a:lnTo>
                    <a:pt x="1706" y="585"/>
                  </a:lnTo>
                  <a:lnTo>
                    <a:pt x="1712" y="585"/>
                  </a:lnTo>
                  <a:lnTo>
                    <a:pt x="1718" y="585"/>
                  </a:lnTo>
                  <a:lnTo>
                    <a:pt x="1725" y="585"/>
                  </a:lnTo>
                  <a:lnTo>
                    <a:pt x="1731" y="585"/>
                  </a:lnTo>
                  <a:lnTo>
                    <a:pt x="1737" y="585"/>
                  </a:lnTo>
                  <a:lnTo>
                    <a:pt x="1743" y="585"/>
                  </a:lnTo>
                  <a:lnTo>
                    <a:pt x="1750" y="585"/>
                  </a:lnTo>
                  <a:lnTo>
                    <a:pt x="1756" y="585"/>
                  </a:lnTo>
                  <a:lnTo>
                    <a:pt x="1762" y="579"/>
                  </a:lnTo>
                  <a:lnTo>
                    <a:pt x="1768" y="585"/>
                  </a:lnTo>
                  <a:lnTo>
                    <a:pt x="1775" y="585"/>
                  </a:lnTo>
                  <a:lnTo>
                    <a:pt x="1781" y="579"/>
                  </a:lnTo>
                  <a:lnTo>
                    <a:pt x="1787" y="579"/>
                  </a:lnTo>
                  <a:lnTo>
                    <a:pt x="1794" y="579"/>
                  </a:lnTo>
                  <a:lnTo>
                    <a:pt x="1800" y="579"/>
                  </a:lnTo>
                  <a:lnTo>
                    <a:pt x="1806" y="579"/>
                  </a:lnTo>
                  <a:lnTo>
                    <a:pt x="1812" y="579"/>
                  </a:lnTo>
                  <a:lnTo>
                    <a:pt x="1819" y="579"/>
                  </a:lnTo>
                  <a:lnTo>
                    <a:pt x="1825" y="579"/>
                  </a:lnTo>
                  <a:lnTo>
                    <a:pt x="1831" y="579"/>
                  </a:lnTo>
                  <a:lnTo>
                    <a:pt x="1837" y="579"/>
                  </a:lnTo>
                  <a:lnTo>
                    <a:pt x="1844" y="579"/>
                  </a:lnTo>
                  <a:lnTo>
                    <a:pt x="1850" y="579"/>
                  </a:lnTo>
                  <a:lnTo>
                    <a:pt x="1856" y="579"/>
                  </a:lnTo>
                  <a:lnTo>
                    <a:pt x="1863" y="579"/>
                  </a:lnTo>
                  <a:lnTo>
                    <a:pt x="1869" y="579"/>
                  </a:lnTo>
                  <a:lnTo>
                    <a:pt x="1875" y="579"/>
                  </a:lnTo>
                  <a:lnTo>
                    <a:pt x="1881" y="579"/>
                  </a:lnTo>
                  <a:lnTo>
                    <a:pt x="1888" y="579"/>
                  </a:lnTo>
                  <a:lnTo>
                    <a:pt x="1894" y="579"/>
                  </a:lnTo>
                  <a:lnTo>
                    <a:pt x="1900" y="579"/>
                  </a:lnTo>
                  <a:lnTo>
                    <a:pt x="1906" y="579"/>
                  </a:lnTo>
                  <a:lnTo>
                    <a:pt x="1913" y="579"/>
                  </a:lnTo>
                  <a:lnTo>
                    <a:pt x="1919" y="579"/>
                  </a:lnTo>
                  <a:lnTo>
                    <a:pt x="1925" y="579"/>
                  </a:lnTo>
                  <a:lnTo>
                    <a:pt x="1932" y="579"/>
                  </a:lnTo>
                  <a:lnTo>
                    <a:pt x="1938" y="579"/>
                  </a:lnTo>
                  <a:lnTo>
                    <a:pt x="1944" y="579"/>
                  </a:lnTo>
                  <a:lnTo>
                    <a:pt x="1950" y="579"/>
                  </a:lnTo>
                  <a:lnTo>
                    <a:pt x="1957" y="579"/>
                  </a:lnTo>
                  <a:lnTo>
                    <a:pt x="1963" y="579"/>
                  </a:lnTo>
                  <a:lnTo>
                    <a:pt x="1969" y="579"/>
                  </a:lnTo>
                  <a:lnTo>
                    <a:pt x="1975" y="579"/>
                  </a:lnTo>
                  <a:lnTo>
                    <a:pt x="1982" y="579"/>
                  </a:lnTo>
                  <a:lnTo>
                    <a:pt x="1988" y="579"/>
                  </a:lnTo>
                  <a:lnTo>
                    <a:pt x="1994" y="579"/>
                  </a:lnTo>
                  <a:lnTo>
                    <a:pt x="2001" y="579"/>
                  </a:lnTo>
                  <a:lnTo>
                    <a:pt x="2007" y="579"/>
                  </a:lnTo>
                  <a:lnTo>
                    <a:pt x="2013" y="579"/>
                  </a:lnTo>
                  <a:lnTo>
                    <a:pt x="2019" y="579"/>
                  </a:lnTo>
                  <a:lnTo>
                    <a:pt x="2026" y="579"/>
                  </a:lnTo>
                  <a:lnTo>
                    <a:pt x="2032" y="579"/>
                  </a:lnTo>
                  <a:lnTo>
                    <a:pt x="2038" y="572"/>
                  </a:lnTo>
                  <a:lnTo>
                    <a:pt x="2044" y="579"/>
                  </a:lnTo>
                  <a:lnTo>
                    <a:pt x="2051" y="572"/>
                  </a:lnTo>
                  <a:lnTo>
                    <a:pt x="2057" y="572"/>
                  </a:lnTo>
                  <a:lnTo>
                    <a:pt x="2063" y="572"/>
                  </a:lnTo>
                  <a:lnTo>
                    <a:pt x="2070" y="572"/>
                  </a:lnTo>
                  <a:lnTo>
                    <a:pt x="2076" y="572"/>
                  </a:lnTo>
                  <a:lnTo>
                    <a:pt x="2082" y="572"/>
                  </a:lnTo>
                  <a:lnTo>
                    <a:pt x="2088" y="572"/>
                  </a:lnTo>
                  <a:lnTo>
                    <a:pt x="2095" y="572"/>
                  </a:lnTo>
                  <a:lnTo>
                    <a:pt x="2101" y="572"/>
                  </a:lnTo>
                  <a:lnTo>
                    <a:pt x="2107" y="572"/>
                  </a:lnTo>
                  <a:lnTo>
                    <a:pt x="2113" y="572"/>
                  </a:lnTo>
                  <a:lnTo>
                    <a:pt x="2120" y="572"/>
                  </a:lnTo>
                  <a:lnTo>
                    <a:pt x="2126" y="572"/>
                  </a:lnTo>
                  <a:lnTo>
                    <a:pt x="2132" y="572"/>
                  </a:lnTo>
                  <a:lnTo>
                    <a:pt x="2139" y="572"/>
                  </a:lnTo>
                  <a:lnTo>
                    <a:pt x="2145" y="572"/>
                  </a:lnTo>
                  <a:lnTo>
                    <a:pt x="2151" y="572"/>
                  </a:lnTo>
                  <a:lnTo>
                    <a:pt x="2157" y="566"/>
                  </a:lnTo>
                  <a:lnTo>
                    <a:pt x="2164" y="566"/>
                  </a:lnTo>
                  <a:lnTo>
                    <a:pt x="2170" y="572"/>
                  </a:lnTo>
                  <a:lnTo>
                    <a:pt x="2176" y="566"/>
                  </a:lnTo>
                  <a:lnTo>
                    <a:pt x="2182" y="566"/>
                  </a:lnTo>
                  <a:lnTo>
                    <a:pt x="2189" y="566"/>
                  </a:lnTo>
                  <a:lnTo>
                    <a:pt x="2195" y="566"/>
                  </a:lnTo>
                  <a:lnTo>
                    <a:pt x="2201" y="566"/>
                  </a:lnTo>
                  <a:lnTo>
                    <a:pt x="2208" y="566"/>
                  </a:lnTo>
                  <a:lnTo>
                    <a:pt x="2214" y="566"/>
                  </a:lnTo>
                  <a:lnTo>
                    <a:pt x="2220" y="566"/>
                  </a:lnTo>
                  <a:lnTo>
                    <a:pt x="2226" y="566"/>
                  </a:lnTo>
                  <a:lnTo>
                    <a:pt x="2233" y="566"/>
                  </a:lnTo>
                  <a:lnTo>
                    <a:pt x="2239" y="566"/>
                  </a:lnTo>
                  <a:lnTo>
                    <a:pt x="2245" y="566"/>
                  </a:lnTo>
                  <a:lnTo>
                    <a:pt x="2251" y="566"/>
                  </a:lnTo>
                  <a:lnTo>
                    <a:pt x="2258" y="566"/>
                  </a:lnTo>
                  <a:lnTo>
                    <a:pt x="2264" y="566"/>
                  </a:lnTo>
                  <a:lnTo>
                    <a:pt x="2270" y="566"/>
                  </a:lnTo>
                  <a:lnTo>
                    <a:pt x="2277" y="566"/>
                  </a:lnTo>
                  <a:lnTo>
                    <a:pt x="2283" y="566"/>
                  </a:lnTo>
                  <a:lnTo>
                    <a:pt x="2289" y="566"/>
                  </a:lnTo>
                  <a:lnTo>
                    <a:pt x="2295" y="566"/>
                  </a:lnTo>
                  <a:lnTo>
                    <a:pt x="2302" y="566"/>
                  </a:lnTo>
                  <a:lnTo>
                    <a:pt x="2308" y="566"/>
                  </a:lnTo>
                  <a:lnTo>
                    <a:pt x="2314" y="566"/>
                  </a:lnTo>
                  <a:lnTo>
                    <a:pt x="2320" y="566"/>
                  </a:lnTo>
                  <a:lnTo>
                    <a:pt x="2327" y="566"/>
                  </a:lnTo>
                  <a:lnTo>
                    <a:pt x="2333" y="566"/>
                  </a:lnTo>
                  <a:lnTo>
                    <a:pt x="2339" y="566"/>
                  </a:lnTo>
                  <a:lnTo>
                    <a:pt x="2346" y="566"/>
                  </a:lnTo>
                  <a:lnTo>
                    <a:pt x="2352" y="566"/>
                  </a:lnTo>
                  <a:lnTo>
                    <a:pt x="2358" y="566"/>
                  </a:lnTo>
                  <a:lnTo>
                    <a:pt x="2364" y="566"/>
                  </a:lnTo>
                  <a:lnTo>
                    <a:pt x="2371" y="566"/>
                  </a:lnTo>
                  <a:lnTo>
                    <a:pt x="2377" y="566"/>
                  </a:lnTo>
                  <a:lnTo>
                    <a:pt x="2383" y="566"/>
                  </a:lnTo>
                  <a:lnTo>
                    <a:pt x="2389" y="566"/>
                  </a:lnTo>
                  <a:lnTo>
                    <a:pt x="2396" y="566"/>
                  </a:lnTo>
                  <a:lnTo>
                    <a:pt x="2402" y="566"/>
                  </a:lnTo>
                  <a:lnTo>
                    <a:pt x="2408" y="566"/>
                  </a:lnTo>
                  <a:lnTo>
                    <a:pt x="2415" y="566"/>
                  </a:lnTo>
                  <a:lnTo>
                    <a:pt x="2421" y="566"/>
                  </a:lnTo>
                  <a:lnTo>
                    <a:pt x="2427" y="566"/>
                  </a:lnTo>
                  <a:lnTo>
                    <a:pt x="2433" y="566"/>
                  </a:lnTo>
                  <a:lnTo>
                    <a:pt x="2440" y="566"/>
                  </a:lnTo>
                  <a:lnTo>
                    <a:pt x="2446" y="566"/>
                  </a:lnTo>
                  <a:lnTo>
                    <a:pt x="2452" y="566"/>
                  </a:lnTo>
                  <a:lnTo>
                    <a:pt x="2458" y="566"/>
                  </a:lnTo>
                  <a:lnTo>
                    <a:pt x="2465" y="566"/>
                  </a:lnTo>
                  <a:lnTo>
                    <a:pt x="2471" y="566"/>
                  </a:lnTo>
                  <a:lnTo>
                    <a:pt x="2477" y="560"/>
                  </a:lnTo>
                  <a:lnTo>
                    <a:pt x="2484" y="560"/>
                  </a:lnTo>
                  <a:lnTo>
                    <a:pt x="2490" y="560"/>
                  </a:lnTo>
                  <a:lnTo>
                    <a:pt x="2496" y="553"/>
                  </a:lnTo>
                  <a:lnTo>
                    <a:pt x="2502" y="547"/>
                  </a:lnTo>
                  <a:lnTo>
                    <a:pt x="2509" y="547"/>
                  </a:lnTo>
                  <a:lnTo>
                    <a:pt x="2515" y="541"/>
                  </a:lnTo>
                  <a:lnTo>
                    <a:pt x="2521" y="534"/>
                  </a:lnTo>
                  <a:lnTo>
                    <a:pt x="2527" y="534"/>
                  </a:lnTo>
                  <a:lnTo>
                    <a:pt x="2534" y="534"/>
                  </a:lnTo>
                  <a:lnTo>
                    <a:pt x="2540" y="534"/>
                  </a:lnTo>
                  <a:lnTo>
                    <a:pt x="2546" y="534"/>
                  </a:lnTo>
                  <a:lnTo>
                    <a:pt x="2553" y="541"/>
                  </a:lnTo>
                  <a:lnTo>
                    <a:pt x="2559" y="541"/>
                  </a:lnTo>
                  <a:lnTo>
                    <a:pt x="2565" y="541"/>
                  </a:lnTo>
                  <a:lnTo>
                    <a:pt x="2571" y="541"/>
                  </a:lnTo>
                  <a:lnTo>
                    <a:pt x="2578" y="547"/>
                  </a:lnTo>
                  <a:lnTo>
                    <a:pt x="2584" y="547"/>
                  </a:lnTo>
                  <a:lnTo>
                    <a:pt x="2590" y="547"/>
                  </a:lnTo>
                  <a:lnTo>
                    <a:pt x="2596" y="547"/>
                  </a:lnTo>
                  <a:lnTo>
                    <a:pt x="2603" y="547"/>
                  </a:lnTo>
                  <a:lnTo>
                    <a:pt x="2609" y="547"/>
                  </a:lnTo>
                  <a:lnTo>
                    <a:pt x="2615" y="547"/>
                  </a:lnTo>
                  <a:lnTo>
                    <a:pt x="2622" y="547"/>
                  </a:lnTo>
                  <a:lnTo>
                    <a:pt x="2628" y="547"/>
                  </a:lnTo>
                  <a:lnTo>
                    <a:pt x="2634" y="547"/>
                  </a:lnTo>
                  <a:lnTo>
                    <a:pt x="2640" y="547"/>
                  </a:lnTo>
                  <a:lnTo>
                    <a:pt x="2647" y="547"/>
                  </a:lnTo>
                  <a:lnTo>
                    <a:pt x="2653" y="547"/>
                  </a:lnTo>
                  <a:lnTo>
                    <a:pt x="2659" y="547"/>
                  </a:lnTo>
                  <a:lnTo>
                    <a:pt x="2665" y="547"/>
                  </a:lnTo>
                  <a:lnTo>
                    <a:pt x="2672" y="547"/>
                  </a:lnTo>
                  <a:lnTo>
                    <a:pt x="2678" y="547"/>
                  </a:lnTo>
                  <a:lnTo>
                    <a:pt x="2684" y="547"/>
                  </a:lnTo>
                  <a:lnTo>
                    <a:pt x="2691" y="547"/>
                  </a:lnTo>
                  <a:lnTo>
                    <a:pt x="2697" y="547"/>
                  </a:lnTo>
                  <a:lnTo>
                    <a:pt x="2703" y="547"/>
                  </a:lnTo>
                  <a:lnTo>
                    <a:pt x="2709" y="547"/>
                  </a:lnTo>
                  <a:lnTo>
                    <a:pt x="2716" y="547"/>
                  </a:lnTo>
                  <a:lnTo>
                    <a:pt x="2722" y="547"/>
                  </a:lnTo>
                  <a:lnTo>
                    <a:pt x="2728" y="547"/>
                  </a:lnTo>
                  <a:lnTo>
                    <a:pt x="2734" y="547"/>
                  </a:lnTo>
                  <a:lnTo>
                    <a:pt x="2741" y="547"/>
                  </a:lnTo>
                  <a:lnTo>
                    <a:pt x="2747" y="547"/>
                  </a:lnTo>
                  <a:lnTo>
                    <a:pt x="2753" y="547"/>
                  </a:lnTo>
                  <a:lnTo>
                    <a:pt x="2760" y="547"/>
                  </a:lnTo>
                  <a:lnTo>
                    <a:pt x="2766" y="547"/>
                  </a:lnTo>
                  <a:lnTo>
                    <a:pt x="2772" y="547"/>
                  </a:lnTo>
                  <a:lnTo>
                    <a:pt x="2778" y="547"/>
                  </a:lnTo>
                  <a:lnTo>
                    <a:pt x="2785" y="547"/>
                  </a:lnTo>
                  <a:lnTo>
                    <a:pt x="2791" y="547"/>
                  </a:lnTo>
                  <a:lnTo>
                    <a:pt x="2797" y="547"/>
                  </a:lnTo>
                  <a:lnTo>
                    <a:pt x="2803" y="547"/>
                  </a:lnTo>
                  <a:lnTo>
                    <a:pt x="2810" y="547"/>
                  </a:lnTo>
                  <a:lnTo>
                    <a:pt x="2816" y="547"/>
                  </a:lnTo>
                  <a:lnTo>
                    <a:pt x="2822" y="547"/>
                  </a:lnTo>
                  <a:lnTo>
                    <a:pt x="2829" y="547"/>
                  </a:lnTo>
                  <a:lnTo>
                    <a:pt x="2835" y="547"/>
                  </a:lnTo>
                  <a:lnTo>
                    <a:pt x="2841" y="547"/>
                  </a:lnTo>
                  <a:lnTo>
                    <a:pt x="2847" y="547"/>
                  </a:lnTo>
                  <a:lnTo>
                    <a:pt x="2854" y="547"/>
                  </a:lnTo>
                  <a:lnTo>
                    <a:pt x="2860" y="547"/>
                  </a:lnTo>
                  <a:lnTo>
                    <a:pt x="2866" y="547"/>
                  </a:lnTo>
                  <a:lnTo>
                    <a:pt x="2872" y="541"/>
                  </a:lnTo>
                  <a:lnTo>
                    <a:pt x="2879" y="541"/>
                  </a:lnTo>
                  <a:lnTo>
                    <a:pt x="2885" y="541"/>
                  </a:lnTo>
                  <a:lnTo>
                    <a:pt x="2891" y="541"/>
                  </a:lnTo>
                  <a:lnTo>
                    <a:pt x="2898" y="541"/>
                  </a:lnTo>
                  <a:lnTo>
                    <a:pt x="2904" y="541"/>
                  </a:lnTo>
                  <a:lnTo>
                    <a:pt x="2910" y="541"/>
                  </a:lnTo>
                  <a:lnTo>
                    <a:pt x="2916" y="541"/>
                  </a:lnTo>
                  <a:lnTo>
                    <a:pt x="2923" y="534"/>
                  </a:lnTo>
                  <a:lnTo>
                    <a:pt x="2929" y="541"/>
                  </a:lnTo>
                  <a:lnTo>
                    <a:pt x="2935" y="534"/>
                  </a:lnTo>
                  <a:lnTo>
                    <a:pt x="2941" y="534"/>
                  </a:lnTo>
                  <a:lnTo>
                    <a:pt x="2948" y="534"/>
                  </a:lnTo>
                  <a:lnTo>
                    <a:pt x="2954" y="534"/>
                  </a:lnTo>
                  <a:lnTo>
                    <a:pt x="2960" y="534"/>
                  </a:lnTo>
                  <a:lnTo>
                    <a:pt x="2967" y="534"/>
                  </a:lnTo>
                  <a:lnTo>
                    <a:pt x="2973" y="534"/>
                  </a:lnTo>
                  <a:lnTo>
                    <a:pt x="2979" y="534"/>
                  </a:lnTo>
                  <a:lnTo>
                    <a:pt x="2985" y="528"/>
                  </a:lnTo>
                  <a:lnTo>
                    <a:pt x="2992" y="528"/>
                  </a:lnTo>
                  <a:lnTo>
                    <a:pt x="2998" y="522"/>
                  </a:lnTo>
                  <a:lnTo>
                    <a:pt x="3004" y="522"/>
                  </a:lnTo>
                  <a:lnTo>
                    <a:pt x="3010" y="522"/>
                  </a:lnTo>
                  <a:lnTo>
                    <a:pt x="3017" y="522"/>
                  </a:lnTo>
                  <a:lnTo>
                    <a:pt x="3023" y="522"/>
                  </a:lnTo>
                  <a:lnTo>
                    <a:pt x="3029" y="516"/>
                  </a:lnTo>
                  <a:lnTo>
                    <a:pt x="3036" y="509"/>
                  </a:lnTo>
                  <a:lnTo>
                    <a:pt x="3042" y="509"/>
                  </a:lnTo>
                  <a:lnTo>
                    <a:pt x="3048" y="509"/>
                  </a:lnTo>
                  <a:lnTo>
                    <a:pt x="3054" y="516"/>
                  </a:lnTo>
                  <a:lnTo>
                    <a:pt x="3061" y="516"/>
                  </a:lnTo>
                  <a:lnTo>
                    <a:pt x="3067" y="522"/>
                  </a:lnTo>
                  <a:lnTo>
                    <a:pt x="3073" y="522"/>
                  </a:lnTo>
                  <a:lnTo>
                    <a:pt x="3079" y="522"/>
                  </a:lnTo>
                  <a:lnTo>
                    <a:pt x="3086" y="522"/>
                  </a:lnTo>
                  <a:lnTo>
                    <a:pt x="3092" y="516"/>
                  </a:lnTo>
                  <a:lnTo>
                    <a:pt x="3098" y="516"/>
                  </a:lnTo>
                  <a:lnTo>
                    <a:pt x="3105" y="516"/>
                  </a:lnTo>
                  <a:lnTo>
                    <a:pt x="3111" y="516"/>
                  </a:lnTo>
                  <a:lnTo>
                    <a:pt x="3117" y="516"/>
                  </a:lnTo>
                  <a:lnTo>
                    <a:pt x="3123" y="516"/>
                  </a:lnTo>
                  <a:lnTo>
                    <a:pt x="3130" y="516"/>
                  </a:lnTo>
                  <a:lnTo>
                    <a:pt x="3136" y="509"/>
                  </a:lnTo>
                  <a:lnTo>
                    <a:pt x="3142" y="509"/>
                  </a:lnTo>
                  <a:lnTo>
                    <a:pt x="3148" y="503"/>
                  </a:lnTo>
                  <a:lnTo>
                    <a:pt x="3155" y="497"/>
                  </a:lnTo>
                  <a:lnTo>
                    <a:pt x="3161" y="459"/>
                  </a:lnTo>
                  <a:lnTo>
                    <a:pt x="3167" y="384"/>
                  </a:lnTo>
                  <a:lnTo>
                    <a:pt x="3174" y="264"/>
                  </a:lnTo>
                  <a:lnTo>
                    <a:pt x="3180" y="126"/>
                  </a:lnTo>
                  <a:lnTo>
                    <a:pt x="3186" y="25"/>
                  </a:lnTo>
                  <a:lnTo>
                    <a:pt x="3192" y="0"/>
                  </a:lnTo>
                  <a:lnTo>
                    <a:pt x="3199" y="38"/>
                  </a:lnTo>
                  <a:lnTo>
                    <a:pt x="3205" y="107"/>
                  </a:lnTo>
                  <a:lnTo>
                    <a:pt x="3211" y="163"/>
                  </a:lnTo>
                  <a:lnTo>
                    <a:pt x="3217" y="189"/>
                  </a:lnTo>
                  <a:lnTo>
                    <a:pt x="3224" y="182"/>
                  </a:lnTo>
                  <a:lnTo>
                    <a:pt x="3230" y="157"/>
                  </a:lnTo>
                  <a:lnTo>
                    <a:pt x="3236" y="132"/>
                  </a:lnTo>
                  <a:lnTo>
                    <a:pt x="3243" y="113"/>
                  </a:lnTo>
                  <a:lnTo>
                    <a:pt x="3249" y="132"/>
                  </a:lnTo>
                  <a:lnTo>
                    <a:pt x="3255" y="170"/>
                  </a:lnTo>
                  <a:lnTo>
                    <a:pt x="3261" y="220"/>
                  </a:lnTo>
                  <a:lnTo>
                    <a:pt x="3268" y="277"/>
                  </a:lnTo>
                  <a:lnTo>
                    <a:pt x="3274" y="321"/>
                  </a:lnTo>
                  <a:lnTo>
                    <a:pt x="3280" y="365"/>
                  </a:lnTo>
                  <a:lnTo>
                    <a:pt x="3286" y="390"/>
                  </a:lnTo>
                  <a:lnTo>
                    <a:pt x="3293" y="409"/>
                  </a:lnTo>
                  <a:lnTo>
                    <a:pt x="3299" y="428"/>
                  </a:lnTo>
                  <a:lnTo>
                    <a:pt x="3305" y="440"/>
                  </a:lnTo>
                  <a:lnTo>
                    <a:pt x="3312" y="446"/>
                  </a:lnTo>
                  <a:lnTo>
                    <a:pt x="3318" y="459"/>
                  </a:lnTo>
                  <a:lnTo>
                    <a:pt x="3324" y="465"/>
                  </a:lnTo>
                  <a:lnTo>
                    <a:pt x="3330" y="478"/>
                  </a:lnTo>
                  <a:lnTo>
                    <a:pt x="3337" y="484"/>
                  </a:lnTo>
                  <a:lnTo>
                    <a:pt x="3343" y="490"/>
                  </a:lnTo>
                  <a:lnTo>
                    <a:pt x="3349" y="497"/>
                  </a:lnTo>
                  <a:lnTo>
                    <a:pt x="3355" y="503"/>
                  </a:lnTo>
                  <a:lnTo>
                    <a:pt x="3362" y="509"/>
                  </a:lnTo>
                  <a:lnTo>
                    <a:pt x="3368" y="509"/>
                  </a:lnTo>
                  <a:lnTo>
                    <a:pt x="3374" y="509"/>
                  </a:lnTo>
                  <a:lnTo>
                    <a:pt x="3380" y="509"/>
                  </a:lnTo>
                  <a:lnTo>
                    <a:pt x="3387" y="509"/>
                  </a:lnTo>
                  <a:lnTo>
                    <a:pt x="3393" y="509"/>
                  </a:lnTo>
                  <a:lnTo>
                    <a:pt x="3399" y="509"/>
                  </a:lnTo>
                  <a:lnTo>
                    <a:pt x="3406" y="509"/>
                  </a:lnTo>
                  <a:lnTo>
                    <a:pt x="3412" y="509"/>
                  </a:lnTo>
                  <a:lnTo>
                    <a:pt x="3418" y="509"/>
                  </a:lnTo>
                  <a:lnTo>
                    <a:pt x="3424" y="509"/>
                  </a:lnTo>
                  <a:lnTo>
                    <a:pt x="3431" y="516"/>
                  </a:lnTo>
                  <a:lnTo>
                    <a:pt x="3437" y="516"/>
                  </a:lnTo>
                  <a:lnTo>
                    <a:pt x="3443" y="516"/>
                  </a:lnTo>
                  <a:lnTo>
                    <a:pt x="3449" y="516"/>
                  </a:lnTo>
                  <a:lnTo>
                    <a:pt x="3456" y="516"/>
                  </a:lnTo>
                  <a:lnTo>
                    <a:pt x="3462" y="516"/>
                  </a:lnTo>
                  <a:lnTo>
                    <a:pt x="3468" y="516"/>
                  </a:lnTo>
                  <a:lnTo>
                    <a:pt x="3475" y="516"/>
                  </a:lnTo>
                  <a:lnTo>
                    <a:pt x="3481" y="516"/>
                  </a:lnTo>
                  <a:lnTo>
                    <a:pt x="3487" y="516"/>
                  </a:lnTo>
                  <a:lnTo>
                    <a:pt x="3493" y="516"/>
                  </a:lnTo>
                  <a:lnTo>
                    <a:pt x="3500" y="516"/>
                  </a:lnTo>
                  <a:lnTo>
                    <a:pt x="3506" y="516"/>
                  </a:lnTo>
                  <a:lnTo>
                    <a:pt x="3512" y="522"/>
                  </a:lnTo>
                  <a:lnTo>
                    <a:pt x="3518" y="522"/>
                  </a:lnTo>
                  <a:lnTo>
                    <a:pt x="3525" y="522"/>
                  </a:lnTo>
                  <a:lnTo>
                    <a:pt x="3531" y="522"/>
                  </a:lnTo>
                  <a:lnTo>
                    <a:pt x="3537" y="522"/>
                  </a:lnTo>
                  <a:lnTo>
                    <a:pt x="3544" y="522"/>
                  </a:lnTo>
                  <a:lnTo>
                    <a:pt x="3550" y="522"/>
                  </a:lnTo>
                  <a:lnTo>
                    <a:pt x="3556" y="522"/>
                  </a:lnTo>
                  <a:lnTo>
                    <a:pt x="3562" y="522"/>
                  </a:lnTo>
                  <a:lnTo>
                    <a:pt x="3569" y="522"/>
                  </a:lnTo>
                  <a:lnTo>
                    <a:pt x="3575" y="522"/>
                  </a:lnTo>
                  <a:lnTo>
                    <a:pt x="3581" y="522"/>
                  </a:lnTo>
                  <a:lnTo>
                    <a:pt x="3587" y="522"/>
                  </a:lnTo>
                  <a:lnTo>
                    <a:pt x="3594" y="522"/>
                  </a:lnTo>
                  <a:lnTo>
                    <a:pt x="3600" y="522"/>
                  </a:lnTo>
                  <a:lnTo>
                    <a:pt x="3606" y="522"/>
                  </a:lnTo>
                  <a:lnTo>
                    <a:pt x="3613" y="522"/>
                  </a:lnTo>
                  <a:lnTo>
                    <a:pt x="3619" y="522"/>
                  </a:lnTo>
                  <a:lnTo>
                    <a:pt x="3625" y="522"/>
                  </a:lnTo>
                  <a:lnTo>
                    <a:pt x="3631" y="522"/>
                  </a:lnTo>
                  <a:lnTo>
                    <a:pt x="3638" y="522"/>
                  </a:lnTo>
                  <a:lnTo>
                    <a:pt x="3644" y="522"/>
                  </a:lnTo>
                  <a:lnTo>
                    <a:pt x="3650" y="522"/>
                  </a:lnTo>
                  <a:lnTo>
                    <a:pt x="3656" y="522"/>
                  </a:lnTo>
                  <a:lnTo>
                    <a:pt x="3663" y="522"/>
                  </a:lnTo>
                  <a:lnTo>
                    <a:pt x="3669" y="522"/>
                  </a:lnTo>
                  <a:lnTo>
                    <a:pt x="3675" y="522"/>
                  </a:lnTo>
                  <a:lnTo>
                    <a:pt x="3682" y="522"/>
                  </a:lnTo>
                  <a:lnTo>
                    <a:pt x="3688" y="522"/>
                  </a:lnTo>
                  <a:lnTo>
                    <a:pt x="3694" y="522"/>
                  </a:lnTo>
                  <a:lnTo>
                    <a:pt x="3700" y="522"/>
                  </a:lnTo>
                  <a:lnTo>
                    <a:pt x="3707" y="522"/>
                  </a:lnTo>
                  <a:lnTo>
                    <a:pt x="3713" y="522"/>
                  </a:lnTo>
                  <a:lnTo>
                    <a:pt x="3719" y="522"/>
                  </a:lnTo>
                  <a:lnTo>
                    <a:pt x="3725" y="522"/>
                  </a:lnTo>
                  <a:lnTo>
                    <a:pt x="3732" y="522"/>
                  </a:lnTo>
                  <a:lnTo>
                    <a:pt x="3738" y="516"/>
                  </a:lnTo>
                  <a:lnTo>
                    <a:pt x="3744" y="522"/>
                  </a:lnTo>
                  <a:lnTo>
                    <a:pt x="3751" y="522"/>
                  </a:lnTo>
                  <a:lnTo>
                    <a:pt x="3757" y="516"/>
                  </a:lnTo>
                  <a:lnTo>
                    <a:pt x="3763" y="516"/>
                  </a:lnTo>
                  <a:lnTo>
                    <a:pt x="3769" y="516"/>
                  </a:lnTo>
                  <a:lnTo>
                    <a:pt x="3776" y="516"/>
                  </a:lnTo>
                  <a:lnTo>
                    <a:pt x="3782" y="516"/>
                  </a:lnTo>
                  <a:lnTo>
                    <a:pt x="3788" y="516"/>
                  </a:lnTo>
                  <a:lnTo>
                    <a:pt x="3794" y="516"/>
                  </a:lnTo>
                  <a:lnTo>
                    <a:pt x="3801" y="516"/>
                  </a:lnTo>
                  <a:lnTo>
                    <a:pt x="3807" y="516"/>
                  </a:lnTo>
                  <a:lnTo>
                    <a:pt x="3813" y="516"/>
                  </a:lnTo>
                  <a:lnTo>
                    <a:pt x="3820" y="516"/>
                  </a:lnTo>
                  <a:lnTo>
                    <a:pt x="3826" y="516"/>
                  </a:lnTo>
                  <a:lnTo>
                    <a:pt x="3832" y="516"/>
                  </a:lnTo>
                  <a:lnTo>
                    <a:pt x="3838" y="516"/>
                  </a:lnTo>
                  <a:lnTo>
                    <a:pt x="3845" y="516"/>
                  </a:lnTo>
                  <a:lnTo>
                    <a:pt x="3851" y="516"/>
                  </a:lnTo>
                  <a:lnTo>
                    <a:pt x="3857" y="516"/>
                  </a:lnTo>
                  <a:lnTo>
                    <a:pt x="3863" y="516"/>
                  </a:lnTo>
                  <a:lnTo>
                    <a:pt x="3870" y="509"/>
                  </a:lnTo>
                  <a:lnTo>
                    <a:pt x="3876" y="516"/>
                  </a:lnTo>
                  <a:lnTo>
                    <a:pt x="3882" y="516"/>
                  </a:lnTo>
                  <a:lnTo>
                    <a:pt x="3889" y="516"/>
                  </a:lnTo>
                  <a:lnTo>
                    <a:pt x="3895" y="516"/>
                  </a:lnTo>
                  <a:lnTo>
                    <a:pt x="3901" y="516"/>
                  </a:lnTo>
                  <a:lnTo>
                    <a:pt x="3907" y="509"/>
                  </a:lnTo>
                  <a:lnTo>
                    <a:pt x="3914" y="516"/>
                  </a:lnTo>
                  <a:lnTo>
                    <a:pt x="3920" y="516"/>
                  </a:lnTo>
                  <a:lnTo>
                    <a:pt x="3926" y="516"/>
                  </a:lnTo>
                  <a:lnTo>
                    <a:pt x="3932" y="516"/>
                  </a:lnTo>
                  <a:lnTo>
                    <a:pt x="3939" y="509"/>
                  </a:lnTo>
                  <a:lnTo>
                    <a:pt x="3945" y="509"/>
                  </a:lnTo>
                  <a:lnTo>
                    <a:pt x="3951" y="509"/>
                  </a:lnTo>
                  <a:lnTo>
                    <a:pt x="3958" y="509"/>
                  </a:lnTo>
                  <a:lnTo>
                    <a:pt x="3964" y="509"/>
                  </a:lnTo>
                  <a:lnTo>
                    <a:pt x="3970" y="509"/>
                  </a:lnTo>
                  <a:lnTo>
                    <a:pt x="3976" y="509"/>
                  </a:lnTo>
                  <a:lnTo>
                    <a:pt x="3983" y="509"/>
                  </a:lnTo>
                  <a:lnTo>
                    <a:pt x="3989" y="509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4" name="543 Grupo"/>
          <p:cNvGrpSpPr/>
          <p:nvPr/>
        </p:nvGrpSpPr>
        <p:grpSpPr>
          <a:xfrm>
            <a:off x="0" y="1066800"/>
            <a:ext cx="3276600" cy="1905000"/>
            <a:chOff x="0" y="838200"/>
            <a:chExt cx="3276600" cy="1905000"/>
          </a:xfrm>
        </p:grpSpPr>
        <p:sp>
          <p:nvSpPr>
            <p:cNvPr id="91" name="Line 7"/>
            <p:cNvSpPr>
              <a:spLocks noChangeShapeType="1"/>
            </p:cNvSpPr>
            <p:nvPr/>
          </p:nvSpPr>
          <p:spPr bwMode="auto">
            <a:xfrm flipV="1">
              <a:off x="607810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2" name="Line 8"/>
            <p:cNvSpPr>
              <a:spLocks noChangeShapeType="1"/>
            </p:cNvSpPr>
            <p:nvPr/>
          </p:nvSpPr>
          <p:spPr bwMode="auto">
            <a:xfrm flipV="1">
              <a:off x="870210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3" name="Line 9"/>
            <p:cNvSpPr>
              <a:spLocks noChangeShapeType="1"/>
            </p:cNvSpPr>
            <p:nvPr/>
          </p:nvSpPr>
          <p:spPr bwMode="auto">
            <a:xfrm flipV="1">
              <a:off x="1132609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4" name="Line 10"/>
            <p:cNvSpPr>
              <a:spLocks noChangeShapeType="1"/>
            </p:cNvSpPr>
            <p:nvPr/>
          </p:nvSpPr>
          <p:spPr bwMode="auto">
            <a:xfrm flipV="1">
              <a:off x="1395009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5" name="Line 11"/>
            <p:cNvSpPr>
              <a:spLocks noChangeShapeType="1"/>
            </p:cNvSpPr>
            <p:nvPr/>
          </p:nvSpPr>
          <p:spPr bwMode="auto">
            <a:xfrm flipV="1">
              <a:off x="1657409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6" name="Line 12"/>
            <p:cNvSpPr>
              <a:spLocks noChangeShapeType="1"/>
            </p:cNvSpPr>
            <p:nvPr/>
          </p:nvSpPr>
          <p:spPr bwMode="auto">
            <a:xfrm flipV="1">
              <a:off x="1919808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7" name="Line 13"/>
            <p:cNvSpPr>
              <a:spLocks noChangeShapeType="1"/>
            </p:cNvSpPr>
            <p:nvPr/>
          </p:nvSpPr>
          <p:spPr bwMode="auto">
            <a:xfrm flipV="1">
              <a:off x="2186124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8" name="Line 14"/>
            <p:cNvSpPr>
              <a:spLocks noChangeShapeType="1"/>
            </p:cNvSpPr>
            <p:nvPr/>
          </p:nvSpPr>
          <p:spPr bwMode="auto">
            <a:xfrm flipV="1">
              <a:off x="2448524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9" name="Line 15"/>
            <p:cNvSpPr>
              <a:spLocks noChangeShapeType="1"/>
            </p:cNvSpPr>
            <p:nvPr/>
          </p:nvSpPr>
          <p:spPr bwMode="auto">
            <a:xfrm flipV="1">
              <a:off x="2710270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0" name="Line 16"/>
            <p:cNvSpPr>
              <a:spLocks noChangeShapeType="1"/>
            </p:cNvSpPr>
            <p:nvPr/>
          </p:nvSpPr>
          <p:spPr bwMode="auto">
            <a:xfrm flipV="1">
              <a:off x="2972670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1" name="Line 17"/>
            <p:cNvSpPr>
              <a:spLocks noChangeShapeType="1"/>
            </p:cNvSpPr>
            <p:nvPr/>
          </p:nvSpPr>
          <p:spPr bwMode="auto">
            <a:xfrm flipV="1">
              <a:off x="3235069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2" name="Line 18"/>
            <p:cNvSpPr>
              <a:spLocks noChangeShapeType="1"/>
            </p:cNvSpPr>
            <p:nvPr/>
          </p:nvSpPr>
          <p:spPr bwMode="auto">
            <a:xfrm flipV="1">
              <a:off x="607810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3" name="Line 19"/>
            <p:cNvSpPr>
              <a:spLocks noChangeShapeType="1"/>
            </p:cNvSpPr>
            <p:nvPr/>
          </p:nvSpPr>
          <p:spPr bwMode="auto">
            <a:xfrm flipV="1">
              <a:off x="1919808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4" name="Line 20"/>
            <p:cNvSpPr>
              <a:spLocks noChangeShapeType="1"/>
            </p:cNvSpPr>
            <p:nvPr/>
          </p:nvSpPr>
          <p:spPr bwMode="auto">
            <a:xfrm flipV="1">
              <a:off x="3235069" y="878399"/>
              <a:ext cx="653" cy="159514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5" name="Line 21"/>
            <p:cNvSpPr>
              <a:spLocks noChangeShapeType="1"/>
            </p:cNvSpPr>
            <p:nvPr/>
          </p:nvSpPr>
          <p:spPr bwMode="auto">
            <a:xfrm>
              <a:off x="607810" y="2473546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6" name="Line 22"/>
            <p:cNvSpPr>
              <a:spLocks noChangeShapeType="1"/>
            </p:cNvSpPr>
            <p:nvPr/>
          </p:nvSpPr>
          <p:spPr bwMode="auto">
            <a:xfrm>
              <a:off x="607810" y="2204948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7" name="Line 23"/>
            <p:cNvSpPr>
              <a:spLocks noChangeShapeType="1"/>
            </p:cNvSpPr>
            <p:nvPr/>
          </p:nvSpPr>
          <p:spPr bwMode="auto">
            <a:xfrm>
              <a:off x="607810" y="1941830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8" name="Line 24"/>
            <p:cNvSpPr>
              <a:spLocks noChangeShapeType="1"/>
            </p:cNvSpPr>
            <p:nvPr/>
          </p:nvSpPr>
          <p:spPr bwMode="auto">
            <a:xfrm>
              <a:off x="607810" y="1673232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9" name="Line 25"/>
            <p:cNvSpPr>
              <a:spLocks noChangeShapeType="1"/>
            </p:cNvSpPr>
            <p:nvPr/>
          </p:nvSpPr>
          <p:spPr bwMode="auto">
            <a:xfrm>
              <a:off x="607810" y="1410114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0" name="Line 26"/>
            <p:cNvSpPr>
              <a:spLocks noChangeShapeType="1"/>
            </p:cNvSpPr>
            <p:nvPr/>
          </p:nvSpPr>
          <p:spPr bwMode="auto">
            <a:xfrm>
              <a:off x="607810" y="1141516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1" name="Line 27"/>
            <p:cNvSpPr>
              <a:spLocks noChangeShapeType="1"/>
            </p:cNvSpPr>
            <p:nvPr/>
          </p:nvSpPr>
          <p:spPr bwMode="auto">
            <a:xfrm>
              <a:off x="607810" y="878399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2" name="Line 28"/>
            <p:cNvSpPr>
              <a:spLocks noChangeShapeType="1"/>
            </p:cNvSpPr>
            <p:nvPr/>
          </p:nvSpPr>
          <p:spPr bwMode="auto">
            <a:xfrm>
              <a:off x="607810" y="2473546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3" name="Line 29"/>
            <p:cNvSpPr>
              <a:spLocks noChangeShapeType="1"/>
            </p:cNvSpPr>
            <p:nvPr/>
          </p:nvSpPr>
          <p:spPr bwMode="auto">
            <a:xfrm>
              <a:off x="607810" y="2204948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4" name="Line 30"/>
            <p:cNvSpPr>
              <a:spLocks noChangeShapeType="1"/>
            </p:cNvSpPr>
            <p:nvPr/>
          </p:nvSpPr>
          <p:spPr bwMode="auto">
            <a:xfrm>
              <a:off x="607810" y="1941830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5" name="Line 31"/>
            <p:cNvSpPr>
              <a:spLocks noChangeShapeType="1"/>
            </p:cNvSpPr>
            <p:nvPr/>
          </p:nvSpPr>
          <p:spPr bwMode="auto">
            <a:xfrm>
              <a:off x="607810" y="1673232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6" name="Line 32"/>
            <p:cNvSpPr>
              <a:spLocks noChangeShapeType="1"/>
            </p:cNvSpPr>
            <p:nvPr/>
          </p:nvSpPr>
          <p:spPr bwMode="auto">
            <a:xfrm>
              <a:off x="607810" y="1410114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7" name="Line 33"/>
            <p:cNvSpPr>
              <a:spLocks noChangeShapeType="1"/>
            </p:cNvSpPr>
            <p:nvPr/>
          </p:nvSpPr>
          <p:spPr bwMode="auto">
            <a:xfrm>
              <a:off x="607810" y="1141516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8" name="Line 34"/>
            <p:cNvSpPr>
              <a:spLocks noChangeShapeType="1"/>
            </p:cNvSpPr>
            <p:nvPr/>
          </p:nvSpPr>
          <p:spPr bwMode="auto">
            <a:xfrm>
              <a:off x="607810" y="878399"/>
              <a:ext cx="2627259" cy="91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9" name="Line 35"/>
            <p:cNvSpPr>
              <a:spLocks noChangeShapeType="1"/>
            </p:cNvSpPr>
            <p:nvPr/>
          </p:nvSpPr>
          <p:spPr bwMode="auto">
            <a:xfrm flipH="1">
              <a:off x="288481" y="2503153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0" name="Line 36"/>
            <p:cNvSpPr>
              <a:spLocks noChangeShapeType="1"/>
            </p:cNvSpPr>
            <p:nvPr/>
          </p:nvSpPr>
          <p:spPr bwMode="auto">
            <a:xfrm flipH="1">
              <a:off x="288481" y="2105737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1" name="Line 37"/>
            <p:cNvSpPr>
              <a:spLocks noChangeShapeType="1"/>
            </p:cNvSpPr>
            <p:nvPr/>
          </p:nvSpPr>
          <p:spPr bwMode="auto">
            <a:xfrm flipH="1">
              <a:off x="288481" y="1708320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2" name="Line 38"/>
            <p:cNvSpPr>
              <a:spLocks noChangeShapeType="1"/>
            </p:cNvSpPr>
            <p:nvPr/>
          </p:nvSpPr>
          <p:spPr bwMode="auto">
            <a:xfrm flipH="1">
              <a:off x="288481" y="1305421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3" name="Line 39"/>
            <p:cNvSpPr>
              <a:spLocks noChangeShapeType="1"/>
            </p:cNvSpPr>
            <p:nvPr/>
          </p:nvSpPr>
          <p:spPr bwMode="auto">
            <a:xfrm flipH="1">
              <a:off x="288481" y="908006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4" name="Line 40"/>
            <p:cNvSpPr>
              <a:spLocks noChangeShapeType="1"/>
            </p:cNvSpPr>
            <p:nvPr/>
          </p:nvSpPr>
          <p:spPr bwMode="auto">
            <a:xfrm flipH="1">
              <a:off x="267593" y="2503153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5" name="Line 41"/>
            <p:cNvSpPr>
              <a:spLocks noChangeShapeType="1"/>
            </p:cNvSpPr>
            <p:nvPr/>
          </p:nvSpPr>
          <p:spPr bwMode="auto">
            <a:xfrm flipH="1">
              <a:off x="267593" y="1708320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6" name="Line 42"/>
            <p:cNvSpPr>
              <a:spLocks noChangeShapeType="1"/>
            </p:cNvSpPr>
            <p:nvPr/>
          </p:nvSpPr>
          <p:spPr bwMode="auto">
            <a:xfrm flipH="1">
              <a:off x="267593" y="908006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7" name="Line 43"/>
            <p:cNvSpPr>
              <a:spLocks noChangeShapeType="1"/>
            </p:cNvSpPr>
            <p:nvPr/>
          </p:nvSpPr>
          <p:spPr bwMode="auto">
            <a:xfrm flipV="1">
              <a:off x="304800" y="914400"/>
              <a:ext cx="653" cy="158875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8" name="Rectangle 44"/>
            <p:cNvSpPr>
              <a:spLocks noChangeArrowheads="1"/>
            </p:cNvSpPr>
            <p:nvPr/>
          </p:nvSpPr>
          <p:spPr bwMode="auto">
            <a:xfrm>
              <a:off x="166562" y="2432435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29" name="Rectangle 45"/>
            <p:cNvSpPr>
              <a:spLocks noChangeArrowheads="1"/>
            </p:cNvSpPr>
            <p:nvPr/>
          </p:nvSpPr>
          <p:spPr bwMode="auto">
            <a:xfrm>
              <a:off x="141758" y="1638515"/>
              <a:ext cx="8069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50</a:t>
              </a:r>
              <a:endParaRPr lang="en-US" sz="800" dirty="0"/>
            </a:p>
          </p:txBody>
        </p:sp>
        <p:sp>
          <p:nvSpPr>
            <p:cNvPr id="130" name="Rectangle 46"/>
            <p:cNvSpPr>
              <a:spLocks noChangeArrowheads="1"/>
            </p:cNvSpPr>
            <p:nvPr/>
          </p:nvSpPr>
          <p:spPr bwMode="auto">
            <a:xfrm>
              <a:off x="0" y="838200"/>
              <a:ext cx="22121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   100</a:t>
              </a:r>
              <a:endParaRPr lang="en-US" sz="800" dirty="0"/>
            </a:p>
          </p:txBody>
        </p:sp>
        <p:sp>
          <p:nvSpPr>
            <p:cNvPr id="131" name="Rectangle 47"/>
            <p:cNvSpPr>
              <a:spLocks noChangeArrowheads="1"/>
            </p:cNvSpPr>
            <p:nvPr/>
          </p:nvSpPr>
          <p:spPr bwMode="auto">
            <a:xfrm rot="16200000">
              <a:off x="-237609" y="1663185"/>
              <a:ext cx="572052" cy="96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132" name="Line 48"/>
            <p:cNvSpPr>
              <a:spLocks noChangeShapeType="1"/>
            </p:cNvSpPr>
            <p:nvPr/>
          </p:nvSpPr>
          <p:spPr bwMode="auto">
            <a:xfrm flipH="1">
              <a:off x="591492" y="2473546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 flipH="1">
              <a:off x="591492" y="2204948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4" name="Line 50"/>
            <p:cNvSpPr>
              <a:spLocks noChangeShapeType="1"/>
            </p:cNvSpPr>
            <p:nvPr/>
          </p:nvSpPr>
          <p:spPr bwMode="auto">
            <a:xfrm flipH="1">
              <a:off x="591492" y="1941830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5" name="Line 51"/>
            <p:cNvSpPr>
              <a:spLocks noChangeShapeType="1"/>
            </p:cNvSpPr>
            <p:nvPr/>
          </p:nvSpPr>
          <p:spPr bwMode="auto">
            <a:xfrm flipH="1">
              <a:off x="591492" y="1673232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6" name="Line 52"/>
            <p:cNvSpPr>
              <a:spLocks noChangeShapeType="1"/>
            </p:cNvSpPr>
            <p:nvPr/>
          </p:nvSpPr>
          <p:spPr bwMode="auto">
            <a:xfrm flipH="1">
              <a:off x="591492" y="1410114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7" name="Line 53"/>
            <p:cNvSpPr>
              <a:spLocks noChangeShapeType="1"/>
            </p:cNvSpPr>
            <p:nvPr/>
          </p:nvSpPr>
          <p:spPr bwMode="auto">
            <a:xfrm flipH="1">
              <a:off x="591492" y="1141516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8" name="Line 54"/>
            <p:cNvSpPr>
              <a:spLocks noChangeShapeType="1"/>
            </p:cNvSpPr>
            <p:nvPr/>
          </p:nvSpPr>
          <p:spPr bwMode="auto">
            <a:xfrm flipH="1">
              <a:off x="591492" y="878399"/>
              <a:ext cx="16319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9" name="Line 55"/>
            <p:cNvSpPr>
              <a:spLocks noChangeShapeType="1"/>
            </p:cNvSpPr>
            <p:nvPr/>
          </p:nvSpPr>
          <p:spPr bwMode="auto">
            <a:xfrm flipH="1">
              <a:off x="570604" y="2473546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0" name="Line 56"/>
            <p:cNvSpPr>
              <a:spLocks noChangeShapeType="1"/>
            </p:cNvSpPr>
            <p:nvPr/>
          </p:nvSpPr>
          <p:spPr bwMode="auto">
            <a:xfrm flipH="1">
              <a:off x="570604" y="2204948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1" name="Line 57"/>
            <p:cNvSpPr>
              <a:spLocks noChangeShapeType="1"/>
            </p:cNvSpPr>
            <p:nvPr/>
          </p:nvSpPr>
          <p:spPr bwMode="auto">
            <a:xfrm flipH="1">
              <a:off x="570604" y="1941830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2" name="Line 58"/>
            <p:cNvSpPr>
              <a:spLocks noChangeShapeType="1"/>
            </p:cNvSpPr>
            <p:nvPr/>
          </p:nvSpPr>
          <p:spPr bwMode="auto">
            <a:xfrm flipH="1">
              <a:off x="570604" y="1673232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3" name="Line 59"/>
            <p:cNvSpPr>
              <a:spLocks noChangeShapeType="1"/>
            </p:cNvSpPr>
            <p:nvPr/>
          </p:nvSpPr>
          <p:spPr bwMode="auto">
            <a:xfrm flipH="1">
              <a:off x="570604" y="1410114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4" name="Line 60"/>
            <p:cNvSpPr>
              <a:spLocks noChangeShapeType="1"/>
            </p:cNvSpPr>
            <p:nvPr/>
          </p:nvSpPr>
          <p:spPr bwMode="auto">
            <a:xfrm flipH="1">
              <a:off x="570604" y="1141516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5" name="Line 61"/>
            <p:cNvSpPr>
              <a:spLocks noChangeShapeType="1"/>
            </p:cNvSpPr>
            <p:nvPr/>
          </p:nvSpPr>
          <p:spPr bwMode="auto">
            <a:xfrm flipH="1">
              <a:off x="570604" y="878399"/>
              <a:ext cx="37207" cy="9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6" name="Line 62"/>
            <p:cNvSpPr>
              <a:spLocks noChangeShapeType="1"/>
            </p:cNvSpPr>
            <p:nvPr/>
          </p:nvSpPr>
          <p:spPr bwMode="auto">
            <a:xfrm flipV="1">
              <a:off x="607810" y="884793"/>
              <a:ext cx="653" cy="158875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7" name="Rectangle 63"/>
            <p:cNvSpPr>
              <a:spLocks noChangeArrowheads="1"/>
            </p:cNvSpPr>
            <p:nvPr/>
          </p:nvSpPr>
          <p:spPr bwMode="auto">
            <a:xfrm>
              <a:off x="499457" y="2432435"/>
              <a:ext cx="6556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148" name="Rectangle 64"/>
            <p:cNvSpPr>
              <a:spLocks noChangeArrowheads="1"/>
            </p:cNvSpPr>
            <p:nvPr/>
          </p:nvSpPr>
          <p:spPr bwMode="auto">
            <a:xfrm>
              <a:off x="516427" y="2169317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49" name="Rectangle 65"/>
            <p:cNvSpPr>
              <a:spLocks noChangeArrowheads="1"/>
            </p:cNvSpPr>
            <p:nvPr/>
          </p:nvSpPr>
          <p:spPr bwMode="auto">
            <a:xfrm>
              <a:off x="516427" y="1900717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150" name="Rectangle 66"/>
            <p:cNvSpPr>
              <a:spLocks noChangeArrowheads="1"/>
            </p:cNvSpPr>
            <p:nvPr/>
          </p:nvSpPr>
          <p:spPr bwMode="auto">
            <a:xfrm>
              <a:off x="516427" y="1638515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2</a:t>
              </a:r>
              <a:endParaRPr lang="en-US" sz="800" dirty="0"/>
            </a:p>
          </p:txBody>
        </p:sp>
        <p:sp>
          <p:nvSpPr>
            <p:cNvPr id="151" name="Rectangle 67"/>
            <p:cNvSpPr>
              <a:spLocks noChangeArrowheads="1"/>
            </p:cNvSpPr>
            <p:nvPr/>
          </p:nvSpPr>
          <p:spPr bwMode="auto">
            <a:xfrm>
              <a:off x="516427" y="1369916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152" name="Rectangle 68"/>
            <p:cNvSpPr>
              <a:spLocks noChangeArrowheads="1"/>
            </p:cNvSpPr>
            <p:nvPr/>
          </p:nvSpPr>
          <p:spPr bwMode="auto">
            <a:xfrm>
              <a:off x="516427" y="1106799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153" name="Rectangle 69"/>
            <p:cNvSpPr>
              <a:spLocks noChangeArrowheads="1"/>
            </p:cNvSpPr>
            <p:nvPr/>
          </p:nvSpPr>
          <p:spPr bwMode="auto">
            <a:xfrm>
              <a:off x="516427" y="838200"/>
              <a:ext cx="40347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154" name="Rectangle 70"/>
            <p:cNvSpPr>
              <a:spLocks noChangeArrowheads="1"/>
            </p:cNvSpPr>
            <p:nvPr/>
          </p:nvSpPr>
          <p:spPr bwMode="auto">
            <a:xfrm rot="16200000">
              <a:off x="307136" y="1675061"/>
              <a:ext cx="251482" cy="96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155" name="Line 71"/>
            <p:cNvSpPr>
              <a:spLocks noChangeShapeType="1"/>
            </p:cNvSpPr>
            <p:nvPr/>
          </p:nvSpPr>
          <p:spPr bwMode="auto">
            <a:xfrm>
              <a:off x="607810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6" name="Line 72"/>
            <p:cNvSpPr>
              <a:spLocks noChangeShapeType="1"/>
            </p:cNvSpPr>
            <p:nvPr/>
          </p:nvSpPr>
          <p:spPr bwMode="auto">
            <a:xfrm>
              <a:off x="870210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7" name="Line 73"/>
            <p:cNvSpPr>
              <a:spLocks noChangeShapeType="1"/>
            </p:cNvSpPr>
            <p:nvPr/>
          </p:nvSpPr>
          <p:spPr bwMode="auto">
            <a:xfrm>
              <a:off x="1132609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8" name="Line 74"/>
            <p:cNvSpPr>
              <a:spLocks noChangeShapeType="1"/>
            </p:cNvSpPr>
            <p:nvPr/>
          </p:nvSpPr>
          <p:spPr bwMode="auto">
            <a:xfrm>
              <a:off x="1395008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9" name="Line 75"/>
            <p:cNvSpPr>
              <a:spLocks noChangeShapeType="1"/>
            </p:cNvSpPr>
            <p:nvPr/>
          </p:nvSpPr>
          <p:spPr bwMode="auto">
            <a:xfrm>
              <a:off x="1657409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0" name="Line 76"/>
            <p:cNvSpPr>
              <a:spLocks noChangeShapeType="1"/>
            </p:cNvSpPr>
            <p:nvPr/>
          </p:nvSpPr>
          <p:spPr bwMode="auto">
            <a:xfrm>
              <a:off x="1919808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1" name="Line 77"/>
            <p:cNvSpPr>
              <a:spLocks noChangeShapeType="1"/>
            </p:cNvSpPr>
            <p:nvPr/>
          </p:nvSpPr>
          <p:spPr bwMode="auto">
            <a:xfrm>
              <a:off x="2186124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2" name="Line 78"/>
            <p:cNvSpPr>
              <a:spLocks noChangeShapeType="1"/>
            </p:cNvSpPr>
            <p:nvPr/>
          </p:nvSpPr>
          <p:spPr bwMode="auto">
            <a:xfrm>
              <a:off x="2448524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3" name="Line 79"/>
            <p:cNvSpPr>
              <a:spLocks noChangeShapeType="1"/>
            </p:cNvSpPr>
            <p:nvPr/>
          </p:nvSpPr>
          <p:spPr bwMode="auto">
            <a:xfrm>
              <a:off x="2710270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4" name="Line 80"/>
            <p:cNvSpPr>
              <a:spLocks noChangeShapeType="1"/>
            </p:cNvSpPr>
            <p:nvPr/>
          </p:nvSpPr>
          <p:spPr bwMode="auto">
            <a:xfrm>
              <a:off x="2972670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5" name="Line 81"/>
            <p:cNvSpPr>
              <a:spLocks noChangeShapeType="1"/>
            </p:cNvSpPr>
            <p:nvPr/>
          </p:nvSpPr>
          <p:spPr bwMode="auto">
            <a:xfrm>
              <a:off x="3235069" y="2473546"/>
              <a:ext cx="653" cy="228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6" name="Line 82"/>
            <p:cNvSpPr>
              <a:spLocks noChangeShapeType="1"/>
            </p:cNvSpPr>
            <p:nvPr/>
          </p:nvSpPr>
          <p:spPr bwMode="auto">
            <a:xfrm>
              <a:off x="607810" y="2473546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7" name="Line 83"/>
            <p:cNvSpPr>
              <a:spLocks noChangeShapeType="1"/>
            </p:cNvSpPr>
            <p:nvPr/>
          </p:nvSpPr>
          <p:spPr bwMode="auto">
            <a:xfrm>
              <a:off x="1919808" y="2473546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8" name="Line 84"/>
            <p:cNvSpPr>
              <a:spLocks noChangeShapeType="1"/>
            </p:cNvSpPr>
            <p:nvPr/>
          </p:nvSpPr>
          <p:spPr bwMode="auto">
            <a:xfrm>
              <a:off x="3235069" y="2473546"/>
              <a:ext cx="653" cy="5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9" name="Line 85"/>
            <p:cNvSpPr>
              <a:spLocks noChangeShapeType="1"/>
            </p:cNvSpPr>
            <p:nvPr/>
          </p:nvSpPr>
          <p:spPr bwMode="auto">
            <a:xfrm>
              <a:off x="607810" y="2473546"/>
              <a:ext cx="2627259" cy="91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0" name="Rectangle 86"/>
            <p:cNvSpPr>
              <a:spLocks noChangeArrowheads="1"/>
            </p:cNvSpPr>
            <p:nvPr/>
          </p:nvSpPr>
          <p:spPr bwMode="auto">
            <a:xfrm>
              <a:off x="572563" y="2537499"/>
              <a:ext cx="8069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171" name="Rectangle 87"/>
            <p:cNvSpPr>
              <a:spLocks noChangeArrowheads="1"/>
            </p:cNvSpPr>
            <p:nvPr/>
          </p:nvSpPr>
          <p:spPr bwMode="auto">
            <a:xfrm>
              <a:off x="1884561" y="2537499"/>
              <a:ext cx="8069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172" name="Rectangle 88"/>
            <p:cNvSpPr>
              <a:spLocks noChangeArrowheads="1"/>
            </p:cNvSpPr>
            <p:nvPr/>
          </p:nvSpPr>
          <p:spPr bwMode="auto">
            <a:xfrm>
              <a:off x="3195906" y="2537499"/>
              <a:ext cx="8069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173" name="Rectangle 89"/>
            <p:cNvSpPr>
              <a:spLocks noChangeArrowheads="1"/>
            </p:cNvSpPr>
            <p:nvPr/>
          </p:nvSpPr>
          <p:spPr bwMode="auto">
            <a:xfrm>
              <a:off x="1832342" y="2637080"/>
              <a:ext cx="272344" cy="106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174" name="Freeform 90"/>
            <p:cNvSpPr>
              <a:spLocks/>
            </p:cNvSpPr>
            <p:nvPr/>
          </p:nvSpPr>
          <p:spPr bwMode="auto">
            <a:xfrm>
              <a:off x="607810" y="1287692"/>
              <a:ext cx="2623343" cy="893502"/>
            </a:xfrm>
            <a:custGeom>
              <a:avLst/>
              <a:gdLst>
                <a:gd name="T0" fmla="*/ 58 w 4019"/>
                <a:gd name="T1" fmla="*/ 972 h 978"/>
                <a:gd name="T2" fmla="*/ 121 w 4019"/>
                <a:gd name="T3" fmla="*/ 959 h 978"/>
                <a:gd name="T4" fmla="*/ 185 w 4019"/>
                <a:gd name="T5" fmla="*/ 972 h 978"/>
                <a:gd name="T6" fmla="*/ 249 w 4019"/>
                <a:gd name="T7" fmla="*/ 965 h 978"/>
                <a:gd name="T8" fmla="*/ 313 w 4019"/>
                <a:gd name="T9" fmla="*/ 965 h 978"/>
                <a:gd name="T10" fmla="*/ 377 w 4019"/>
                <a:gd name="T11" fmla="*/ 965 h 978"/>
                <a:gd name="T12" fmla="*/ 440 w 4019"/>
                <a:gd name="T13" fmla="*/ 959 h 978"/>
                <a:gd name="T14" fmla="*/ 504 w 4019"/>
                <a:gd name="T15" fmla="*/ 959 h 978"/>
                <a:gd name="T16" fmla="*/ 568 w 4019"/>
                <a:gd name="T17" fmla="*/ 965 h 978"/>
                <a:gd name="T18" fmla="*/ 632 w 4019"/>
                <a:gd name="T19" fmla="*/ 965 h 978"/>
                <a:gd name="T20" fmla="*/ 695 w 4019"/>
                <a:gd name="T21" fmla="*/ 965 h 978"/>
                <a:gd name="T22" fmla="*/ 759 w 4019"/>
                <a:gd name="T23" fmla="*/ 959 h 978"/>
                <a:gd name="T24" fmla="*/ 823 w 4019"/>
                <a:gd name="T25" fmla="*/ 959 h 978"/>
                <a:gd name="T26" fmla="*/ 887 w 4019"/>
                <a:gd name="T27" fmla="*/ 952 h 978"/>
                <a:gd name="T28" fmla="*/ 951 w 4019"/>
                <a:gd name="T29" fmla="*/ 952 h 978"/>
                <a:gd name="T30" fmla="*/ 1014 w 4019"/>
                <a:gd name="T31" fmla="*/ 952 h 978"/>
                <a:gd name="T32" fmla="*/ 1078 w 4019"/>
                <a:gd name="T33" fmla="*/ 952 h 978"/>
                <a:gd name="T34" fmla="*/ 1142 w 4019"/>
                <a:gd name="T35" fmla="*/ 952 h 978"/>
                <a:gd name="T36" fmla="*/ 1206 w 4019"/>
                <a:gd name="T37" fmla="*/ 959 h 978"/>
                <a:gd name="T38" fmla="*/ 1270 w 4019"/>
                <a:gd name="T39" fmla="*/ 952 h 978"/>
                <a:gd name="T40" fmla="*/ 1333 w 4019"/>
                <a:gd name="T41" fmla="*/ 952 h 978"/>
                <a:gd name="T42" fmla="*/ 1397 w 4019"/>
                <a:gd name="T43" fmla="*/ 952 h 978"/>
                <a:gd name="T44" fmla="*/ 1461 w 4019"/>
                <a:gd name="T45" fmla="*/ 952 h 978"/>
                <a:gd name="T46" fmla="*/ 1525 w 4019"/>
                <a:gd name="T47" fmla="*/ 952 h 978"/>
                <a:gd name="T48" fmla="*/ 1589 w 4019"/>
                <a:gd name="T49" fmla="*/ 952 h 978"/>
                <a:gd name="T50" fmla="*/ 1652 w 4019"/>
                <a:gd name="T51" fmla="*/ 946 h 978"/>
                <a:gd name="T52" fmla="*/ 1716 w 4019"/>
                <a:gd name="T53" fmla="*/ 952 h 978"/>
                <a:gd name="T54" fmla="*/ 1780 w 4019"/>
                <a:gd name="T55" fmla="*/ 946 h 978"/>
                <a:gd name="T56" fmla="*/ 1844 w 4019"/>
                <a:gd name="T57" fmla="*/ 946 h 978"/>
                <a:gd name="T58" fmla="*/ 1907 w 4019"/>
                <a:gd name="T59" fmla="*/ 946 h 978"/>
                <a:gd name="T60" fmla="*/ 1971 w 4019"/>
                <a:gd name="T61" fmla="*/ 946 h 978"/>
                <a:gd name="T62" fmla="*/ 2035 w 4019"/>
                <a:gd name="T63" fmla="*/ 946 h 978"/>
                <a:gd name="T64" fmla="*/ 2099 w 4019"/>
                <a:gd name="T65" fmla="*/ 946 h 978"/>
                <a:gd name="T66" fmla="*/ 2163 w 4019"/>
                <a:gd name="T67" fmla="*/ 946 h 978"/>
                <a:gd name="T68" fmla="*/ 2226 w 4019"/>
                <a:gd name="T69" fmla="*/ 946 h 978"/>
                <a:gd name="T70" fmla="*/ 2290 w 4019"/>
                <a:gd name="T71" fmla="*/ 946 h 978"/>
                <a:gd name="T72" fmla="*/ 2354 w 4019"/>
                <a:gd name="T73" fmla="*/ 940 h 978"/>
                <a:gd name="T74" fmla="*/ 2418 w 4019"/>
                <a:gd name="T75" fmla="*/ 940 h 978"/>
                <a:gd name="T76" fmla="*/ 2482 w 4019"/>
                <a:gd name="T77" fmla="*/ 940 h 978"/>
                <a:gd name="T78" fmla="*/ 2545 w 4019"/>
                <a:gd name="T79" fmla="*/ 940 h 978"/>
                <a:gd name="T80" fmla="*/ 2609 w 4019"/>
                <a:gd name="T81" fmla="*/ 940 h 978"/>
                <a:gd name="T82" fmla="*/ 2673 w 4019"/>
                <a:gd name="T83" fmla="*/ 927 h 978"/>
                <a:gd name="T84" fmla="*/ 2737 w 4019"/>
                <a:gd name="T85" fmla="*/ 933 h 978"/>
                <a:gd name="T86" fmla="*/ 2800 w 4019"/>
                <a:gd name="T87" fmla="*/ 933 h 978"/>
                <a:gd name="T88" fmla="*/ 2864 w 4019"/>
                <a:gd name="T89" fmla="*/ 933 h 978"/>
                <a:gd name="T90" fmla="*/ 2928 w 4019"/>
                <a:gd name="T91" fmla="*/ 927 h 978"/>
                <a:gd name="T92" fmla="*/ 2992 w 4019"/>
                <a:gd name="T93" fmla="*/ 927 h 978"/>
                <a:gd name="T94" fmla="*/ 3056 w 4019"/>
                <a:gd name="T95" fmla="*/ 927 h 978"/>
                <a:gd name="T96" fmla="*/ 3119 w 4019"/>
                <a:gd name="T97" fmla="*/ 920 h 978"/>
                <a:gd name="T98" fmla="*/ 3183 w 4019"/>
                <a:gd name="T99" fmla="*/ 920 h 978"/>
                <a:gd name="T100" fmla="*/ 3247 w 4019"/>
                <a:gd name="T101" fmla="*/ 914 h 978"/>
                <a:gd name="T102" fmla="*/ 3311 w 4019"/>
                <a:gd name="T103" fmla="*/ 914 h 978"/>
                <a:gd name="T104" fmla="*/ 3375 w 4019"/>
                <a:gd name="T105" fmla="*/ 882 h 978"/>
                <a:gd name="T106" fmla="*/ 3438 w 4019"/>
                <a:gd name="T107" fmla="*/ 44 h 978"/>
                <a:gd name="T108" fmla="*/ 3502 w 4019"/>
                <a:gd name="T109" fmla="*/ 729 h 978"/>
                <a:gd name="T110" fmla="*/ 3566 w 4019"/>
                <a:gd name="T111" fmla="*/ 882 h 978"/>
                <a:gd name="T112" fmla="*/ 3630 w 4019"/>
                <a:gd name="T113" fmla="*/ 908 h 978"/>
                <a:gd name="T114" fmla="*/ 3694 w 4019"/>
                <a:gd name="T115" fmla="*/ 920 h 978"/>
                <a:gd name="T116" fmla="*/ 3757 w 4019"/>
                <a:gd name="T117" fmla="*/ 920 h 978"/>
                <a:gd name="T118" fmla="*/ 3821 w 4019"/>
                <a:gd name="T119" fmla="*/ 920 h 978"/>
                <a:gd name="T120" fmla="*/ 3885 w 4019"/>
                <a:gd name="T121" fmla="*/ 920 h 978"/>
                <a:gd name="T122" fmla="*/ 3949 w 4019"/>
                <a:gd name="T123" fmla="*/ 914 h 978"/>
                <a:gd name="T124" fmla="*/ 4012 w 4019"/>
                <a:gd name="T125" fmla="*/ 914 h 97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19"/>
                <a:gd name="T190" fmla="*/ 0 h 978"/>
                <a:gd name="T191" fmla="*/ 4019 w 4019"/>
                <a:gd name="T192" fmla="*/ 978 h 97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19" h="978">
                  <a:moveTo>
                    <a:pt x="0" y="959"/>
                  </a:moveTo>
                  <a:lnTo>
                    <a:pt x="7" y="959"/>
                  </a:lnTo>
                  <a:lnTo>
                    <a:pt x="13" y="965"/>
                  </a:lnTo>
                  <a:lnTo>
                    <a:pt x="19" y="965"/>
                  </a:lnTo>
                  <a:lnTo>
                    <a:pt x="26" y="965"/>
                  </a:lnTo>
                  <a:lnTo>
                    <a:pt x="32" y="972"/>
                  </a:lnTo>
                  <a:lnTo>
                    <a:pt x="38" y="972"/>
                  </a:lnTo>
                  <a:lnTo>
                    <a:pt x="45" y="972"/>
                  </a:lnTo>
                  <a:lnTo>
                    <a:pt x="51" y="978"/>
                  </a:lnTo>
                  <a:lnTo>
                    <a:pt x="58" y="972"/>
                  </a:lnTo>
                  <a:lnTo>
                    <a:pt x="64" y="972"/>
                  </a:lnTo>
                  <a:lnTo>
                    <a:pt x="70" y="972"/>
                  </a:lnTo>
                  <a:lnTo>
                    <a:pt x="77" y="965"/>
                  </a:lnTo>
                  <a:lnTo>
                    <a:pt x="83" y="965"/>
                  </a:lnTo>
                  <a:lnTo>
                    <a:pt x="90" y="965"/>
                  </a:lnTo>
                  <a:lnTo>
                    <a:pt x="96" y="959"/>
                  </a:lnTo>
                  <a:lnTo>
                    <a:pt x="102" y="959"/>
                  </a:lnTo>
                  <a:lnTo>
                    <a:pt x="109" y="959"/>
                  </a:lnTo>
                  <a:lnTo>
                    <a:pt x="115" y="959"/>
                  </a:lnTo>
                  <a:lnTo>
                    <a:pt x="121" y="959"/>
                  </a:lnTo>
                  <a:lnTo>
                    <a:pt x="128" y="959"/>
                  </a:lnTo>
                  <a:lnTo>
                    <a:pt x="134" y="965"/>
                  </a:lnTo>
                  <a:lnTo>
                    <a:pt x="141" y="965"/>
                  </a:lnTo>
                  <a:lnTo>
                    <a:pt x="147" y="972"/>
                  </a:lnTo>
                  <a:lnTo>
                    <a:pt x="153" y="972"/>
                  </a:lnTo>
                  <a:lnTo>
                    <a:pt x="160" y="972"/>
                  </a:lnTo>
                  <a:lnTo>
                    <a:pt x="166" y="978"/>
                  </a:lnTo>
                  <a:lnTo>
                    <a:pt x="172" y="972"/>
                  </a:lnTo>
                  <a:lnTo>
                    <a:pt x="179" y="972"/>
                  </a:lnTo>
                  <a:lnTo>
                    <a:pt x="185" y="972"/>
                  </a:lnTo>
                  <a:lnTo>
                    <a:pt x="192" y="972"/>
                  </a:lnTo>
                  <a:lnTo>
                    <a:pt x="198" y="965"/>
                  </a:lnTo>
                  <a:lnTo>
                    <a:pt x="204" y="965"/>
                  </a:lnTo>
                  <a:lnTo>
                    <a:pt x="211" y="965"/>
                  </a:lnTo>
                  <a:lnTo>
                    <a:pt x="217" y="959"/>
                  </a:lnTo>
                  <a:lnTo>
                    <a:pt x="223" y="959"/>
                  </a:lnTo>
                  <a:lnTo>
                    <a:pt x="230" y="959"/>
                  </a:lnTo>
                  <a:lnTo>
                    <a:pt x="236" y="959"/>
                  </a:lnTo>
                  <a:lnTo>
                    <a:pt x="243" y="965"/>
                  </a:lnTo>
                  <a:lnTo>
                    <a:pt x="249" y="965"/>
                  </a:lnTo>
                  <a:lnTo>
                    <a:pt x="255" y="965"/>
                  </a:lnTo>
                  <a:lnTo>
                    <a:pt x="262" y="965"/>
                  </a:lnTo>
                  <a:lnTo>
                    <a:pt x="268" y="972"/>
                  </a:lnTo>
                  <a:lnTo>
                    <a:pt x="275" y="972"/>
                  </a:lnTo>
                  <a:lnTo>
                    <a:pt x="281" y="965"/>
                  </a:lnTo>
                  <a:lnTo>
                    <a:pt x="287" y="965"/>
                  </a:lnTo>
                  <a:lnTo>
                    <a:pt x="294" y="965"/>
                  </a:lnTo>
                  <a:lnTo>
                    <a:pt x="300" y="965"/>
                  </a:lnTo>
                  <a:lnTo>
                    <a:pt x="306" y="965"/>
                  </a:lnTo>
                  <a:lnTo>
                    <a:pt x="313" y="965"/>
                  </a:lnTo>
                  <a:lnTo>
                    <a:pt x="319" y="959"/>
                  </a:lnTo>
                  <a:lnTo>
                    <a:pt x="326" y="959"/>
                  </a:lnTo>
                  <a:lnTo>
                    <a:pt x="332" y="959"/>
                  </a:lnTo>
                  <a:lnTo>
                    <a:pt x="338" y="959"/>
                  </a:lnTo>
                  <a:lnTo>
                    <a:pt x="345" y="959"/>
                  </a:lnTo>
                  <a:lnTo>
                    <a:pt x="351" y="959"/>
                  </a:lnTo>
                  <a:lnTo>
                    <a:pt x="357" y="959"/>
                  </a:lnTo>
                  <a:lnTo>
                    <a:pt x="364" y="959"/>
                  </a:lnTo>
                  <a:lnTo>
                    <a:pt x="370" y="959"/>
                  </a:lnTo>
                  <a:lnTo>
                    <a:pt x="377" y="965"/>
                  </a:lnTo>
                  <a:lnTo>
                    <a:pt x="383" y="965"/>
                  </a:lnTo>
                  <a:lnTo>
                    <a:pt x="389" y="965"/>
                  </a:lnTo>
                  <a:lnTo>
                    <a:pt x="396" y="965"/>
                  </a:lnTo>
                  <a:lnTo>
                    <a:pt x="402" y="959"/>
                  </a:lnTo>
                  <a:lnTo>
                    <a:pt x="408" y="959"/>
                  </a:lnTo>
                  <a:lnTo>
                    <a:pt x="415" y="959"/>
                  </a:lnTo>
                  <a:lnTo>
                    <a:pt x="421" y="959"/>
                  </a:lnTo>
                  <a:lnTo>
                    <a:pt x="428" y="959"/>
                  </a:lnTo>
                  <a:lnTo>
                    <a:pt x="434" y="959"/>
                  </a:lnTo>
                  <a:lnTo>
                    <a:pt x="440" y="959"/>
                  </a:lnTo>
                  <a:lnTo>
                    <a:pt x="447" y="959"/>
                  </a:lnTo>
                  <a:lnTo>
                    <a:pt x="453" y="959"/>
                  </a:lnTo>
                  <a:lnTo>
                    <a:pt x="459" y="959"/>
                  </a:lnTo>
                  <a:lnTo>
                    <a:pt x="466" y="959"/>
                  </a:lnTo>
                  <a:lnTo>
                    <a:pt x="472" y="959"/>
                  </a:lnTo>
                  <a:lnTo>
                    <a:pt x="479" y="959"/>
                  </a:lnTo>
                  <a:lnTo>
                    <a:pt x="485" y="959"/>
                  </a:lnTo>
                  <a:lnTo>
                    <a:pt x="491" y="965"/>
                  </a:lnTo>
                  <a:lnTo>
                    <a:pt x="498" y="965"/>
                  </a:lnTo>
                  <a:lnTo>
                    <a:pt x="504" y="959"/>
                  </a:lnTo>
                  <a:lnTo>
                    <a:pt x="511" y="959"/>
                  </a:lnTo>
                  <a:lnTo>
                    <a:pt x="517" y="959"/>
                  </a:lnTo>
                  <a:lnTo>
                    <a:pt x="523" y="959"/>
                  </a:lnTo>
                  <a:lnTo>
                    <a:pt x="530" y="959"/>
                  </a:lnTo>
                  <a:lnTo>
                    <a:pt x="536" y="959"/>
                  </a:lnTo>
                  <a:lnTo>
                    <a:pt x="542" y="965"/>
                  </a:lnTo>
                  <a:lnTo>
                    <a:pt x="549" y="965"/>
                  </a:lnTo>
                  <a:lnTo>
                    <a:pt x="555" y="965"/>
                  </a:lnTo>
                  <a:lnTo>
                    <a:pt x="562" y="965"/>
                  </a:lnTo>
                  <a:lnTo>
                    <a:pt x="568" y="965"/>
                  </a:lnTo>
                  <a:lnTo>
                    <a:pt x="574" y="965"/>
                  </a:lnTo>
                  <a:lnTo>
                    <a:pt x="581" y="965"/>
                  </a:lnTo>
                  <a:lnTo>
                    <a:pt x="587" y="965"/>
                  </a:lnTo>
                  <a:lnTo>
                    <a:pt x="593" y="965"/>
                  </a:lnTo>
                  <a:lnTo>
                    <a:pt x="600" y="965"/>
                  </a:lnTo>
                  <a:lnTo>
                    <a:pt x="606" y="965"/>
                  </a:lnTo>
                  <a:lnTo>
                    <a:pt x="613" y="965"/>
                  </a:lnTo>
                  <a:lnTo>
                    <a:pt x="619" y="959"/>
                  </a:lnTo>
                  <a:lnTo>
                    <a:pt x="625" y="965"/>
                  </a:lnTo>
                  <a:lnTo>
                    <a:pt x="632" y="965"/>
                  </a:lnTo>
                  <a:lnTo>
                    <a:pt x="638" y="965"/>
                  </a:lnTo>
                  <a:lnTo>
                    <a:pt x="644" y="965"/>
                  </a:lnTo>
                  <a:lnTo>
                    <a:pt x="651" y="965"/>
                  </a:lnTo>
                  <a:lnTo>
                    <a:pt x="657" y="965"/>
                  </a:lnTo>
                  <a:lnTo>
                    <a:pt x="664" y="965"/>
                  </a:lnTo>
                  <a:lnTo>
                    <a:pt x="670" y="965"/>
                  </a:lnTo>
                  <a:lnTo>
                    <a:pt x="676" y="965"/>
                  </a:lnTo>
                  <a:lnTo>
                    <a:pt x="683" y="965"/>
                  </a:lnTo>
                  <a:lnTo>
                    <a:pt x="689" y="965"/>
                  </a:lnTo>
                  <a:lnTo>
                    <a:pt x="695" y="965"/>
                  </a:lnTo>
                  <a:lnTo>
                    <a:pt x="702" y="965"/>
                  </a:lnTo>
                  <a:lnTo>
                    <a:pt x="708" y="965"/>
                  </a:lnTo>
                  <a:lnTo>
                    <a:pt x="715" y="965"/>
                  </a:lnTo>
                  <a:lnTo>
                    <a:pt x="721" y="959"/>
                  </a:lnTo>
                  <a:lnTo>
                    <a:pt x="727" y="965"/>
                  </a:lnTo>
                  <a:lnTo>
                    <a:pt x="734" y="965"/>
                  </a:lnTo>
                  <a:lnTo>
                    <a:pt x="740" y="959"/>
                  </a:lnTo>
                  <a:lnTo>
                    <a:pt x="747" y="965"/>
                  </a:lnTo>
                  <a:lnTo>
                    <a:pt x="753" y="959"/>
                  </a:lnTo>
                  <a:lnTo>
                    <a:pt x="759" y="959"/>
                  </a:lnTo>
                  <a:lnTo>
                    <a:pt x="766" y="959"/>
                  </a:lnTo>
                  <a:lnTo>
                    <a:pt x="772" y="959"/>
                  </a:lnTo>
                  <a:lnTo>
                    <a:pt x="778" y="959"/>
                  </a:lnTo>
                  <a:lnTo>
                    <a:pt x="785" y="959"/>
                  </a:lnTo>
                  <a:lnTo>
                    <a:pt x="791" y="959"/>
                  </a:lnTo>
                  <a:lnTo>
                    <a:pt x="798" y="959"/>
                  </a:lnTo>
                  <a:lnTo>
                    <a:pt x="804" y="959"/>
                  </a:lnTo>
                  <a:lnTo>
                    <a:pt x="810" y="959"/>
                  </a:lnTo>
                  <a:lnTo>
                    <a:pt x="817" y="959"/>
                  </a:lnTo>
                  <a:lnTo>
                    <a:pt x="823" y="959"/>
                  </a:lnTo>
                  <a:lnTo>
                    <a:pt x="829" y="959"/>
                  </a:lnTo>
                  <a:lnTo>
                    <a:pt x="836" y="959"/>
                  </a:lnTo>
                  <a:lnTo>
                    <a:pt x="842" y="959"/>
                  </a:lnTo>
                  <a:lnTo>
                    <a:pt x="849" y="959"/>
                  </a:lnTo>
                  <a:lnTo>
                    <a:pt x="855" y="959"/>
                  </a:lnTo>
                  <a:lnTo>
                    <a:pt x="861" y="959"/>
                  </a:lnTo>
                  <a:lnTo>
                    <a:pt x="868" y="959"/>
                  </a:lnTo>
                  <a:lnTo>
                    <a:pt x="874" y="952"/>
                  </a:lnTo>
                  <a:lnTo>
                    <a:pt x="880" y="952"/>
                  </a:lnTo>
                  <a:lnTo>
                    <a:pt x="887" y="952"/>
                  </a:lnTo>
                  <a:lnTo>
                    <a:pt x="893" y="959"/>
                  </a:lnTo>
                  <a:lnTo>
                    <a:pt x="900" y="952"/>
                  </a:lnTo>
                  <a:lnTo>
                    <a:pt x="906" y="952"/>
                  </a:lnTo>
                  <a:lnTo>
                    <a:pt x="912" y="952"/>
                  </a:lnTo>
                  <a:lnTo>
                    <a:pt x="919" y="952"/>
                  </a:lnTo>
                  <a:lnTo>
                    <a:pt x="925" y="952"/>
                  </a:lnTo>
                  <a:lnTo>
                    <a:pt x="932" y="952"/>
                  </a:lnTo>
                  <a:lnTo>
                    <a:pt x="938" y="952"/>
                  </a:lnTo>
                  <a:lnTo>
                    <a:pt x="944" y="959"/>
                  </a:lnTo>
                  <a:lnTo>
                    <a:pt x="951" y="952"/>
                  </a:lnTo>
                  <a:lnTo>
                    <a:pt x="957" y="952"/>
                  </a:lnTo>
                  <a:lnTo>
                    <a:pt x="963" y="952"/>
                  </a:lnTo>
                  <a:lnTo>
                    <a:pt x="970" y="952"/>
                  </a:lnTo>
                  <a:lnTo>
                    <a:pt x="976" y="952"/>
                  </a:lnTo>
                  <a:lnTo>
                    <a:pt x="983" y="946"/>
                  </a:lnTo>
                  <a:lnTo>
                    <a:pt x="989" y="946"/>
                  </a:lnTo>
                  <a:lnTo>
                    <a:pt x="995" y="946"/>
                  </a:lnTo>
                  <a:lnTo>
                    <a:pt x="1002" y="946"/>
                  </a:lnTo>
                  <a:lnTo>
                    <a:pt x="1008" y="946"/>
                  </a:lnTo>
                  <a:lnTo>
                    <a:pt x="1014" y="952"/>
                  </a:lnTo>
                  <a:lnTo>
                    <a:pt x="1021" y="952"/>
                  </a:lnTo>
                  <a:lnTo>
                    <a:pt x="1027" y="952"/>
                  </a:lnTo>
                  <a:lnTo>
                    <a:pt x="1034" y="952"/>
                  </a:lnTo>
                  <a:lnTo>
                    <a:pt x="1040" y="952"/>
                  </a:lnTo>
                  <a:lnTo>
                    <a:pt x="1046" y="952"/>
                  </a:lnTo>
                  <a:lnTo>
                    <a:pt x="1053" y="952"/>
                  </a:lnTo>
                  <a:lnTo>
                    <a:pt x="1059" y="952"/>
                  </a:lnTo>
                  <a:lnTo>
                    <a:pt x="1065" y="952"/>
                  </a:lnTo>
                  <a:lnTo>
                    <a:pt x="1072" y="952"/>
                  </a:lnTo>
                  <a:lnTo>
                    <a:pt x="1078" y="952"/>
                  </a:lnTo>
                  <a:lnTo>
                    <a:pt x="1085" y="952"/>
                  </a:lnTo>
                  <a:lnTo>
                    <a:pt x="1091" y="952"/>
                  </a:lnTo>
                  <a:lnTo>
                    <a:pt x="1097" y="952"/>
                  </a:lnTo>
                  <a:lnTo>
                    <a:pt x="1104" y="952"/>
                  </a:lnTo>
                  <a:lnTo>
                    <a:pt x="1110" y="952"/>
                  </a:lnTo>
                  <a:lnTo>
                    <a:pt x="1116" y="952"/>
                  </a:lnTo>
                  <a:lnTo>
                    <a:pt x="1123" y="952"/>
                  </a:lnTo>
                  <a:lnTo>
                    <a:pt x="1129" y="952"/>
                  </a:lnTo>
                  <a:lnTo>
                    <a:pt x="1136" y="952"/>
                  </a:lnTo>
                  <a:lnTo>
                    <a:pt x="1142" y="952"/>
                  </a:lnTo>
                  <a:lnTo>
                    <a:pt x="1148" y="952"/>
                  </a:lnTo>
                  <a:lnTo>
                    <a:pt x="1155" y="952"/>
                  </a:lnTo>
                  <a:lnTo>
                    <a:pt x="1161" y="952"/>
                  </a:lnTo>
                  <a:lnTo>
                    <a:pt x="1168" y="952"/>
                  </a:lnTo>
                  <a:lnTo>
                    <a:pt x="1174" y="952"/>
                  </a:lnTo>
                  <a:lnTo>
                    <a:pt x="1180" y="952"/>
                  </a:lnTo>
                  <a:lnTo>
                    <a:pt x="1187" y="959"/>
                  </a:lnTo>
                  <a:lnTo>
                    <a:pt x="1193" y="959"/>
                  </a:lnTo>
                  <a:lnTo>
                    <a:pt x="1199" y="952"/>
                  </a:lnTo>
                  <a:lnTo>
                    <a:pt x="1206" y="959"/>
                  </a:lnTo>
                  <a:lnTo>
                    <a:pt x="1212" y="959"/>
                  </a:lnTo>
                  <a:lnTo>
                    <a:pt x="1219" y="952"/>
                  </a:lnTo>
                  <a:lnTo>
                    <a:pt x="1225" y="952"/>
                  </a:lnTo>
                  <a:lnTo>
                    <a:pt x="1231" y="952"/>
                  </a:lnTo>
                  <a:lnTo>
                    <a:pt x="1238" y="952"/>
                  </a:lnTo>
                  <a:lnTo>
                    <a:pt x="1244" y="952"/>
                  </a:lnTo>
                  <a:lnTo>
                    <a:pt x="1250" y="952"/>
                  </a:lnTo>
                  <a:lnTo>
                    <a:pt x="1257" y="952"/>
                  </a:lnTo>
                  <a:lnTo>
                    <a:pt x="1263" y="952"/>
                  </a:lnTo>
                  <a:lnTo>
                    <a:pt x="1270" y="952"/>
                  </a:lnTo>
                  <a:lnTo>
                    <a:pt x="1276" y="952"/>
                  </a:lnTo>
                  <a:lnTo>
                    <a:pt x="1282" y="952"/>
                  </a:lnTo>
                  <a:lnTo>
                    <a:pt x="1289" y="952"/>
                  </a:lnTo>
                  <a:lnTo>
                    <a:pt x="1295" y="952"/>
                  </a:lnTo>
                  <a:lnTo>
                    <a:pt x="1301" y="952"/>
                  </a:lnTo>
                  <a:lnTo>
                    <a:pt x="1308" y="952"/>
                  </a:lnTo>
                  <a:lnTo>
                    <a:pt x="1314" y="952"/>
                  </a:lnTo>
                  <a:lnTo>
                    <a:pt x="1321" y="952"/>
                  </a:lnTo>
                  <a:lnTo>
                    <a:pt x="1327" y="952"/>
                  </a:lnTo>
                  <a:lnTo>
                    <a:pt x="1333" y="952"/>
                  </a:lnTo>
                  <a:lnTo>
                    <a:pt x="1340" y="952"/>
                  </a:lnTo>
                  <a:lnTo>
                    <a:pt x="1346" y="952"/>
                  </a:lnTo>
                  <a:lnTo>
                    <a:pt x="1353" y="952"/>
                  </a:lnTo>
                  <a:lnTo>
                    <a:pt x="1359" y="952"/>
                  </a:lnTo>
                  <a:lnTo>
                    <a:pt x="1365" y="952"/>
                  </a:lnTo>
                  <a:lnTo>
                    <a:pt x="1372" y="952"/>
                  </a:lnTo>
                  <a:lnTo>
                    <a:pt x="1378" y="952"/>
                  </a:lnTo>
                  <a:lnTo>
                    <a:pt x="1384" y="952"/>
                  </a:lnTo>
                  <a:lnTo>
                    <a:pt x="1391" y="952"/>
                  </a:lnTo>
                  <a:lnTo>
                    <a:pt x="1397" y="952"/>
                  </a:lnTo>
                  <a:lnTo>
                    <a:pt x="1404" y="952"/>
                  </a:lnTo>
                  <a:lnTo>
                    <a:pt x="1410" y="952"/>
                  </a:lnTo>
                  <a:lnTo>
                    <a:pt x="1416" y="952"/>
                  </a:lnTo>
                  <a:lnTo>
                    <a:pt x="1423" y="952"/>
                  </a:lnTo>
                  <a:lnTo>
                    <a:pt x="1429" y="952"/>
                  </a:lnTo>
                  <a:lnTo>
                    <a:pt x="1435" y="952"/>
                  </a:lnTo>
                  <a:lnTo>
                    <a:pt x="1442" y="952"/>
                  </a:lnTo>
                  <a:lnTo>
                    <a:pt x="1448" y="952"/>
                  </a:lnTo>
                  <a:lnTo>
                    <a:pt x="1455" y="952"/>
                  </a:lnTo>
                  <a:lnTo>
                    <a:pt x="1461" y="952"/>
                  </a:lnTo>
                  <a:lnTo>
                    <a:pt x="1467" y="952"/>
                  </a:lnTo>
                  <a:lnTo>
                    <a:pt x="1474" y="952"/>
                  </a:lnTo>
                  <a:lnTo>
                    <a:pt x="1480" y="952"/>
                  </a:lnTo>
                  <a:lnTo>
                    <a:pt x="1486" y="952"/>
                  </a:lnTo>
                  <a:lnTo>
                    <a:pt x="1493" y="952"/>
                  </a:lnTo>
                  <a:lnTo>
                    <a:pt x="1499" y="959"/>
                  </a:lnTo>
                  <a:lnTo>
                    <a:pt x="1506" y="952"/>
                  </a:lnTo>
                  <a:lnTo>
                    <a:pt x="1512" y="952"/>
                  </a:lnTo>
                  <a:lnTo>
                    <a:pt x="1518" y="952"/>
                  </a:lnTo>
                  <a:lnTo>
                    <a:pt x="1525" y="952"/>
                  </a:lnTo>
                  <a:lnTo>
                    <a:pt x="1531" y="952"/>
                  </a:lnTo>
                  <a:lnTo>
                    <a:pt x="1537" y="952"/>
                  </a:lnTo>
                  <a:lnTo>
                    <a:pt x="1544" y="952"/>
                  </a:lnTo>
                  <a:lnTo>
                    <a:pt x="1550" y="952"/>
                  </a:lnTo>
                  <a:lnTo>
                    <a:pt x="1557" y="952"/>
                  </a:lnTo>
                  <a:lnTo>
                    <a:pt x="1563" y="952"/>
                  </a:lnTo>
                  <a:lnTo>
                    <a:pt x="1569" y="952"/>
                  </a:lnTo>
                  <a:lnTo>
                    <a:pt x="1576" y="952"/>
                  </a:lnTo>
                  <a:lnTo>
                    <a:pt x="1582" y="952"/>
                  </a:lnTo>
                  <a:lnTo>
                    <a:pt x="1589" y="952"/>
                  </a:lnTo>
                  <a:lnTo>
                    <a:pt x="1595" y="952"/>
                  </a:lnTo>
                  <a:lnTo>
                    <a:pt x="1601" y="946"/>
                  </a:lnTo>
                  <a:lnTo>
                    <a:pt x="1608" y="946"/>
                  </a:lnTo>
                  <a:lnTo>
                    <a:pt x="1614" y="946"/>
                  </a:lnTo>
                  <a:lnTo>
                    <a:pt x="1620" y="946"/>
                  </a:lnTo>
                  <a:lnTo>
                    <a:pt x="1627" y="946"/>
                  </a:lnTo>
                  <a:lnTo>
                    <a:pt x="1633" y="952"/>
                  </a:lnTo>
                  <a:lnTo>
                    <a:pt x="1640" y="952"/>
                  </a:lnTo>
                  <a:lnTo>
                    <a:pt x="1646" y="946"/>
                  </a:lnTo>
                  <a:lnTo>
                    <a:pt x="1652" y="946"/>
                  </a:lnTo>
                  <a:lnTo>
                    <a:pt x="1659" y="952"/>
                  </a:lnTo>
                  <a:lnTo>
                    <a:pt x="1665" y="952"/>
                  </a:lnTo>
                  <a:lnTo>
                    <a:pt x="1671" y="952"/>
                  </a:lnTo>
                  <a:lnTo>
                    <a:pt x="1678" y="952"/>
                  </a:lnTo>
                  <a:lnTo>
                    <a:pt x="1684" y="952"/>
                  </a:lnTo>
                  <a:lnTo>
                    <a:pt x="1691" y="952"/>
                  </a:lnTo>
                  <a:lnTo>
                    <a:pt x="1697" y="952"/>
                  </a:lnTo>
                  <a:lnTo>
                    <a:pt x="1703" y="952"/>
                  </a:lnTo>
                  <a:lnTo>
                    <a:pt x="1710" y="952"/>
                  </a:lnTo>
                  <a:lnTo>
                    <a:pt x="1716" y="952"/>
                  </a:lnTo>
                  <a:lnTo>
                    <a:pt x="1722" y="952"/>
                  </a:lnTo>
                  <a:lnTo>
                    <a:pt x="1729" y="952"/>
                  </a:lnTo>
                  <a:lnTo>
                    <a:pt x="1735" y="952"/>
                  </a:lnTo>
                  <a:lnTo>
                    <a:pt x="1742" y="952"/>
                  </a:lnTo>
                  <a:lnTo>
                    <a:pt x="1748" y="946"/>
                  </a:lnTo>
                  <a:lnTo>
                    <a:pt x="1754" y="946"/>
                  </a:lnTo>
                  <a:lnTo>
                    <a:pt x="1761" y="946"/>
                  </a:lnTo>
                  <a:lnTo>
                    <a:pt x="1767" y="946"/>
                  </a:lnTo>
                  <a:lnTo>
                    <a:pt x="1774" y="946"/>
                  </a:lnTo>
                  <a:lnTo>
                    <a:pt x="1780" y="946"/>
                  </a:lnTo>
                  <a:lnTo>
                    <a:pt x="1786" y="946"/>
                  </a:lnTo>
                  <a:lnTo>
                    <a:pt x="1793" y="946"/>
                  </a:lnTo>
                  <a:lnTo>
                    <a:pt x="1799" y="946"/>
                  </a:lnTo>
                  <a:lnTo>
                    <a:pt x="1805" y="946"/>
                  </a:lnTo>
                  <a:lnTo>
                    <a:pt x="1812" y="946"/>
                  </a:lnTo>
                  <a:lnTo>
                    <a:pt x="1818" y="946"/>
                  </a:lnTo>
                  <a:lnTo>
                    <a:pt x="1825" y="946"/>
                  </a:lnTo>
                  <a:lnTo>
                    <a:pt x="1831" y="946"/>
                  </a:lnTo>
                  <a:lnTo>
                    <a:pt x="1837" y="946"/>
                  </a:lnTo>
                  <a:lnTo>
                    <a:pt x="1844" y="946"/>
                  </a:lnTo>
                  <a:lnTo>
                    <a:pt x="1850" y="946"/>
                  </a:lnTo>
                  <a:lnTo>
                    <a:pt x="1856" y="946"/>
                  </a:lnTo>
                  <a:lnTo>
                    <a:pt x="1863" y="946"/>
                  </a:lnTo>
                  <a:lnTo>
                    <a:pt x="1869" y="946"/>
                  </a:lnTo>
                  <a:lnTo>
                    <a:pt x="1876" y="946"/>
                  </a:lnTo>
                  <a:lnTo>
                    <a:pt x="1882" y="946"/>
                  </a:lnTo>
                  <a:lnTo>
                    <a:pt x="1888" y="946"/>
                  </a:lnTo>
                  <a:lnTo>
                    <a:pt x="1895" y="946"/>
                  </a:lnTo>
                  <a:lnTo>
                    <a:pt x="1901" y="946"/>
                  </a:lnTo>
                  <a:lnTo>
                    <a:pt x="1907" y="946"/>
                  </a:lnTo>
                  <a:lnTo>
                    <a:pt x="1914" y="946"/>
                  </a:lnTo>
                  <a:lnTo>
                    <a:pt x="1920" y="946"/>
                  </a:lnTo>
                  <a:lnTo>
                    <a:pt x="1927" y="946"/>
                  </a:lnTo>
                  <a:lnTo>
                    <a:pt x="1933" y="946"/>
                  </a:lnTo>
                  <a:lnTo>
                    <a:pt x="1939" y="946"/>
                  </a:lnTo>
                  <a:lnTo>
                    <a:pt x="1946" y="946"/>
                  </a:lnTo>
                  <a:lnTo>
                    <a:pt x="1952" y="946"/>
                  </a:lnTo>
                  <a:lnTo>
                    <a:pt x="1958" y="946"/>
                  </a:lnTo>
                  <a:lnTo>
                    <a:pt x="1965" y="946"/>
                  </a:lnTo>
                  <a:lnTo>
                    <a:pt x="1971" y="946"/>
                  </a:lnTo>
                  <a:lnTo>
                    <a:pt x="1978" y="946"/>
                  </a:lnTo>
                  <a:lnTo>
                    <a:pt x="1984" y="946"/>
                  </a:lnTo>
                  <a:lnTo>
                    <a:pt x="1990" y="946"/>
                  </a:lnTo>
                  <a:lnTo>
                    <a:pt x="1997" y="946"/>
                  </a:lnTo>
                  <a:lnTo>
                    <a:pt x="2003" y="946"/>
                  </a:lnTo>
                  <a:lnTo>
                    <a:pt x="2010" y="946"/>
                  </a:lnTo>
                  <a:lnTo>
                    <a:pt x="2016" y="946"/>
                  </a:lnTo>
                  <a:lnTo>
                    <a:pt x="2022" y="946"/>
                  </a:lnTo>
                  <a:lnTo>
                    <a:pt x="2029" y="946"/>
                  </a:lnTo>
                  <a:lnTo>
                    <a:pt x="2035" y="946"/>
                  </a:lnTo>
                  <a:lnTo>
                    <a:pt x="2041" y="946"/>
                  </a:lnTo>
                  <a:lnTo>
                    <a:pt x="2048" y="946"/>
                  </a:lnTo>
                  <a:lnTo>
                    <a:pt x="2054" y="946"/>
                  </a:lnTo>
                  <a:lnTo>
                    <a:pt x="2061" y="946"/>
                  </a:lnTo>
                  <a:lnTo>
                    <a:pt x="2067" y="946"/>
                  </a:lnTo>
                  <a:lnTo>
                    <a:pt x="2073" y="946"/>
                  </a:lnTo>
                  <a:lnTo>
                    <a:pt x="2080" y="946"/>
                  </a:lnTo>
                  <a:lnTo>
                    <a:pt x="2086" y="946"/>
                  </a:lnTo>
                  <a:lnTo>
                    <a:pt x="2092" y="946"/>
                  </a:lnTo>
                  <a:lnTo>
                    <a:pt x="2099" y="946"/>
                  </a:lnTo>
                  <a:lnTo>
                    <a:pt x="2105" y="946"/>
                  </a:lnTo>
                  <a:lnTo>
                    <a:pt x="2112" y="946"/>
                  </a:lnTo>
                  <a:lnTo>
                    <a:pt x="2118" y="946"/>
                  </a:lnTo>
                  <a:lnTo>
                    <a:pt x="2124" y="946"/>
                  </a:lnTo>
                  <a:lnTo>
                    <a:pt x="2131" y="946"/>
                  </a:lnTo>
                  <a:lnTo>
                    <a:pt x="2137" y="946"/>
                  </a:lnTo>
                  <a:lnTo>
                    <a:pt x="2143" y="946"/>
                  </a:lnTo>
                  <a:lnTo>
                    <a:pt x="2150" y="946"/>
                  </a:lnTo>
                  <a:lnTo>
                    <a:pt x="2156" y="946"/>
                  </a:lnTo>
                  <a:lnTo>
                    <a:pt x="2163" y="946"/>
                  </a:lnTo>
                  <a:lnTo>
                    <a:pt x="2169" y="946"/>
                  </a:lnTo>
                  <a:lnTo>
                    <a:pt x="2175" y="946"/>
                  </a:lnTo>
                  <a:lnTo>
                    <a:pt x="2182" y="946"/>
                  </a:lnTo>
                  <a:lnTo>
                    <a:pt x="2188" y="946"/>
                  </a:lnTo>
                  <a:lnTo>
                    <a:pt x="2195" y="946"/>
                  </a:lnTo>
                  <a:lnTo>
                    <a:pt x="2201" y="946"/>
                  </a:lnTo>
                  <a:lnTo>
                    <a:pt x="2207" y="946"/>
                  </a:lnTo>
                  <a:lnTo>
                    <a:pt x="2214" y="946"/>
                  </a:lnTo>
                  <a:lnTo>
                    <a:pt x="2220" y="946"/>
                  </a:lnTo>
                  <a:lnTo>
                    <a:pt x="2226" y="946"/>
                  </a:lnTo>
                  <a:lnTo>
                    <a:pt x="2233" y="946"/>
                  </a:lnTo>
                  <a:lnTo>
                    <a:pt x="2239" y="946"/>
                  </a:lnTo>
                  <a:lnTo>
                    <a:pt x="2246" y="946"/>
                  </a:lnTo>
                  <a:lnTo>
                    <a:pt x="2252" y="946"/>
                  </a:lnTo>
                  <a:lnTo>
                    <a:pt x="2258" y="946"/>
                  </a:lnTo>
                  <a:lnTo>
                    <a:pt x="2265" y="946"/>
                  </a:lnTo>
                  <a:lnTo>
                    <a:pt x="2271" y="946"/>
                  </a:lnTo>
                  <a:lnTo>
                    <a:pt x="2277" y="946"/>
                  </a:lnTo>
                  <a:lnTo>
                    <a:pt x="2284" y="946"/>
                  </a:lnTo>
                  <a:lnTo>
                    <a:pt x="2290" y="946"/>
                  </a:lnTo>
                  <a:lnTo>
                    <a:pt x="2297" y="946"/>
                  </a:lnTo>
                  <a:lnTo>
                    <a:pt x="2303" y="946"/>
                  </a:lnTo>
                  <a:lnTo>
                    <a:pt x="2309" y="946"/>
                  </a:lnTo>
                  <a:lnTo>
                    <a:pt x="2316" y="946"/>
                  </a:lnTo>
                  <a:lnTo>
                    <a:pt x="2322" y="946"/>
                  </a:lnTo>
                  <a:lnTo>
                    <a:pt x="2328" y="946"/>
                  </a:lnTo>
                  <a:lnTo>
                    <a:pt x="2335" y="946"/>
                  </a:lnTo>
                  <a:lnTo>
                    <a:pt x="2341" y="946"/>
                  </a:lnTo>
                  <a:lnTo>
                    <a:pt x="2348" y="940"/>
                  </a:lnTo>
                  <a:lnTo>
                    <a:pt x="2354" y="940"/>
                  </a:lnTo>
                  <a:lnTo>
                    <a:pt x="2360" y="940"/>
                  </a:lnTo>
                  <a:lnTo>
                    <a:pt x="2367" y="940"/>
                  </a:lnTo>
                  <a:lnTo>
                    <a:pt x="2373" y="940"/>
                  </a:lnTo>
                  <a:lnTo>
                    <a:pt x="2379" y="940"/>
                  </a:lnTo>
                  <a:lnTo>
                    <a:pt x="2386" y="940"/>
                  </a:lnTo>
                  <a:lnTo>
                    <a:pt x="2392" y="940"/>
                  </a:lnTo>
                  <a:lnTo>
                    <a:pt x="2399" y="940"/>
                  </a:lnTo>
                  <a:lnTo>
                    <a:pt x="2405" y="940"/>
                  </a:lnTo>
                  <a:lnTo>
                    <a:pt x="2411" y="940"/>
                  </a:lnTo>
                  <a:lnTo>
                    <a:pt x="2418" y="940"/>
                  </a:lnTo>
                  <a:lnTo>
                    <a:pt x="2424" y="940"/>
                  </a:lnTo>
                  <a:lnTo>
                    <a:pt x="2431" y="940"/>
                  </a:lnTo>
                  <a:lnTo>
                    <a:pt x="2437" y="940"/>
                  </a:lnTo>
                  <a:lnTo>
                    <a:pt x="2443" y="940"/>
                  </a:lnTo>
                  <a:lnTo>
                    <a:pt x="2450" y="940"/>
                  </a:lnTo>
                  <a:lnTo>
                    <a:pt x="2456" y="940"/>
                  </a:lnTo>
                  <a:lnTo>
                    <a:pt x="2462" y="940"/>
                  </a:lnTo>
                  <a:lnTo>
                    <a:pt x="2469" y="940"/>
                  </a:lnTo>
                  <a:lnTo>
                    <a:pt x="2475" y="940"/>
                  </a:lnTo>
                  <a:lnTo>
                    <a:pt x="2482" y="940"/>
                  </a:lnTo>
                  <a:lnTo>
                    <a:pt x="2488" y="940"/>
                  </a:lnTo>
                  <a:lnTo>
                    <a:pt x="2494" y="940"/>
                  </a:lnTo>
                  <a:lnTo>
                    <a:pt x="2501" y="940"/>
                  </a:lnTo>
                  <a:lnTo>
                    <a:pt x="2507" y="940"/>
                  </a:lnTo>
                  <a:lnTo>
                    <a:pt x="2513" y="940"/>
                  </a:lnTo>
                  <a:lnTo>
                    <a:pt x="2520" y="940"/>
                  </a:lnTo>
                  <a:lnTo>
                    <a:pt x="2526" y="940"/>
                  </a:lnTo>
                  <a:lnTo>
                    <a:pt x="2533" y="940"/>
                  </a:lnTo>
                  <a:lnTo>
                    <a:pt x="2539" y="940"/>
                  </a:lnTo>
                  <a:lnTo>
                    <a:pt x="2545" y="940"/>
                  </a:lnTo>
                  <a:lnTo>
                    <a:pt x="2552" y="940"/>
                  </a:lnTo>
                  <a:lnTo>
                    <a:pt x="2558" y="940"/>
                  </a:lnTo>
                  <a:lnTo>
                    <a:pt x="2564" y="940"/>
                  </a:lnTo>
                  <a:lnTo>
                    <a:pt x="2571" y="940"/>
                  </a:lnTo>
                  <a:lnTo>
                    <a:pt x="2577" y="940"/>
                  </a:lnTo>
                  <a:lnTo>
                    <a:pt x="2584" y="940"/>
                  </a:lnTo>
                  <a:lnTo>
                    <a:pt x="2590" y="940"/>
                  </a:lnTo>
                  <a:lnTo>
                    <a:pt x="2596" y="940"/>
                  </a:lnTo>
                  <a:lnTo>
                    <a:pt x="2603" y="940"/>
                  </a:lnTo>
                  <a:lnTo>
                    <a:pt x="2609" y="940"/>
                  </a:lnTo>
                  <a:lnTo>
                    <a:pt x="2615" y="940"/>
                  </a:lnTo>
                  <a:lnTo>
                    <a:pt x="2622" y="933"/>
                  </a:lnTo>
                  <a:lnTo>
                    <a:pt x="2628" y="933"/>
                  </a:lnTo>
                  <a:lnTo>
                    <a:pt x="2635" y="927"/>
                  </a:lnTo>
                  <a:lnTo>
                    <a:pt x="2641" y="927"/>
                  </a:lnTo>
                  <a:lnTo>
                    <a:pt x="2647" y="927"/>
                  </a:lnTo>
                  <a:lnTo>
                    <a:pt x="2654" y="927"/>
                  </a:lnTo>
                  <a:lnTo>
                    <a:pt x="2660" y="920"/>
                  </a:lnTo>
                  <a:lnTo>
                    <a:pt x="2667" y="927"/>
                  </a:lnTo>
                  <a:lnTo>
                    <a:pt x="2673" y="927"/>
                  </a:lnTo>
                  <a:lnTo>
                    <a:pt x="2679" y="927"/>
                  </a:lnTo>
                  <a:lnTo>
                    <a:pt x="2686" y="927"/>
                  </a:lnTo>
                  <a:lnTo>
                    <a:pt x="2692" y="933"/>
                  </a:lnTo>
                  <a:lnTo>
                    <a:pt x="2698" y="933"/>
                  </a:lnTo>
                  <a:lnTo>
                    <a:pt x="2705" y="933"/>
                  </a:lnTo>
                  <a:lnTo>
                    <a:pt x="2711" y="933"/>
                  </a:lnTo>
                  <a:lnTo>
                    <a:pt x="2718" y="933"/>
                  </a:lnTo>
                  <a:lnTo>
                    <a:pt x="2724" y="933"/>
                  </a:lnTo>
                  <a:lnTo>
                    <a:pt x="2730" y="933"/>
                  </a:lnTo>
                  <a:lnTo>
                    <a:pt x="2737" y="933"/>
                  </a:lnTo>
                  <a:lnTo>
                    <a:pt x="2743" y="933"/>
                  </a:lnTo>
                  <a:lnTo>
                    <a:pt x="2749" y="933"/>
                  </a:lnTo>
                  <a:lnTo>
                    <a:pt x="2756" y="933"/>
                  </a:lnTo>
                  <a:lnTo>
                    <a:pt x="2762" y="933"/>
                  </a:lnTo>
                  <a:lnTo>
                    <a:pt x="2769" y="933"/>
                  </a:lnTo>
                  <a:lnTo>
                    <a:pt x="2775" y="933"/>
                  </a:lnTo>
                  <a:lnTo>
                    <a:pt x="2781" y="933"/>
                  </a:lnTo>
                  <a:lnTo>
                    <a:pt x="2788" y="933"/>
                  </a:lnTo>
                  <a:lnTo>
                    <a:pt x="2794" y="933"/>
                  </a:lnTo>
                  <a:lnTo>
                    <a:pt x="2800" y="933"/>
                  </a:lnTo>
                  <a:lnTo>
                    <a:pt x="2807" y="933"/>
                  </a:lnTo>
                  <a:lnTo>
                    <a:pt x="2813" y="933"/>
                  </a:lnTo>
                  <a:lnTo>
                    <a:pt x="2820" y="933"/>
                  </a:lnTo>
                  <a:lnTo>
                    <a:pt x="2826" y="933"/>
                  </a:lnTo>
                  <a:lnTo>
                    <a:pt x="2832" y="933"/>
                  </a:lnTo>
                  <a:lnTo>
                    <a:pt x="2839" y="933"/>
                  </a:lnTo>
                  <a:lnTo>
                    <a:pt x="2845" y="933"/>
                  </a:lnTo>
                  <a:lnTo>
                    <a:pt x="2852" y="933"/>
                  </a:lnTo>
                  <a:lnTo>
                    <a:pt x="2858" y="933"/>
                  </a:lnTo>
                  <a:lnTo>
                    <a:pt x="2864" y="933"/>
                  </a:lnTo>
                  <a:lnTo>
                    <a:pt x="2871" y="933"/>
                  </a:lnTo>
                  <a:lnTo>
                    <a:pt x="2877" y="933"/>
                  </a:lnTo>
                  <a:lnTo>
                    <a:pt x="2883" y="933"/>
                  </a:lnTo>
                  <a:lnTo>
                    <a:pt x="2890" y="933"/>
                  </a:lnTo>
                  <a:lnTo>
                    <a:pt x="2896" y="933"/>
                  </a:lnTo>
                  <a:lnTo>
                    <a:pt x="2903" y="927"/>
                  </a:lnTo>
                  <a:lnTo>
                    <a:pt x="2909" y="927"/>
                  </a:lnTo>
                  <a:lnTo>
                    <a:pt x="2915" y="927"/>
                  </a:lnTo>
                  <a:lnTo>
                    <a:pt x="2922" y="927"/>
                  </a:lnTo>
                  <a:lnTo>
                    <a:pt x="2928" y="927"/>
                  </a:lnTo>
                  <a:lnTo>
                    <a:pt x="2934" y="927"/>
                  </a:lnTo>
                  <a:lnTo>
                    <a:pt x="2941" y="927"/>
                  </a:lnTo>
                  <a:lnTo>
                    <a:pt x="2947" y="927"/>
                  </a:lnTo>
                  <a:lnTo>
                    <a:pt x="2954" y="927"/>
                  </a:lnTo>
                  <a:lnTo>
                    <a:pt x="2960" y="927"/>
                  </a:lnTo>
                  <a:lnTo>
                    <a:pt x="2966" y="927"/>
                  </a:lnTo>
                  <a:lnTo>
                    <a:pt x="2973" y="927"/>
                  </a:lnTo>
                  <a:lnTo>
                    <a:pt x="2979" y="927"/>
                  </a:lnTo>
                  <a:lnTo>
                    <a:pt x="2985" y="927"/>
                  </a:lnTo>
                  <a:lnTo>
                    <a:pt x="2992" y="927"/>
                  </a:lnTo>
                  <a:lnTo>
                    <a:pt x="2998" y="927"/>
                  </a:lnTo>
                  <a:lnTo>
                    <a:pt x="3005" y="927"/>
                  </a:lnTo>
                  <a:lnTo>
                    <a:pt x="3011" y="927"/>
                  </a:lnTo>
                  <a:lnTo>
                    <a:pt x="3017" y="927"/>
                  </a:lnTo>
                  <a:lnTo>
                    <a:pt x="3024" y="927"/>
                  </a:lnTo>
                  <a:lnTo>
                    <a:pt x="3030" y="927"/>
                  </a:lnTo>
                  <a:lnTo>
                    <a:pt x="3036" y="927"/>
                  </a:lnTo>
                  <a:lnTo>
                    <a:pt x="3043" y="927"/>
                  </a:lnTo>
                  <a:lnTo>
                    <a:pt x="3049" y="927"/>
                  </a:lnTo>
                  <a:lnTo>
                    <a:pt x="3056" y="927"/>
                  </a:lnTo>
                  <a:lnTo>
                    <a:pt x="3062" y="927"/>
                  </a:lnTo>
                  <a:lnTo>
                    <a:pt x="3068" y="927"/>
                  </a:lnTo>
                  <a:lnTo>
                    <a:pt x="3075" y="927"/>
                  </a:lnTo>
                  <a:lnTo>
                    <a:pt x="3081" y="927"/>
                  </a:lnTo>
                  <a:lnTo>
                    <a:pt x="3088" y="927"/>
                  </a:lnTo>
                  <a:lnTo>
                    <a:pt x="3094" y="927"/>
                  </a:lnTo>
                  <a:lnTo>
                    <a:pt x="3100" y="927"/>
                  </a:lnTo>
                  <a:lnTo>
                    <a:pt x="3107" y="920"/>
                  </a:lnTo>
                  <a:lnTo>
                    <a:pt x="3113" y="920"/>
                  </a:lnTo>
                  <a:lnTo>
                    <a:pt x="3119" y="920"/>
                  </a:lnTo>
                  <a:lnTo>
                    <a:pt x="3126" y="920"/>
                  </a:lnTo>
                  <a:lnTo>
                    <a:pt x="3132" y="920"/>
                  </a:lnTo>
                  <a:lnTo>
                    <a:pt x="3139" y="920"/>
                  </a:lnTo>
                  <a:lnTo>
                    <a:pt x="3145" y="920"/>
                  </a:lnTo>
                  <a:lnTo>
                    <a:pt x="3151" y="920"/>
                  </a:lnTo>
                  <a:lnTo>
                    <a:pt x="3158" y="920"/>
                  </a:lnTo>
                  <a:lnTo>
                    <a:pt x="3164" y="920"/>
                  </a:lnTo>
                  <a:lnTo>
                    <a:pt x="3170" y="920"/>
                  </a:lnTo>
                  <a:lnTo>
                    <a:pt x="3177" y="920"/>
                  </a:lnTo>
                  <a:lnTo>
                    <a:pt x="3183" y="920"/>
                  </a:lnTo>
                  <a:lnTo>
                    <a:pt x="3190" y="920"/>
                  </a:lnTo>
                  <a:lnTo>
                    <a:pt x="3196" y="914"/>
                  </a:lnTo>
                  <a:lnTo>
                    <a:pt x="3202" y="914"/>
                  </a:lnTo>
                  <a:lnTo>
                    <a:pt x="3209" y="914"/>
                  </a:lnTo>
                  <a:lnTo>
                    <a:pt x="3215" y="920"/>
                  </a:lnTo>
                  <a:lnTo>
                    <a:pt x="3221" y="914"/>
                  </a:lnTo>
                  <a:lnTo>
                    <a:pt x="3228" y="920"/>
                  </a:lnTo>
                  <a:lnTo>
                    <a:pt x="3234" y="914"/>
                  </a:lnTo>
                  <a:lnTo>
                    <a:pt x="3241" y="914"/>
                  </a:lnTo>
                  <a:lnTo>
                    <a:pt x="3247" y="914"/>
                  </a:lnTo>
                  <a:lnTo>
                    <a:pt x="3253" y="914"/>
                  </a:lnTo>
                  <a:lnTo>
                    <a:pt x="3260" y="908"/>
                  </a:lnTo>
                  <a:lnTo>
                    <a:pt x="3266" y="914"/>
                  </a:lnTo>
                  <a:lnTo>
                    <a:pt x="3273" y="908"/>
                  </a:lnTo>
                  <a:lnTo>
                    <a:pt x="3279" y="908"/>
                  </a:lnTo>
                  <a:lnTo>
                    <a:pt x="3285" y="908"/>
                  </a:lnTo>
                  <a:lnTo>
                    <a:pt x="3292" y="914"/>
                  </a:lnTo>
                  <a:lnTo>
                    <a:pt x="3298" y="914"/>
                  </a:lnTo>
                  <a:lnTo>
                    <a:pt x="3304" y="914"/>
                  </a:lnTo>
                  <a:lnTo>
                    <a:pt x="3311" y="914"/>
                  </a:lnTo>
                  <a:lnTo>
                    <a:pt x="3317" y="908"/>
                  </a:lnTo>
                  <a:lnTo>
                    <a:pt x="3324" y="908"/>
                  </a:lnTo>
                  <a:lnTo>
                    <a:pt x="3330" y="901"/>
                  </a:lnTo>
                  <a:lnTo>
                    <a:pt x="3336" y="895"/>
                  </a:lnTo>
                  <a:lnTo>
                    <a:pt x="3343" y="888"/>
                  </a:lnTo>
                  <a:lnTo>
                    <a:pt x="3349" y="882"/>
                  </a:lnTo>
                  <a:lnTo>
                    <a:pt x="3355" y="882"/>
                  </a:lnTo>
                  <a:lnTo>
                    <a:pt x="3362" y="882"/>
                  </a:lnTo>
                  <a:lnTo>
                    <a:pt x="3368" y="882"/>
                  </a:lnTo>
                  <a:lnTo>
                    <a:pt x="3375" y="882"/>
                  </a:lnTo>
                  <a:lnTo>
                    <a:pt x="3381" y="882"/>
                  </a:lnTo>
                  <a:lnTo>
                    <a:pt x="3387" y="882"/>
                  </a:lnTo>
                  <a:lnTo>
                    <a:pt x="3394" y="869"/>
                  </a:lnTo>
                  <a:lnTo>
                    <a:pt x="3400" y="844"/>
                  </a:lnTo>
                  <a:lnTo>
                    <a:pt x="3406" y="761"/>
                  </a:lnTo>
                  <a:lnTo>
                    <a:pt x="3413" y="575"/>
                  </a:lnTo>
                  <a:lnTo>
                    <a:pt x="3419" y="319"/>
                  </a:lnTo>
                  <a:lnTo>
                    <a:pt x="3426" y="96"/>
                  </a:lnTo>
                  <a:lnTo>
                    <a:pt x="3432" y="0"/>
                  </a:lnTo>
                  <a:lnTo>
                    <a:pt x="3438" y="44"/>
                  </a:lnTo>
                  <a:lnTo>
                    <a:pt x="3445" y="185"/>
                  </a:lnTo>
                  <a:lnTo>
                    <a:pt x="3451" y="345"/>
                  </a:lnTo>
                  <a:lnTo>
                    <a:pt x="3457" y="473"/>
                  </a:lnTo>
                  <a:lnTo>
                    <a:pt x="3464" y="556"/>
                  </a:lnTo>
                  <a:lnTo>
                    <a:pt x="3470" y="601"/>
                  </a:lnTo>
                  <a:lnTo>
                    <a:pt x="3477" y="626"/>
                  </a:lnTo>
                  <a:lnTo>
                    <a:pt x="3483" y="645"/>
                  </a:lnTo>
                  <a:lnTo>
                    <a:pt x="3489" y="665"/>
                  </a:lnTo>
                  <a:lnTo>
                    <a:pt x="3496" y="697"/>
                  </a:lnTo>
                  <a:lnTo>
                    <a:pt x="3502" y="729"/>
                  </a:lnTo>
                  <a:lnTo>
                    <a:pt x="3509" y="767"/>
                  </a:lnTo>
                  <a:lnTo>
                    <a:pt x="3515" y="799"/>
                  </a:lnTo>
                  <a:lnTo>
                    <a:pt x="3521" y="818"/>
                  </a:lnTo>
                  <a:lnTo>
                    <a:pt x="3528" y="837"/>
                  </a:lnTo>
                  <a:lnTo>
                    <a:pt x="3534" y="850"/>
                  </a:lnTo>
                  <a:lnTo>
                    <a:pt x="3540" y="856"/>
                  </a:lnTo>
                  <a:lnTo>
                    <a:pt x="3547" y="863"/>
                  </a:lnTo>
                  <a:lnTo>
                    <a:pt x="3553" y="876"/>
                  </a:lnTo>
                  <a:lnTo>
                    <a:pt x="3560" y="876"/>
                  </a:lnTo>
                  <a:lnTo>
                    <a:pt x="3566" y="882"/>
                  </a:lnTo>
                  <a:lnTo>
                    <a:pt x="3572" y="882"/>
                  </a:lnTo>
                  <a:lnTo>
                    <a:pt x="3579" y="882"/>
                  </a:lnTo>
                  <a:lnTo>
                    <a:pt x="3585" y="888"/>
                  </a:lnTo>
                  <a:lnTo>
                    <a:pt x="3591" y="888"/>
                  </a:lnTo>
                  <a:lnTo>
                    <a:pt x="3598" y="895"/>
                  </a:lnTo>
                  <a:lnTo>
                    <a:pt x="3604" y="895"/>
                  </a:lnTo>
                  <a:lnTo>
                    <a:pt x="3611" y="895"/>
                  </a:lnTo>
                  <a:lnTo>
                    <a:pt x="3617" y="901"/>
                  </a:lnTo>
                  <a:lnTo>
                    <a:pt x="3623" y="901"/>
                  </a:lnTo>
                  <a:lnTo>
                    <a:pt x="3630" y="908"/>
                  </a:lnTo>
                  <a:lnTo>
                    <a:pt x="3636" y="908"/>
                  </a:lnTo>
                  <a:lnTo>
                    <a:pt x="3642" y="908"/>
                  </a:lnTo>
                  <a:lnTo>
                    <a:pt x="3649" y="914"/>
                  </a:lnTo>
                  <a:lnTo>
                    <a:pt x="3655" y="914"/>
                  </a:lnTo>
                  <a:lnTo>
                    <a:pt x="3662" y="914"/>
                  </a:lnTo>
                  <a:lnTo>
                    <a:pt x="3668" y="914"/>
                  </a:lnTo>
                  <a:lnTo>
                    <a:pt x="3674" y="914"/>
                  </a:lnTo>
                  <a:lnTo>
                    <a:pt x="3681" y="914"/>
                  </a:lnTo>
                  <a:lnTo>
                    <a:pt x="3687" y="914"/>
                  </a:lnTo>
                  <a:lnTo>
                    <a:pt x="3694" y="920"/>
                  </a:lnTo>
                  <a:lnTo>
                    <a:pt x="3700" y="920"/>
                  </a:lnTo>
                  <a:lnTo>
                    <a:pt x="3706" y="920"/>
                  </a:lnTo>
                  <a:lnTo>
                    <a:pt x="3713" y="920"/>
                  </a:lnTo>
                  <a:lnTo>
                    <a:pt x="3719" y="920"/>
                  </a:lnTo>
                  <a:lnTo>
                    <a:pt x="3725" y="920"/>
                  </a:lnTo>
                  <a:lnTo>
                    <a:pt x="3732" y="920"/>
                  </a:lnTo>
                  <a:lnTo>
                    <a:pt x="3738" y="914"/>
                  </a:lnTo>
                  <a:lnTo>
                    <a:pt x="3745" y="914"/>
                  </a:lnTo>
                  <a:lnTo>
                    <a:pt x="3751" y="920"/>
                  </a:lnTo>
                  <a:lnTo>
                    <a:pt x="3757" y="920"/>
                  </a:lnTo>
                  <a:lnTo>
                    <a:pt x="3764" y="920"/>
                  </a:lnTo>
                  <a:lnTo>
                    <a:pt x="3770" y="920"/>
                  </a:lnTo>
                  <a:lnTo>
                    <a:pt x="3776" y="920"/>
                  </a:lnTo>
                  <a:lnTo>
                    <a:pt x="3783" y="920"/>
                  </a:lnTo>
                  <a:lnTo>
                    <a:pt x="3789" y="920"/>
                  </a:lnTo>
                  <a:lnTo>
                    <a:pt x="3796" y="920"/>
                  </a:lnTo>
                  <a:lnTo>
                    <a:pt x="3802" y="920"/>
                  </a:lnTo>
                  <a:lnTo>
                    <a:pt x="3808" y="920"/>
                  </a:lnTo>
                  <a:lnTo>
                    <a:pt x="3815" y="920"/>
                  </a:lnTo>
                  <a:lnTo>
                    <a:pt x="3821" y="920"/>
                  </a:lnTo>
                  <a:lnTo>
                    <a:pt x="3827" y="920"/>
                  </a:lnTo>
                  <a:lnTo>
                    <a:pt x="3834" y="920"/>
                  </a:lnTo>
                  <a:lnTo>
                    <a:pt x="3840" y="920"/>
                  </a:lnTo>
                  <a:lnTo>
                    <a:pt x="3847" y="920"/>
                  </a:lnTo>
                  <a:lnTo>
                    <a:pt x="3853" y="920"/>
                  </a:lnTo>
                  <a:lnTo>
                    <a:pt x="3859" y="920"/>
                  </a:lnTo>
                  <a:lnTo>
                    <a:pt x="3866" y="920"/>
                  </a:lnTo>
                  <a:lnTo>
                    <a:pt x="3872" y="920"/>
                  </a:lnTo>
                  <a:lnTo>
                    <a:pt x="3878" y="920"/>
                  </a:lnTo>
                  <a:lnTo>
                    <a:pt x="3885" y="920"/>
                  </a:lnTo>
                  <a:lnTo>
                    <a:pt x="3891" y="920"/>
                  </a:lnTo>
                  <a:lnTo>
                    <a:pt x="3898" y="920"/>
                  </a:lnTo>
                  <a:lnTo>
                    <a:pt x="3904" y="914"/>
                  </a:lnTo>
                  <a:lnTo>
                    <a:pt x="3910" y="914"/>
                  </a:lnTo>
                  <a:lnTo>
                    <a:pt x="3917" y="914"/>
                  </a:lnTo>
                  <a:lnTo>
                    <a:pt x="3923" y="914"/>
                  </a:lnTo>
                  <a:lnTo>
                    <a:pt x="3930" y="914"/>
                  </a:lnTo>
                  <a:lnTo>
                    <a:pt x="3936" y="914"/>
                  </a:lnTo>
                  <a:lnTo>
                    <a:pt x="3942" y="914"/>
                  </a:lnTo>
                  <a:lnTo>
                    <a:pt x="3949" y="914"/>
                  </a:lnTo>
                  <a:lnTo>
                    <a:pt x="3955" y="914"/>
                  </a:lnTo>
                  <a:lnTo>
                    <a:pt x="3961" y="914"/>
                  </a:lnTo>
                  <a:lnTo>
                    <a:pt x="3968" y="914"/>
                  </a:lnTo>
                  <a:lnTo>
                    <a:pt x="3974" y="914"/>
                  </a:lnTo>
                  <a:lnTo>
                    <a:pt x="3981" y="914"/>
                  </a:lnTo>
                  <a:lnTo>
                    <a:pt x="3987" y="914"/>
                  </a:lnTo>
                  <a:lnTo>
                    <a:pt x="3993" y="914"/>
                  </a:lnTo>
                  <a:lnTo>
                    <a:pt x="4000" y="914"/>
                  </a:lnTo>
                  <a:lnTo>
                    <a:pt x="4006" y="914"/>
                  </a:lnTo>
                  <a:lnTo>
                    <a:pt x="4012" y="914"/>
                  </a:lnTo>
                  <a:lnTo>
                    <a:pt x="4019" y="914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5" name="Freeform 91"/>
            <p:cNvSpPr>
              <a:spLocks/>
            </p:cNvSpPr>
            <p:nvPr/>
          </p:nvSpPr>
          <p:spPr bwMode="auto">
            <a:xfrm>
              <a:off x="607810" y="1188109"/>
              <a:ext cx="2623343" cy="993085"/>
            </a:xfrm>
            <a:custGeom>
              <a:avLst/>
              <a:gdLst>
                <a:gd name="T0" fmla="*/ 58 w 4019"/>
                <a:gd name="T1" fmla="*/ 1087 h 1087"/>
                <a:gd name="T2" fmla="*/ 121 w 4019"/>
                <a:gd name="T3" fmla="*/ 1068 h 1087"/>
                <a:gd name="T4" fmla="*/ 185 w 4019"/>
                <a:gd name="T5" fmla="*/ 1081 h 1087"/>
                <a:gd name="T6" fmla="*/ 249 w 4019"/>
                <a:gd name="T7" fmla="*/ 1068 h 1087"/>
                <a:gd name="T8" fmla="*/ 313 w 4019"/>
                <a:gd name="T9" fmla="*/ 1068 h 1087"/>
                <a:gd name="T10" fmla="*/ 377 w 4019"/>
                <a:gd name="T11" fmla="*/ 1074 h 1087"/>
                <a:gd name="T12" fmla="*/ 440 w 4019"/>
                <a:gd name="T13" fmla="*/ 1068 h 1087"/>
                <a:gd name="T14" fmla="*/ 504 w 4019"/>
                <a:gd name="T15" fmla="*/ 1068 h 1087"/>
                <a:gd name="T16" fmla="*/ 568 w 4019"/>
                <a:gd name="T17" fmla="*/ 1068 h 1087"/>
                <a:gd name="T18" fmla="*/ 632 w 4019"/>
                <a:gd name="T19" fmla="*/ 1068 h 1087"/>
                <a:gd name="T20" fmla="*/ 695 w 4019"/>
                <a:gd name="T21" fmla="*/ 1068 h 1087"/>
                <a:gd name="T22" fmla="*/ 759 w 4019"/>
                <a:gd name="T23" fmla="*/ 1068 h 1087"/>
                <a:gd name="T24" fmla="*/ 823 w 4019"/>
                <a:gd name="T25" fmla="*/ 1068 h 1087"/>
                <a:gd name="T26" fmla="*/ 887 w 4019"/>
                <a:gd name="T27" fmla="*/ 1068 h 1087"/>
                <a:gd name="T28" fmla="*/ 951 w 4019"/>
                <a:gd name="T29" fmla="*/ 1068 h 1087"/>
                <a:gd name="T30" fmla="*/ 1014 w 4019"/>
                <a:gd name="T31" fmla="*/ 1061 h 1087"/>
                <a:gd name="T32" fmla="*/ 1078 w 4019"/>
                <a:gd name="T33" fmla="*/ 1061 h 1087"/>
                <a:gd name="T34" fmla="*/ 1142 w 4019"/>
                <a:gd name="T35" fmla="*/ 1055 h 1087"/>
                <a:gd name="T36" fmla="*/ 1206 w 4019"/>
                <a:gd name="T37" fmla="*/ 1061 h 1087"/>
                <a:gd name="T38" fmla="*/ 1270 w 4019"/>
                <a:gd name="T39" fmla="*/ 1061 h 1087"/>
                <a:gd name="T40" fmla="*/ 1333 w 4019"/>
                <a:gd name="T41" fmla="*/ 1055 h 1087"/>
                <a:gd name="T42" fmla="*/ 1397 w 4019"/>
                <a:gd name="T43" fmla="*/ 1055 h 1087"/>
                <a:gd name="T44" fmla="*/ 1461 w 4019"/>
                <a:gd name="T45" fmla="*/ 1055 h 1087"/>
                <a:gd name="T46" fmla="*/ 1525 w 4019"/>
                <a:gd name="T47" fmla="*/ 1055 h 1087"/>
                <a:gd name="T48" fmla="*/ 1589 w 4019"/>
                <a:gd name="T49" fmla="*/ 1055 h 1087"/>
                <a:gd name="T50" fmla="*/ 1652 w 4019"/>
                <a:gd name="T51" fmla="*/ 1055 h 1087"/>
                <a:gd name="T52" fmla="*/ 1716 w 4019"/>
                <a:gd name="T53" fmla="*/ 1055 h 1087"/>
                <a:gd name="T54" fmla="*/ 1780 w 4019"/>
                <a:gd name="T55" fmla="*/ 1055 h 1087"/>
                <a:gd name="T56" fmla="*/ 1844 w 4019"/>
                <a:gd name="T57" fmla="*/ 1055 h 1087"/>
                <a:gd name="T58" fmla="*/ 1907 w 4019"/>
                <a:gd name="T59" fmla="*/ 1049 h 1087"/>
                <a:gd name="T60" fmla="*/ 1971 w 4019"/>
                <a:gd name="T61" fmla="*/ 1055 h 1087"/>
                <a:gd name="T62" fmla="*/ 2035 w 4019"/>
                <a:gd name="T63" fmla="*/ 1055 h 1087"/>
                <a:gd name="T64" fmla="*/ 2099 w 4019"/>
                <a:gd name="T65" fmla="*/ 1049 h 1087"/>
                <a:gd name="T66" fmla="*/ 2163 w 4019"/>
                <a:gd name="T67" fmla="*/ 1055 h 1087"/>
                <a:gd name="T68" fmla="*/ 2226 w 4019"/>
                <a:gd name="T69" fmla="*/ 1049 h 1087"/>
                <a:gd name="T70" fmla="*/ 2290 w 4019"/>
                <a:gd name="T71" fmla="*/ 1049 h 1087"/>
                <a:gd name="T72" fmla="*/ 2354 w 4019"/>
                <a:gd name="T73" fmla="*/ 1049 h 1087"/>
                <a:gd name="T74" fmla="*/ 2418 w 4019"/>
                <a:gd name="T75" fmla="*/ 1049 h 1087"/>
                <a:gd name="T76" fmla="*/ 2482 w 4019"/>
                <a:gd name="T77" fmla="*/ 1049 h 1087"/>
                <a:gd name="T78" fmla="*/ 2545 w 4019"/>
                <a:gd name="T79" fmla="*/ 1042 h 1087"/>
                <a:gd name="T80" fmla="*/ 2609 w 4019"/>
                <a:gd name="T81" fmla="*/ 1042 h 1087"/>
                <a:gd name="T82" fmla="*/ 2673 w 4019"/>
                <a:gd name="T83" fmla="*/ 1029 h 1087"/>
                <a:gd name="T84" fmla="*/ 2737 w 4019"/>
                <a:gd name="T85" fmla="*/ 1036 h 1087"/>
                <a:gd name="T86" fmla="*/ 2800 w 4019"/>
                <a:gd name="T87" fmla="*/ 1036 h 1087"/>
                <a:gd name="T88" fmla="*/ 2864 w 4019"/>
                <a:gd name="T89" fmla="*/ 1036 h 1087"/>
                <a:gd name="T90" fmla="*/ 2928 w 4019"/>
                <a:gd name="T91" fmla="*/ 1036 h 1087"/>
                <a:gd name="T92" fmla="*/ 2992 w 4019"/>
                <a:gd name="T93" fmla="*/ 1029 h 1087"/>
                <a:gd name="T94" fmla="*/ 3056 w 4019"/>
                <a:gd name="T95" fmla="*/ 1029 h 1087"/>
                <a:gd name="T96" fmla="*/ 3119 w 4019"/>
                <a:gd name="T97" fmla="*/ 1029 h 1087"/>
                <a:gd name="T98" fmla="*/ 3183 w 4019"/>
                <a:gd name="T99" fmla="*/ 1023 h 1087"/>
                <a:gd name="T100" fmla="*/ 3247 w 4019"/>
                <a:gd name="T101" fmla="*/ 1017 h 1087"/>
                <a:gd name="T102" fmla="*/ 3311 w 4019"/>
                <a:gd name="T103" fmla="*/ 1010 h 1087"/>
                <a:gd name="T104" fmla="*/ 3375 w 4019"/>
                <a:gd name="T105" fmla="*/ 985 h 1087"/>
                <a:gd name="T106" fmla="*/ 3438 w 4019"/>
                <a:gd name="T107" fmla="*/ 109 h 1087"/>
                <a:gd name="T108" fmla="*/ 3502 w 4019"/>
                <a:gd name="T109" fmla="*/ 831 h 1087"/>
                <a:gd name="T110" fmla="*/ 3566 w 4019"/>
                <a:gd name="T111" fmla="*/ 978 h 1087"/>
                <a:gd name="T112" fmla="*/ 3630 w 4019"/>
                <a:gd name="T113" fmla="*/ 1004 h 1087"/>
                <a:gd name="T114" fmla="*/ 3694 w 4019"/>
                <a:gd name="T115" fmla="*/ 1023 h 1087"/>
                <a:gd name="T116" fmla="*/ 3757 w 4019"/>
                <a:gd name="T117" fmla="*/ 1023 h 1087"/>
                <a:gd name="T118" fmla="*/ 3821 w 4019"/>
                <a:gd name="T119" fmla="*/ 1023 h 1087"/>
                <a:gd name="T120" fmla="*/ 3885 w 4019"/>
                <a:gd name="T121" fmla="*/ 1023 h 1087"/>
                <a:gd name="T122" fmla="*/ 3949 w 4019"/>
                <a:gd name="T123" fmla="*/ 1023 h 1087"/>
                <a:gd name="T124" fmla="*/ 4012 w 4019"/>
                <a:gd name="T125" fmla="*/ 1023 h 10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19"/>
                <a:gd name="T190" fmla="*/ 0 h 1087"/>
                <a:gd name="T191" fmla="*/ 4019 w 4019"/>
                <a:gd name="T192" fmla="*/ 1087 h 10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19" h="1087">
                  <a:moveTo>
                    <a:pt x="0" y="1061"/>
                  </a:moveTo>
                  <a:lnTo>
                    <a:pt x="7" y="1068"/>
                  </a:lnTo>
                  <a:lnTo>
                    <a:pt x="13" y="1068"/>
                  </a:lnTo>
                  <a:lnTo>
                    <a:pt x="19" y="1074"/>
                  </a:lnTo>
                  <a:lnTo>
                    <a:pt x="26" y="1081"/>
                  </a:lnTo>
                  <a:lnTo>
                    <a:pt x="32" y="1081"/>
                  </a:lnTo>
                  <a:lnTo>
                    <a:pt x="38" y="1087"/>
                  </a:lnTo>
                  <a:lnTo>
                    <a:pt x="45" y="1087"/>
                  </a:lnTo>
                  <a:lnTo>
                    <a:pt x="51" y="1087"/>
                  </a:lnTo>
                  <a:lnTo>
                    <a:pt x="58" y="1087"/>
                  </a:lnTo>
                  <a:lnTo>
                    <a:pt x="64" y="1087"/>
                  </a:lnTo>
                  <a:lnTo>
                    <a:pt x="70" y="1081"/>
                  </a:lnTo>
                  <a:lnTo>
                    <a:pt x="77" y="1081"/>
                  </a:lnTo>
                  <a:lnTo>
                    <a:pt x="83" y="1074"/>
                  </a:lnTo>
                  <a:lnTo>
                    <a:pt x="90" y="1074"/>
                  </a:lnTo>
                  <a:lnTo>
                    <a:pt x="96" y="1068"/>
                  </a:lnTo>
                  <a:lnTo>
                    <a:pt x="102" y="1068"/>
                  </a:lnTo>
                  <a:lnTo>
                    <a:pt x="109" y="1068"/>
                  </a:lnTo>
                  <a:lnTo>
                    <a:pt x="115" y="1068"/>
                  </a:lnTo>
                  <a:lnTo>
                    <a:pt x="121" y="1068"/>
                  </a:lnTo>
                  <a:lnTo>
                    <a:pt x="128" y="1068"/>
                  </a:lnTo>
                  <a:lnTo>
                    <a:pt x="134" y="1068"/>
                  </a:lnTo>
                  <a:lnTo>
                    <a:pt x="141" y="1068"/>
                  </a:lnTo>
                  <a:lnTo>
                    <a:pt x="147" y="1074"/>
                  </a:lnTo>
                  <a:lnTo>
                    <a:pt x="153" y="1074"/>
                  </a:lnTo>
                  <a:lnTo>
                    <a:pt x="160" y="1081"/>
                  </a:lnTo>
                  <a:lnTo>
                    <a:pt x="166" y="1081"/>
                  </a:lnTo>
                  <a:lnTo>
                    <a:pt x="172" y="1081"/>
                  </a:lnTo>
                  <a:lnTo>
                    <a:pt x="179" y="1081"/>
                  </a:lnTo>
                  <a:lnTo>
                    <a:pt x="185" y="1081"/>
                  </a:lnTo>
                  <a:lnTo>
                    <a:pt x="192" y="1074"/>
                  </a:lnTo>
                  <a:lnTo>
                    <a:pt x="198" y="1074"/>
                  </a:lnTo>
                  <a:lnTo>
                    <a:pt x="204" y="1074"/>
                  </a:lnTo>
                  <a:lnTo>
                    <a:pt x="211" y="1068"/>
                  </a:lnTo>
                  <a:lnTo>
                    <a:pt x="217" y="1068"/>
                  </a:lnTo>
                  <a:lnTo>
                    <a:pt x="223" y="1068"/>
                  </a:lnTo>
                  <a:lnTo>
                    <a:pt x="230" y="1068"/>
                  </a:lnTo>
                  <a:lnTo>
                    <a:pt x="236" y="1068"/>
                  </a:lnTo>
                  <a:lnTo>
                    <a:pt x="243" y="1068"/>
                  </a:lnTo>
                  <a:lnTo>
                    <a:pt x="249" y="1068"/>
                  </a:lnTo>
                  <a:lnTo>
                    <a:pt x="255" y="1068"/>
                  </a:lnTo>
                  <a:lnTo>
                    <a:pt x="262" y="1068"/>
                  </a:lnTo>
                  <a:lnTo>
                    <a:pt x="268" y="1074"/>
                  </a:lnTo>
                  <a:lnTo>
                    <a:pt x="275" y="1074"/>
                  </a:lnTo>
                  <a:lnTo>
                    <a:pt x="281" y="1074"/>
                  </a:lnTo>
                  <a:lnTo>
                    <a:pt x="287" y="1074"/>
                  </a:lnTo>
                  <a:lnTo>
                    <a:pt x="294" y="1068"/>
                  </a:lnTo>
                  <a:lnTo>
                    <a:pt x="300" y="1068"/>
                  </a:lnTo>
                  <a:lnTo>
                    <a:pt x="306" y="1068"/>
                  </a:lnTo>
                  <a:lnTo>
                    <a:pt x="313" y="1068"/>
                  </a:lnTo>
                  <a:lnTo>
                    <a:pt x="319" y="1068"/>
                  </a:lnTo>
                  <a:lnTo>
                    <a:pt x="326" y="1068"/>
                  </a:lnTo>
                  <a:lnTo>
                    <a:pt x="332" y="1068"/>
                  </a:lnTo>
                  <a:lnTo>
                    <a:pt x="338" y="1068"/>
                  </a:lnTo>
                  <a:lnTo>
                    <a:pt x="345" y="1068"/>
                  </a:lnTo>
                  <a:lnTo>
                    <a:pt x="351" y="1068"/>
                  </a:lnTo>
                  <a:lnTo>
                    <a:pt x="357" y="1068"/>
                  </a:lnTo>
                  <a:lnTo>
                    <a:pt x="364" y="1068"/>
                  </a:lnTo>
                  <a:lnTo>
                    <a:pt x="370" y="1068"/>
                  </a:lnTo>
                  <a:lnTo>
                    <a:pt x="377" y="1074"/>
                  </a:lnTo>
                  <a:lnTo>
                    <a:pt x="383" y="1074"/>
                  </a:lnTo>
                  <a:lnTo>
                    <a:pt x="389" y="1074"/>
                  </a:lnTo>
                  <a:lnTo>
                    <a:pt x="396" y="1074"/>
                  </a:lnTo>
                  <a:lnTo>
                    <a:pt x="402" y="1074"/>
                  </a:lnTo>
                  <a:lnTo>
                    <a:pt x="408" y="1074"/>
                  </a:lnTo>
                  <a:lnTo>
                    <a:pt x="415" y="1068"/>
                  </a:lnTo>
                  <a:lnTo>
                    <a:pt x="421" y="1068"/>
                  </a:lnTo>
                  <a:lnTo>
                    <a:pt x="428" y="1068"/>
                  </a:lnTo>
                  <a:lnTo>
                    <a:pt x="434" y="1068"/>
                  </a:lnTo>
                  <a:lnTo>
                    <a:pt x="440" y="1068"/>
                  </a:lnTo>
                  <a:lnTo>
                    <a:pt x="447" y="1068"/>
                  </a:lnTo>
                  <a:lnTo>
                    <a:pt x="453" y="1068"/>
                  </a:lnTo>
                  <a:lnTo>
                    <a:pt x="459" y="1068"/>
                  </a:lnTo>
                  <a:lnTo>
                    <a:pt x="466" y="1068"/>
                  </a:lnTo>
                  <a:lnTo>
                    <a:pt x="472" y="1074"/>
                  </a:lnTo>
                  <a:lnTo>
                    <a:pt x="479" y="1074"/>
                  </a:lnTo>
                  <a:lnTo>
                    <a:pt x="485" y="1074"/>
                  </a:lnTo>
                  <a:lnTo>
                    <a:pt x="491" y="1074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1" y="1068"/>
                  </a:lnTo>
                  <a:lnTo>
                    <a:pt x="517" y="1068"/>
                  </a:lnTo>
                  <a:lnTo>
                    <a:pt x="523" y="1068"/>
                  </a:lnTo>
                  <a:lnTo>
                    <a:pt x="530" y="1068"/>
                  </a:lnTo>
                  <a:lnTo>
                    <a:pt x="536" y="1061"/>
                  </a:lnTo>
                  <a:lnTo>
                    <a:pt x="542" y="1061"/>
                  </a:lnTo>
                  <a:lnTo>
                    <a:pt x="549" y="1068"/>
                  </a:lnTo>
                  <a:lnTo>
                    <a:pt x="555" y="1068"/>
                  </a:lnTo>
                  <a:lnTo>
                    <a:pt x="562" y="1068"/>
                  </a:lnTo>
                  <a:lnTo>
                    <a:pt x="568" y="1068"/>
                  </a:lnTo>
                  <a:lnTo>
                    <a:pt x="574" y="1068"/>
                  </a:lnTo>
                  <a:lnTo>
                    <a:pt x="581" y="1068"/>
                  </a:lnTo>
                  <a:lnTo>
                    <a:pt x="587" y="1068"/>
                  </a:lnTo>
                  <a:lnTo>
                    <a:pt x="593" y="1068"/>
                  </a:lnTo>
                  <a:lnTo>
                    <a:pt x="600" y="1068"/>
                  </a:lnTo>
                  <a:lnTo>
                    <a:pt x="606" y="1068"/>
                  </a:lnTo>
                  <a:lnTo>
                    <a:pt x="613" y="1068"/>
                  </a:lnTo>
                  <a:lnTo>
                    <a:pt x="619" y="1068"/>
                  </a:lnTo>
                  <a:lnTo>
                    <a:pt x="625" y="1068"/>
                  </a:lnTo>
                  <a:lnTo>
                    <a:pt x="632" y="1068"/>
                  </a:lnTo>
                  <a:lnTo>
                    <a:pt x="638" y="1068"/>
                  </a:lnTo>
                  <a:lnTo>
                    <a:pt x="644" y="1068"/>
                  </a:lnTo>
                  <a:lnTo>
                    <a:pt x="651" y="1068"/>
                  </a:lnTo>
                  <a:lnTo>
                    <a:pt x="657" y="1068"/>
                  </a:lnTo>
                  <a:lnTo>
                    <a:pt x="664" y="1068"/>
                  </a:lnTo>
                  <a:lnTo>
                    <a:pt x="670" y="1068"/>
                  </a:lnTo>
                  <a:lnTo>
                    <a:pt x="676" y="1068"/>
                  </a:lnTo>
                  <a:lnTo>
                    <a:pt x="683" y="1068"/>
                  </a:lnTo>
                  <a:lnTo>
                    <a:pt x="689" y="1068"/>
                  </a:lnTo>
                  <a:lnTo>
                    <a:pt x="695" y="1068"/>
                  </a:lnTo>
                  <a:lnTo>
                    <a:pt x="702" y="1068"/>
                  </a:lnTo>
                  <a:lnTo>
                    <a:pt x="708" y="1061"/>
                  </a:lnTo>
                  <a:lnTo>
                    <a:pt x="715" y="1068"/>
                  </a:lnTo>
                  <a:lnTo>
                    <a:pt x="721" y="1068"/>
                  </a:lnTo>
                  <a:lnTo>
                    <a:pt x="727" y="1068"/>
                  </a:lnTo>
                  <a:lnTo>
                    <a:pt x="734" y="1068"/>
                  </a:lnTo>
                  <a:lnTo>
                    <a:pt x="740" y="1068"/>
                  </a:lnTo>
                  <a:lnTo>
                    <a:pt x="747" y="1068"/>
                  </a:lnTo>
                  <a:lnTo>
                    <a:pt x="753" y="1068"/>
                  </a:lnTo>
                  <a:lnTo>
                    <a:pt x="759" y="1068"/>
                  </a:lnTo>
                  <a:lnTo>
                    <a:pt x="766" y="1068"/>
                  </a:lnTo>
                  <a:lnTo>
                    <a:pt x="772" y="1068"/>
                  </a:lnTo>
                  <a:lnTo>
                    <a:pt x="778" y="1061"/>
                  </a:lnTo>
                  <a:lnTo>
                    <a:pt x="785" y="1061"/>
                  </a:lnTo>
                  <a:lnTo>
                    <a:pt x="791" y="1068"/>
                  </a:lnTo>
                  <a:lnTo>
                    <a:pt x="798" y="1068"/>
                  </a:lnTo>
                  <a:lnTo>
                    <a:pt x="804" y="1068"/>
                  </a:lnTo>
                  <a:lnTo>
                    <a:pt x="810" y="1068"/>
                  </a:lnTo>
                  <a:lnTo>
                    <a:pt x="817" y="1068"/>
                  </a:lnTo>
                  <a:lnTo>
                    <a:pt x="823" y="1068"/>
                  </a:lnTo>
                  <a:lnTo>
                    <a:pt x="829" y="1068"/>
                  </a:lnTo>
                  <a:lnTo>
                    <a:pt x="836" y="1068"/>
                  </a:lnTo>
                  <a:lnTo>
                    <a:pt x="842" y="1068"/>
                  </a:lnTo>
                  <a:lnTo>
                    <a:pt x="849" y="1068"/>
                  </a:lnTo>
                  <a:lnTo>
                    <a:pt x="855" y="1068"/>
                  </a:lnTo>
                  <a:lnTo>
                    <a:pt x="861" y="1068"/>
                  </a:lnTo>
                  <a:lnTo>
                    <a:pt x="868" y="1068"/>
                  </a:lnTo>
                  <a:lnTo>
                    <a:pt x="874" y="1068"/>
                  </a:lnTo>
                  <a:lnTo>
                    <a:pt x="880" y="1068"/>
                  </a:lnTo>
                  <a:lnTo>
                    <a:pt x="887" y="1068"/>
                  </a:lnTo>
                  <a:lnTo>
                    <a:pt x="893" y="1068"/>
                  </a:lnTo>
                  <a:lnTo>
                    <a:pt x="900" y="1074"/>
                  </a:lnTo>
                  <a:lnTo>
                    <a:pt x="906" y="1074"/>
                  </a:lnTo>
                  <a:lnTo>
                    <a:pt x="912" y="1074"/>
                  </a:lnTo>
                  <a:lnTo>
                    <a:pt x="919" y="1068"/>
                  </a:lnTo>
                  <a:lnTo>
                    <a:pt x="925" y="1068"/>
                  </a:lnTo>
                  <a:lnTo>
                    <a:pt x="932" y="1068"/>
                  </a:lnTo>
                  <a:lnTo>
                    <a:pt x="938" y="1068"/>
                  </a:lnTo>
                  <a:lnTo>
                    <a:pt x="944" y="1068"/>
                  </a:lnTo>
                  <a:lnTo>
                    <a:pt x="951" y="1068"/>
                  </a:lnTo>
                  <a:lnTo>
                    <a:pt x="957" y="1061"/>
                  </a:lnTo>
                  <a:lnTo>
                    <a:pt x="963" y="1061"/>
                  </a:lnTo>
                  <a:lnTo>
                    <a:pt x="970" y="1061"/>
                  </a:lnTo>
                  <a:lnTo>
                    <a:pt x="976" y="1061"/>
                  </a:lnTo>
                  <a:lnTo>
                    <a:pt x="983" y="1055"/>
                  </a:lnTo>
                  <a:lnTo>
                    <a:pt x="989" y="1055"/>
                  </a:lnTo>
                  <a:lnTo>
                    <a:pt x="995" y="1055"/>
                  </a:lnTo>
                  <a:lnTo>
                    <a:pt x="1002" y="1055"/>
                  </a:lnTo>
                  <a:lnTo>
                    <a:pt x="1008" y="1055"/>
                  </a:lnTo>
                  <a:lnTo>
                    <a:pt x="1014" y="1061"/>
                  </a:lnTo>
                  <a:lnTo>
                    <a:pt x="1021" y="1061"/>
                  </a:lnTo>
                  <a:lnTo>
                    <a:pt x="1027" y="1061"/>
                  </a:lnTo>
                  <a:lnTo>
                    <a:pt x="1034" y="1061"/>
                  </a:lnTo>
                  <a:lnTo>
                    <a:pt x="1040" y="1061"/>
                  </a:lnTo>
                  <a:lnTo>
                    <a:pt x="1046" y="1061"/>
                  </a:lnTo>
                  <a:lnTo>
                    <a:pt x="1053" y="1061"/>
                  </a:lnTo>
                  <a:lnTo>
                    <a:pt x="1059" y="1061"/>
                  </a:lnTo>
                  <a:lnTo>
                    <a:pt x="1065" y="1061"/>
                  </a:lnTo>
                  <a:lnTo>
                    <a:pt x="1072" y="1061"/>
                  </a:lnTo>
                  <a:lnTo>
                    <a:pt x="1078" y="1061"/>
                  </a:lnTo>
                  <a:lnTo>
                    <a:pt x="1085" y="1061"/>
                  </a:lnTo>
                  <a:lnTo>
                    <a:pt x="1091" y="1061"/>
                  </a:lnTo>
                  <a:lnTo>
                    <a:pt x="1097" y="1061"/>
                  </a:lnTo>
                  <a:lnTo>
                    <a:pt x="1104" y="1061"/>
                  </a:lnTo>
                  <a:lnTo>
                    <a:pt x="1110" y="1061"/>
                  </a:lnTo>
                  <a:lnTo>
                    <a:pt x="1116" y="1061"/>
                  </a:lnTo>
                  <a:lnTo>
                    <a:pt x="1123" y="1061"/>
                  </a:lnTo>
                  <a:lnTo>
                    <a:pt x="1129" y="1061"/>
                  </a:lnTo>
                  <a:lnTo>
                    <a:pt x="1136" y="1061"/>
                  </a:lnTo>
                  <a:lnTo>
                    <a:pt x="1142" y="1055"/>
                  </a:lnTo>
                  <a:lnTo>
                    <a:pt x="1148" y="1055"/>
                  </a:lnTo>
                  <a:lnTo>
                    <a:pt x="1155" y="1055"/>
                  </a:lnTo>
                  <a:lnTo>
                    <a:pt x="1161" y="1061"/>
                  </a:lnTo>
                  <a:lnTo>
                    <a:pt x="1168" y="1061"/>
                  </a:lnTo>
                  <a:lnTo>
                    <a:pt x="1174" y="1061"/>
                  </a:lnTo>
                  <a:lnTo>
                    <a:pt x="1180" y="1055"/>
                  </a:lnTo>
                  <a:lnTo>
                    <a:pt x="1187" y="1061"/>
                  </a:lnTo>
                  <a:lnTo>
                    <a:pt x="1193" y="1061"/>
                  </a:lnTo>
                  <a:lnTo>
                    <a:pt x="1199" y="1061"/>
                  </a:lnTo>
                  <a:lnTo>
                    <a:pt x="1206" y="1061"/>
                  </a:lnTo>
                  <a:lnTo>
                    <a:pt x="1212" y="1061"/>
                  </a:lnTo>
                  <a:lnTo>
                    <a:pt x="1219" y="1061"/>
                  </a:lnTo>
                  <a:lnTo>
                    <a:pt x="1225" y="1061"/>
                  </a:lnTo>
                  <a:lnTo>
                    <a:pt x="1231" y="1061"/>
                  </a:lnTo>
                  <a:lnTo>
                    <a:pt x="1238" y="1061"/>
                  </a:lnTo>
                  <a:lnTo>
                    <a:pt x="1244" y="1061"/>
                  </a:lnTo>
                  <a:lnTo>
                    <a:pt x="1250" y="1061"/>
                  </a:lnTo>
                  <a:lnTo>
                    <a:pt x="1257" y="1061"/>
                  </a:lnTo>
                  <a:lnTo>
                    <a:pt x="1263" y="1061"/>
                  </a:lnTo>
                  <a:lnTo>
                    <a:pt x="1270" y="1061"/>
                  </a:lnTo>
                  <a:lnTo>
                    <a:pt x="1276" y="1061"/>
                  </a:lnTo>
                  <a:lnTo>
                    <a:pt x="1282" y="1061"/>
                  </a:lnTo>
                  <a:lnTo>
                    <a:pt x="1289" y="1061"/>
                  </a:lnTo>
                  <a:lnTo>
                    <a:pt x="1295" y="1061"/>
                  </a:lnTo>
                  <a:lnTo>
                    <a:pt x="1301" y="1061"/>
                  </a:lnTo>
                  <a:lnTo>
                    <a:pt x="1308" y="1061"/>
                  </a:lnTo>
                  <a:lnTo>
                    <a:pt x="1314" y="1061"/>
                  </a:lnTo>
                  <a:lnTo>
                    <a:pt x="1321" y="1061"/>
                  </a:lnTo>
                  <a:lnTo>
                    <a:pt x="1327" y="1055"/>
                  </a:lnTo>
                  <a:lnTo>
                    <a:pt x="1333" y="1055"/>
                  </a:lnTo>
                  <a:lnTo>
                    <a:pt x="1340" y="1061"/>
                  </a:lnTo>
                  <a:lnTo>
                    <a:pt x="1346" y="1061"/>
                  </a:lnTo>
                  <a:lnTo>
                    <a:pt x="1353" y="1061"/>
                  </a:lnTo>
                  <a:lnTo>
                    <a:pt x="1359" y="1055"/>
                  </a:lnTo>
                  <a:lnTo>
                    <a:pt x="1365" y="1055"/>
                  </a:lnTo>
                  <a:lnTo>
                    <a:pt x="1372" y="1055"/>
                  </a:lnTo>
                  <a:lnTo>
                    <a:pt x="1378" y="1055"/>
                  </a:lnTo>
                  <a:lnTo>
                    <a:pt x="1384" y="1061"/>
                  </a:lnTo>
                  <a:lnTo>
                    <a:pt x="1391" y="1061"/>
                  </a:lnTo>
                  <a:lnTo>
                    <a:pt x="1397" y="1055"/>
                  </a:lnTo>
                  <a:lnTo>
                    <a:pt x="1404" y="1055"/>
                  </a:lnTo>
                  <a:lnTo>
                    <a:pt x="1410" y="1055"/>
                  </a:lnTo>
                  <a:lnTo>
                    <a:pt x="1416" y="1055"/>
                  </a:lnTo>
                  <a:lnTo>
                    <a:pt x="1423" y="1055"/>
                  </a:lnTo>
                  <a:lnTo>
                    <a:pt x="1429" y="1055"/>
                  </a:lnTo>
                  <a:lnTo>
                    <a:pt x="1435" y="1055"/>
                  </a:lnTo>
                  <a:lnTo>
                    <a:pt x="1442" y="1055"/>
                  </a:lnTo>
                  <a:lnTo>
                    <a:pt x="1448" y="1055"/>
                  </a:lnTo>
                  <a:lnTo>
                    <a:pt x="1455" y="1055"/>
                  </a:lnTo>
                  <a:lnTo>
                    <a:pt x="1461" y="1055"/>
                  </a:lnTo>
                  <a:lnTo>
                    <a:pt x="1467" y="1055"/>
                  </a:lnTo>
                  <a:lnTo>
                    <a:pt x="1474" y="1055"/>
                  </a:lnTo>
                  <a:lnTo>
                    <a:pt x="1480" y="1055"/>
                  </a:lnTo>
                  <a:lnTo>
                    <a:pt x="1486" y="1055"/>
                  </a:lnTo>
                  <a:lnTo>
                    <a:pt x="1493" y="1055"/>
                  </a:lnTo>
                  <a:lnTo>
                    <a:pt x="1499" y="1055"/>
                  </a:lnTo>
                  <a:lnTo>
                    <a:pt x="1506" y="1055"/>
                  </a:lnTo>
                  <a:lnTo>
                    <a:pt x="1512" y="1055"/>
                  </a:lnTo>
                  <a:lnTo>
                    <a:pt x="1518" y="1055"/>
                  </a:lnTo>
                  <a:lnTo>
                    <a:pt x="1525" y="1055"/>
                  </a:lnTo>
                  <a:lnTo>
                    <a:pt x="1531" y="1055"/>
                  </a:lnTo>
                  <a:lnTo>
                    <a:pt x="1537" y="1055"/>
                  </a:lnTo>
                  <a:lnTo>
                    <a:pt x="1544" y="1055"/>
                  </a:lnTo>
                  <a:lnTo>
                    <a:pt x="1550" y="1055"/>
                  </a:lnTo>
                  <a:lnTo>
                    <a:pt x="1557" y="1055"/>
                  </a:lnTo>
                  <a:lnTo>
                    <a:pt x="1563" y="1055"/>
                  </a:lnTo>
                  <a:lnTo>
                    <a:pt x="1569" y="1055"/>
                  </a:lnTo>
                  <a:lnTo>
                    <a:pt x="1576" y="1055"/>
                  </a:lnTo>
                  <a:lnTo>
                    <a:pt x="1582" y="1055"/>
                  </a:lnTo>
                  <a:lnTo>
                    <a:pt x="1589" y="1055"/>
                  </a:lnTo>
                  <a:lnTo>
                    <a:pt x="1595" y="1055"/>
                  </a:lnTo>
                  <a:lnTo>
                    <a:pt x="1601" y="1055"/>
                  </a:lnTo>
                  <a:lnTo>
                    <a:pt x="1608" y="1055"/>
                  </a:lnTo>
                  <a:lnTo>
                    <a:pt x="1614" y="1055"/>
                  </a:lnTo>
                  <a:lnTo>
                    <a:pt x="1620" y="1055"/>
                  </a:lnTo>
                  <a:lnTo>
                    <a:pt x="1627" y="1055"/>
                  </a:lnTo>
                  <a:lnTo>
                    <a:pt x="1633" y="1055"/>
                  </a:lnTo>
                  <a:lnTo>
                    <a:pt x="1640" y="1055"/>
                  </a:lnTo>
                  <a:lnTo>
                    <a:pt x="1646" y="1055"/>
                  </a:lnTo>
                  <a:lnTo>
                    <a:pt x="1652" y="1055"/>
                  </a:lnTo>
                  <a:lnTo>
                    <a:pt x="1659" y="1055"/>
                  </a:lnTo>
                  <a:lnTo>
                    <a:pt x="1665" y="1055"/>
                  </a:lnTo>
                  <a:lnTo>
                    <a:pt x="1671" y="1055"/>
                  </a:lnTo>
                  <a:lnTo>
                    <a:pt x="1678" y="1055"/>
                  </a:lnTo>
                  <a:lnTo>
                    <a:pt x="1684" y="1055"/>
                  </a:lnTo>
                  <a:lnTo>
                    <a:pt x="1691" y="1055"/>
                  </a:lnTo>
                  <a:lnTo>
                    <a:pt x="1697" y="1055"/>
                  </a:lnTo>
                  <a:lnTo>
                    <a:pt x="1703" y="1055"/>
                  </a:lnTo>
                  <a:lnTo>
                    <a:pt x="1710" y="1055"/>
                  </a:lnTo>
                  <a:lnTo>
                    <a:pt x="1716" y="1055"/>
                  </a:lnTo>
                  <a:lnTo>
                    <a:pt x="1722" y="1055"/>
                  </a:lnTo>
                  <a:lnTo>
                    <a:pt x="1729" y="1055"/>
                  </a:lnTo>
                  <a:lnTo>
                    <a:pt x="1735" y="1055"/>
                  </a:lnTo>
                  <a:lnTo>
                    <a:pt x="1742" y="1055"/>
                  </a:lnTo>
                  <a:lnTo>
                    <a:pt x="1748" y="1055"/>
                  </a:lnTo>
                  <a:lnTo>
                    <a:pt x="1754" y="1055"/>
                  </a:lnTo>
                  <a:lnTo>
                    <a:pt x="1761" y="1055"/>
                  </a:lnTo>
                  <a:lnTo>
                    <a:pt x="1767" y="1055"/>
                  </a:lnTo>
                  <a:lnTo>
                    <a:pt x="1774" y="1055"/>
                  </a:lnTo>
                  <a:lnTo>
                    <a:pt x="1780" y="1055"/>
                  </a:lnTo>
                  <a:lnTo>
                    <a:pt x="1786" y="1055"/>
                  </a:lnTo>
                  <a:lnTo>
                    <a:pt x="1793" y="1055"/>
                  </a:lnTo>
                  <a:lnTo>
                    <a:pt x="1799" y="1055"/>
                  </a:lnTo>
                  <a:lnTo>
                    <a:pt x="1805" y="1055"/>
                  </a:lnTo>
                  <a:lnTo>
                    <a:pt x="1812" y="1055"/>
                  </a:lnTo>
                  <a:lnTo>
                    <a:pt x="1818" y="1055"/>
                  </a:lnTo>
                  <a:lnTo>
                    <a:pt x="1825" y="1055"/>
                  </a:lnTo>
                  <a:lnTo>
                    <a:pt x="1831" y="1055"/>
                  </a:lnTo>
                  <a:lnTo>
                    <a:pt x="1837" y="1055"/>
                  </a:lnTo>
                  <a:lnTo>
                    <a:pt x="1844" y="1055"/>
                  </a:lnTo>
                  <a:lnTo>
                    <a:pt x="1850" y="1055"/>
                  </a:lnTo>
                  <a:lnTo>
                    <a:pt x="1856" y="1055"/>
                  </a:lnTo>
                  <a:lnTo>
                    <a:pt x="1863" y="1055"/>
                  </a:lnTo>
                  <a:lnTo>
                    <a:pt x="1869" y="1055"/>
                  </a:lnTo>
                  <a:lnTo>
                    <a:pt x="1876" y="1055"/>
                  </a:lnTo>
                  <a:lnTo>
                    <a:pt x="1882" y="1055"/>
                  </a:lnTo>
                  <a:lnTo>
                    <a:pt x="1888" y="1049"/>
                  </a:lnTo>
                  <a:lnTo>
                    <a:pt x="1895" y="1049"/>
                  </a:lnTo>
                  <a:lnTo>
                    <a:pt x="1901" y="1049"/>
                  </a:lnTo>
                  <a:lnTo>
                    <a:pt x="1907" y="1049"/>
                  </a:lnTo>
                  <a:lnTo>
                    <a:pt x="1914" y="1055"/>
                  </a:lnTo>
                  <a:lnTo>
                    <a:pt x="1920" y="1055"/>
                  </a:lnTo>
                  <a:lnTo>
                    <a:pt x="1927" y="1055"/>
                  </a:lnTo>
                  <a:lnTo>
                    <a:pt x="1933" y="1055"/>
                  </a:lnTo>
                  <a:lnTo>
                    <a:pt x="1939" y="1055"/>
                  </a:lnTo>
                  <a:lnTo>
                    <a:pt x="1946" y="1055"/>
                  </a:lnTo>
                  <a:lnTo>
                    <a:pt x="1952" y="1055"/>
                  </a:lnTo>
                  <a:lnTo>
                    <a:pt x="1958" y="1055"/>
                  </a:lnTo>
                  <a:lnTo>
                    <a:pt x="1965" y="1055"/>
                  </a:lnTo>
                  <a:lnTo>
                    <a:pt x="1971" y="1055"/>
                  </a:lnTo>
                  <a:lnTo>
                    <a:pt x="1978" y="1055"/>
                  </a:lnTo>
                  <a:lnTo>
                    <a:pt x="1984" y="1055"/>
                  </a:lnTo>
                  <a:lnTo>
                    <a:pt x="1990" y="1055"/>
                  </a:lnTo>
                  <a:lnTo>
                    <a:pt x="1997" y="1055"/>
                  </a:lnTo>
                  <a:lnTo>
                    <a:pt x="2003" y="1055"/>
                  </a:lnTo>
                  <a:lnTo>
                    <a:pt x="2010" y="1055"/>
                  </a:lnTo>
                  <a:lnTo>
                    <a:pt x="2016" y="1055"/>
                  </a:lnTo>
                  <a:lnTo>
                    <a:pt x="2022" y="1055"/>
                  </a:lnTo>
                  <a:lnTo>
                    <a:pt x="2029" y="1055"/>
                  </a:lnTo>
                  <a:lnTo>
                    <a:pt x="2035" y="1055"/>
                  </a:lnTo>
                  <a:lnTo>
                    <a:pt x="2041" y="1055"/>
                  </a:lnTo>
                  <a:lnTo>
                    <a:pt x="2048" y="1055"/>
                  </a:lnTo>
                  <a:lnTo>
                    <a:pt x="2054" y="1055"/>
                  </a:lnTo>
                  <a:lnTo>
                    <a:pt x="2061" y="1055"/>
                  </a:lnTo>
                  <a:lnTo>
                    <a:pt x="2067" y="1055"/>
                  </a:lnTo>
                  <a:lnTo>
                    <a:pt x="2073" y="1049"/>
                  </a:lnTo>
                  <a:lnTo>
                    <a:pt x="2080" y="1049"/>
                  </a:lnTo>
                  <a:lnTo>
                    <a:pt x="2086" y="1049"/>
                  </a:lnTo>
                  <a:lnTo>
                    <a:pt x="2092" y="1049"/>
                  </a:lnTo>
                  <a:lnTo>
                    <a:pt x="2099" y="1049"/>
                  </a:lnTo>
                  <a:lnTo>
                    <a:pt x="2105" y="1049"/>
                  </a:lnTo>
                  <a:lnTo>
                    <a:pt x="2112" y="1049"/>
                  </a:lnTo>
                  <a:lnTo>
                    <a:pt x="2118" y="1049"/>
                  </a:lnTo>
                  <a:lnTo>
                    <a:pt x="2124" y="1049"/>
                  </a:lnTo>
                  <a:lnTo>
                    <a:pt x="2131" y="1055"/>
                  </a:lnTo>
                  <a:lnTo>
                    <a:pt x="2137" y="1049"/>
                  </a:lnTo>
                  <a:lnTo>
                    <a:pt x="2143" y="1055"/>
                  </a:lnTo>
                  <a:lnTo>
                    <a:pt x="2150" y="1055"/>
                  </a:lnTo>
                  <a:lnTo>
                    <a:pt x="2156" y="1049"/>
                  </a:lnTo>
                  <a:lnTo>
                    <a:pt x="2163" y="1055"/>
                  </a:lnTo>
                  <a:lnTo>
                    <a:pt x="2169" y="1055"/>
                  </a:lnTo>
                  <a:lnTo>
                    <a:pt x="2175" y="1049"/>
                  </a:lnTo>
                  <a:lnTo>
                    <a:pt x="2182" y="1049"/>
                  </a:lnTo>
                  <a:lnTo>
                    <a:pt x="2188" y="1049"/>
                  </a:lnTo>
                  <a:lnTo>
                    <a:pt x="2195" y="1049"/>
                  </a:lnTo>
                  <a:lnTo>
                    <a:pt x="2201" y="1049"/>
                  </a:lnTo>
                  <a:lnTo>
                    <a:pt x="2207" y="1049"/>
                  </a:lnTo>
                  <a:lnTo>
                    <a:pt x="2214" y="1049"/>
                  </a:lnTo>
                  <a:lnTo>
                    <a:pt x="2220" y="1049"/>
                  </a:lnTo>
                  <a:lnTo>
                    <a:pt x="2226" y="1049"/>
                  </a:lnTo>
                  <a:lnTo>
                    <a:pt x="2233" y="1049"/>
                  </a:lnTo>
                  <a:lnTo>
                    <a:pt x="2239" y="1049"/>
                  </a:lnTo>
                  <a:lnTo>
                    <a:pt x="2246" y="1049"/>
                  </a:lnTo>
                  <a:lnTo>
                    <a:pt x="2252" y="1049"/>
                  </a:lnTo>
                  <a:lnTo>
                    <a:pt x="2258" y="1049"/>
                  </a:lnTo>
                  <a:lnTo>
                    <a:pt x="2265" y="1049"/>
                  </a:lnTo>
                  <a:lnTo>
                    <a:pt x="2271" y="1049"/>
                  </a:lnTo>
                  <a:lnTo>
                    <a:pt x="2277" y="1049"/>
                  </a:lnTo>
                  <a:lnTo>
                    <a:pt x="2284" y="1049"/>
                  </a:lnTo>
                  <a:lnTo>
                    <a:pt x="2290" y="1049"/>
                  </a:lnTo>
                  <a:lnTo>
                    <a:pt x="2297" y="1049"/>
                  </a:lnTo>
                  <a:lnTo>
                    <a:pt x="2303" y="1049"/>
                  </a:lnTo>
                  <a:lnTo>
                    <a:pt x="2309" y="1049"/>
                  </a:lnTo>
                  <a:lnTo>
                    <a:pt x="2316" y="1049"/>
                  </a:lnTo>
                  <a:lnTo>
                    <a:pt x="2322" y="1049"/>
                  </a:lnTo>
                  <a:lnTo>
                    <a:pt x="2328" y="1049"/>
                  </a:lnTo>
                  <a:lnTo>
                    <a:pt x="2335" y="1049"/>
                  </a:lnTo>
                  <a:lnTo>
                    <a:pt x="2341" y="1049"/>
                  </a:lnTo>
                  <a:lnTo>
                    <a:pt x="2348" y="1049"/>
                  </a:lnTo>
                  <a:lnTo>
                    <a:pt x="2354" y="1049"/>
                  </a:lnTo>
                  <a:lnTo>
                    <a:pt x="2360" y="1049"/>
                  </a:lnTo>
                  <a:lnTo>
                    <a:pt x="2367" y="1049"/>
                  </a:lnTo>
                  <a:lnTo>
                    <a:pt x="2373" y="1049"/>
                  </a:lnTo>
                  <a:lnTo>
                    <a:pt x="2379" y="1049"/>
                  </a:lnTo>
                  <a:lnTo>
                    <a:pt x="2386" y="1049"/>
                  </a:lnTo>
                  <a:lnTo>
                    <a:pt x="2392" y="1049"/>
                  </a:lnTo>
                  <a:lnTo>
                    <a:pt x="2399" y="1049"/>
                  </a:lnTo>
                  <a:lnTo>
                    <a:pt x="2405" y="1049"/>
                  </a:lnTo>
                  <a:lnTo>
                    <a:pt x="2411" y="1049"/>
                  </a:lnTo>
                  <a:lnTo>
                    <a:pt x="2418" y="1049"/>
                  </a:lnTo>
                  <a:lnTo>
                    <a:pt x="2424" y="1049"/>
                  </a:lnTo>
                  <a:lnTo>
                    <a:pt x="2431" y="1049"/>
                  </a:lnTo>
                  <a:lnTo>
                    <a:pt x="2437" y="1049"/>
                  </a:lnTo>
                  <a:lnTo>
                    <a:pt x="2443" y="1049"/>
                  </a:lnTo>
                  <a:lnTo>
                    <a:pt x="2450" y="1049"/>
                  </a:lnTo>
                  <a:lnTo>
                    <a:pt x="2456" y="1049"/>
                  </a:lnTo>
                  <a:lnTo>
                    <a:pt x="2462" y="1049"/>
                  </a:lnTo>
                  <a:lnTo>
                    <a:pt x="2469" y="1049"/>
                  </a:lnTo>
                  <a:lnTo>
                    <a:pt x="2475" y="1049"/>
                  </a:lnTo>
                  <a:lnTo>
                    <a:pt x="2482" y="1049"/>
                  </a:lnTo>
                  <a:lnTo>
                    <a:pt x="2488" y="1049"/>
                  </a:lnTo>
                  <a:lnTo>
                    <a:pt x="2494" y="1049"/>
                  </a:lnTo>
                  <a:lnTo>
                    <a:pt x="2501" y="1049"/>
                  </a:lnTo>
                  <a:lnTo>
                    <a:pt x="2507" y="1042"/>
                  </a:lnTo>
                  <a:lnTo>
                    <a:pt x="2513" y="1049"/>
                  </a:lnTo>
                  <a:lnTo>
                    <a:pt x="2520" y="1042"/>
                  </a:lnTo>
                  <a:lnTo>
                    <a:pt x="2526" y="1049"/>
                  </a:lnTo>
                  <a:lnTo>
                    <a:pt x="2533" y="1049"/>
                  </a:lnTo>
                  <a:lnTo>
                    <a:pt x="2539" y="1049"/>
                  </a:lnTo>
                  <a:lnTo>
                    <a:pt x="2545" y="1042"/>
                  </a:lnTo>
                  <a:lnTo>
                    <a:pt x="2552" y="1049"/>
                  </a:lnTo>
                  <a:lnTo>
                    <a:pt x="2558" y="1049"/>
                  </a:lnTo>
                  <a:lnTo>
                    <a:pt x="2564" y="1049"/>
                  </a:lnTo>
                  <a:lnTo>
                    <a:pt x="2571" y="1049"/>
                  </a:lnTo>
                  <a:lnTo>
                    <a:pt x="2577" y="1042"/>
                  </a:lnTo>
                  <a:lnTo>
                    <a:pt x="2584" y="1049"/>
                  </a:lnTo>
                  <a:lnTo>
                    <a:pt x="2590" y="1042"/>
                  </a:lnTo>
                  <a:lnTo>
                    <a:pt x="2596" y="1042"/>
                  </a:lnTo>
                  <a:lnTo>
                    <a:pt x="2603" y="1042"/>
                  </a:lnTo>
                  <a:lnTo>
                    <a:pt x="2609" y="1042"/>
                  </a:lnTo>
                  <a:lnTo>
                    <a:pt x="2615" y="1042"/>
                  </a:lnTo>
                  <a:lnTo>
                    <a:pt x="2622" y="1036"/>
                  </a:lnTo>
                  <a:lnTo>
                    <a:pt x="2628" y="1036"/>
                  </a:lnTo>
                  <a:lnTo>
                    <a:pt x="2635" y="1036"/>
                  </a:lnTo>
                  <a:lnTo>
                    <a:pt x="2641" y="1029"/>
                  </a:lnTo>
                  <a:lnTo>
                    <a:pt x="2647" y="1029"/>
                  </a:lnTo>
                  <a:lnTo>
                    <a:pt x="2654" y="1029"/>
                  </a:lnTo>
                  <a:lnTo>
                    <a:pt x="2660" y="1023"/>
                  </a:lnTo>
                  <a:lnTo>
                    <a:pt x="2667" y="1029"/>
                  </a:lnTo>
                  <a:lnTo>
                    <a:pt x="2673" y="1029"/>
                  </a:lnTo>
                  <a:lnTo>
                    <a:pt x="2679" y="1029"/>
                  </a:lnTo>
                  <a:lnTo>
                    <a:pt x="2686" y="1029"/>
                  </a:lnTo>
                  <a:lnTo>
                    <a:pt x="2692" y="1029"/>
                  </a:lnTo>
                  <a:lnTo>
                    <a:pt x="2698" y="1036"/>
                  </a:lnTo>
                  <a:lnTo>
                    <a:pt x="2705" y="1036"/>
                  </a:lnTo>
                  <a:lnTo>
                    <a:pt x="2711" y="1036"/>
                  </a:lnTo>
                  <a:lnTo>
                    <a:pt x="2718" y="1036"/>
                  </a:lnTo>
                  <a:lnTo>
                    <a:pt x="2724" y="1036"/>
                  </a:lnTo>
                  <a:lnTo>
                    <a:pt x="2730" y="1036"/>
                  </a:lnTo>
                  <a:lnTo>
                    <a:pt x="2737" y="1036"/>
                  </a:lnTo>
                  <a:lnTo>
                    <a:pt x="2743" y="1036"/>
                  </a:lnTo>
                  <a:lnTo>
                    <a:pt x="2749" y="1036"/>
                  </a:lnTo>
                  <a:lnTo>
                    <a:pt x="2756" y="1036"/>
                  </a:lnTo>
                  <a:lnTo>
                    <a:pt x="2762" y="1036"/>
                  </a:lnTo>
                  <a:lnTo>
                    <a:pt x="2769" y="1042"/>
                  </a:lnTo>
                  <a:lnTo>
                    <a:pt x="2775" y="1036"/>
                  </a:lnTo>
                  <a:lnTo>
                    <a:pt x="2781" y="1036"/>
                  </a:lnTo>
                  <a:lnTo>
                    <a:pt x="2788" y="1042"/>
                  </a:lnTo>
                  <a:lnTo>
                    <a:pt x="2794" y="1036"/>
                  </a:lnTo>
                  <a:lnTo>
                    <a:pt x="2800" y="1036"/>
                  </a:lnTo>
                  <a:lnTo>
                    <a:pt x="2807" y="1036"/>
                  </a:lnTo>
                  <a:lnTo>
                    <a:pt x="2813" y="1036"/>
                  </a:lnTo>
                  <a:lnTo>
                    <a:pt x="2820" y="1036"/>
                  </a:lnTo>
                  <a:lnTo>
                    <a:pt x="2826" y="1036"/>
                  </a:lnTo>
                  <a:lnTo>
                    <a:pt x="2832" y="1036"/>
                  </a:lnTo>
                  <a:lnTo>
                    <a:pt x="2839" y="1036"/>
                  </a:lnTo>
                  <a:lnTo>
                    <a:pt x="2845" y="1036"/>
                  </a:lnTo>
                  <a:lnTo>
                    <a:pt x="2852" y="1036"/>
                  </a:lnTo>
                  <a:lnTo>
                    <a:pt x="2858" y="1036"/>
                  </a:lnTo>
                  <a:lnTo>
                    <a:pt x="2864" y="1036"/>
                  </a:lnTo>
                  <a:lnTo>
                    <a:pt x="2871" y="1036"/>
                  </a:lnTo>
                  <a:lnTo>
                    <a:pt x="2877" y="1036"/>
                  </a:lnTo>
                  <a:lnTo>
                    <a:pt x="2883" y="1036"/>
                  </a:lnTo>
                  <a:lnTo>
                    <a:pt x="2890" y="1036"/>
                  </a:lnTo>
                  <a:lnTo>
                    <a:pt x="2896" y="1036"/>
                  </a:lnTo>
                  <a:lnTo>
                    <a:pt x="2903" y="1036"/>
                  </a:lnTo>
                  <a:lnTo>
                    <a:pt x="2909" y="1036"/>
                  </a:lnTo>
                  <a:lnTo>
                    <a:pt x="2915" y="1029"/>
                  </a:lnTo>
                  <a:lnTo>
                    <a:pt x="2922" y="1036"/>
                  </a:lnTo>
                  <a:lnTo>
                    <a:pt x="2928" y="1036"/>
                  </a:lnTo>
                  <a:lnTo>
                    <a:pt x="2934" y="1036"/>
                  </a:lnTo>
                  <a:lnTo>
                    <a:pt x="2941" y="1036"/>
                  </a:lnTo>
                  <a:lnTo>
                    <a:pt x="2947" y="1036"/>
                  </a:lnTo>
                  <a:lnTo>
                    <a:pt x="2954" y="1036"/>
                  </a:lnTo>
                  <a:lnTo>
                    <a:pt x="2960" y="1029"/>
                  </a:lnTo>
                  <a:lnTo>
                    <a:pt x="2966" y="1029"/>
                  </a:lnTo>
                  <a:lnTo>
                    <a:pt x="2973" y="1029"/>
                  </a:lnTo>
                  <a:lnTo>
                    <a:pt x="2979" y="1029"/>
                  </a:lnTo>
                  <a:lnTo>
                    <a:pt x="2985" y="1029"/>
                  </a:lnTo>
                  <a:lnTo>
                    <a:pt x="2992" y="1029"/>
                  </a:lnTo>
                  <a:lnTo>
                    <a:pt x="2998" y="1029"/>
                  </a:lnTo>
                  <a:lnTo>
                    <a:pt x="3005" y="1029"/>
                  </a:lnTo>
                  <a:lnTo>
                    <a:pt x="3011" y="1029"/>
                  </a:lnTo>
                  <a:lnTo>
                    <a:pt x="3017" y="1036"/>
                  </a:lnTo>
                  <a:lnTo>
                    <a:pt x="3024" y="1029"/>
                  </a:lnTo>
                  <a:lnTo>
                    <a:pt x="3030" y="1029"/>
                  </a:lnTo>
                  <a:lnTo>
                    <a:pt x="3036" y="1029"/>
                  </a:lnTo>
                  <a:lnTo>
                    <a:pt x="3043" y="1029"/>
                  </a:lnTo>
                  <a:lnTo>
                    <a:pt x="3049" y="1029"/>
                  </a:lnTo>
                  <a:lnTo>
                    <a:pt x="3056" y="1029"/>
                  </a:lnTo>
                  <a:lnTo>
                    <a:pt x="3062" y="1029"/>
                  </a:lnTo>
                  <a:lnTo>
                    <a:pt x="3068" y="1029"/>
                  </a:lnTo>
                  <a:lnTo>
                    <a:pt x="3075" y="1029"/>
                  </a:lnTo>
                  <a:lnTo>
                    <a:pt x="3081" y="1029"/>
                  </a:lnTo>
                  <a:lnTo>
                    <a:pt x="3088" y="1029"/>
                  </a:lnTo>
                  <a:lnTo>
                    <a:pt x="3094" y="1029"/>
                  </a:lnTo>
                  <a:lnTo>
                    <a:pt x="3100" y="1029"/>
                  </a:lnTo>
                  <a:lnTo>
                    <a:pt x="3107" y="1029"/>
                  </a:lnTo>
                  <a:lnTo>
                    <a:pt x="3113" y="1029"/>
                  </a:lnTo>
                  <a:lnTo>
                    <a:pt x="3119" y="1029"/>
                  </a:lnTo>
                  <a:lnTo>
                    <a:pt x="3126" y="1029"/>
                  </a:lnTo>
                  <a:lnTo>
                    <a:pt x="3132" y="1023"/>
                  </a:lnTo>
                  <a:lnTo>
                    <a:pt x="3139" y="1023"/>
                  </a:lnTo>
                  <a:lnTo>
                    <a:pt x="3145" y="1029"/>
                  </a:lnTo>
                  <a:lnTo>
                    <a:pt x="3151" y="1029"/>
                  </a:lnTo>
                  <a:lnTo>
                    <a:pt x="3158" y="1029"/>
                  </a:lnTo>
                  <a:lnTo>
                    <a:pt x="3164" y="1023"/>
                  </a:lnTo>
                  <a:lnTo>
                    <a:pt x="3170" y="1023"/>
                  </a:lnTo>
                  <a:lnTo>
                    <a:pt x="3177" y="1023"/>
                  </a:lnTo>
                  <a:lnTo>
                    <a:pt x="3183" y="1023"/>
                  </a:lnTo>
                  <a:lnTo>
                    <a:pt x="3190" y="1023"/>
                  </a:lnTo>
                  <a:lnTo>
                    <a:pt x="3196" y="1023"/>
                  </a:lnTo>
                  <a:lnTo>
                    <a:pt x="3202" y="1023"/>
                  </a:lnTo>
                  <a:lnTo>
                    <a:pt x="3209" y="1023"/>
                  </a:lnTo>
                  <a:lnTo>
                    <a:pt x="3215" y="1023"/>
                  </a:lnTo>
                  <a:lnTo>
                    <a:pt x="3221" y="1023"/>
                  </a:lnTo>
                  <a:lnTo>
                    <a:pt x="3228" y="1023"/>
                  </a:lnTo>
                  <a:lnTo>
                    <a:pt x="3234" y="1023"/>
                  </a:lnTo>
                  <a:lnTo>
                    <a:pt x="3241" y="1017"/>
                  </a:lnTo>
                  <a:lnTo>
                    <a:pt x="3247" y="1017"/>
                  </a:lnTo>
                  <a:lnTo>
                    <a:pt x="3253" y="1017"/>
                  </a:lnTo>
                  <a:lnTo>
                    <a:pt x="3260" y="1010"/>
                  </a:lnTo>
                  <a:lnTo>
                    <a:pt x="3266" y="1010"/>
                  </a:lnTo>
                  <a:lnTo>
                    <a:pt x="3273" y="1017"/>
                  </a:lnTo>
                  <a:lnTo>
                    <a:pt x="3279" y="1017"/>
                  </a:lnTo>
                  <a:lnTo>
                    <a:pt x="3285" y="1017"/>
                  </a:lnTo>
                  <a:lnTo>
                    <a:pt x="3292" y="1017"/>
                  </a:lnTo>
                  <a:lnTo>
                    <a:pt x="3298" y="1017"/>
                  </a:lnTo>
                  <a:lnTo>
                    <a:pt x="3304" y="1010"/>
                  </a:lnTo>
                  <a:lnTo>
                    <a:pt x="3311" y="1010"/>
                  </a:lnTo>
                  <a:lnTo>
                    <a:pt x="3317" y="1010"/>
                  </a:lnTo>
                  <a:lnTo>
                    <a:pt x="3324" y="1010"/>
                  </a:lnTo>
                  <a:lnTo>
                    <a:pt x="3330" y="1004"/>
                  </a:lnTo>
                  <a:lnTo>
                    <a:pt x="3336" y="997"/>
                  </a:lnTo>
                  <a:lnTo>
                    <a:pt x="3343" y="985"/>
                  </a:lnTo>
                  <a:lnTo>
                    <a:pt x="3349" y="985"/>
                  </a:lnTo>
                  <a:lnTo>
                    <a:pt x="3355" y="985"/>
                  </a:lnTo>
                  <a:lnTo>
                    <a:pt x="3362" y="985"/>
                  </a:lnTo>
                  <a:lnTo>
                    <a:pt x="3368" y="985"/>
                  </a:lnTo>
                  <a:lnTo>
                    <a:pt x="3375" y="985"/>
                  </a:lnTo>
                  <a:lnTo>
                    <a:pt x="3381" y="985"/>
                  </a:lnTo>
                  <a:lnTo>
                    <a:pt x="3387" y="978"/>
                  </a:lnTo>
                  <a:lnTo>
                    <a:pt x="3394" y="959"/>
                  </a:lnTo>
                  <a:lnTo>
                    <a:pt x="3400" y="908"/>
                  </a:lnTo>
                  <a:lnTo>
                    <a:pt x="3406" y="767"/>
                  </a:lnTo>
                  <a:lnTo>
                    <a:pt x="3413" y="512"/>
                  </a:lnTo>
                  <a:lnTo>
                    <a:pt x="3419" y="224"/>
                  </a:lnTo>
                  <a:lnTo>
                    <a:pt x="3426" y="26"/>
                  </a:lnTo>
                  <a:lnTo>
                    <a:pt x="3432" y="0"/>
                  </a:lnTo>
                  <a:lnTo>
                    <a:pt x="3438" y="109"/>
                  </a:lnTo>
                  <a:lnTo>
                    <a:pt x="3445" y="275"/>
                  </a:lnTo>
                  <a:lnTo>
                    <a:pt x="3451" y="448"/>
                  </a:lnTo>
                  <a:lnTo>
                    <a:pt x="3457" y="563"/>
                  </a:lnTo>
                  <a:lnTo>
                    <a:pt x="3464" y="639"/>
                  </a:lnTo>
                  <a:lnTo>
                    <a:pt x="3470" y="678"/>
                  </a:lnTo>
                  <a:lnTo>
                    <a:pt x="3477" y="703"/>
                  </a:lnTo>
                  <a:lnTo>
                    <a:pt x="3483" y="729"/>
                  </a:lnTo>
                  <a:lnTo>
                    <a:pt x="3489" y="754"/>
                  </a:lnTo>
                  <a:lnTo>
                    <a:pt x="3496" y="786"/>
                  </a:lnTo>
                  <a:lnTo>
                    <a:pt x="3502" y="831"/>
                  </a:lnTo>
                  <a:lnTo>
                    <a:pt x="3509" y="870"/>
                  </a:lnTo>
                  <a:lnTo>
                    <a:pt x="3515" y="902"/>
                  </a:lnTo>
                  <a:lnTo>
                    <a:pt x="3521" y="921"/>
                  </a:lnTo>
                  <a:lnTo>
                    <a:pt x="3528" y="940"/>
                  </a:lnTo>
                  <a:lnTo>
                    <a:pt x="3534" y="953"/>
                  </a:lnTo>
                  <a:lnTo>
                    <a:pt x="3540" y="959"/>
                  </a:lnTo>
                  <a:lnTo>
                    <a:pt x="3547" y="965"/>
                  </a:lnTo>
                  <a:lnTo>
                    <a:pt x="3553" y="972"/>
                  </a:lnTo>
                  <a:lnTo>
                    <a:pt x="3560" y="978"/>
                  </a:lnTo>
                  <a:lnTo>
                    <a:pt x="3566" y="978"/>
                  </a:lnTo>
                  <a:lnTo>
                    <a:pt x="3572" y="978"/>
                  </a:lnTo>
                  <a:lnTo>
                    <a:pt x="3579" y="985"/>
                  </a:lnTo>
                  <a:lnTo>
                    <a:pt x="3585" y="991"/>
                  </a:lnTo>
                  <a:lnTo>
                    <a:pt x="3591" y="991"/>
                  </a:lnTo>
                  <a:lnTo>
                    <a:pt x="3598" y="997"/>
                  </a:lnTo>
                  <a:lnTo>
                    <a:pt x="3604" y="997"/>
                  </a:lnTo>
                  <a:lnTo>
                    <a:pt x="3611" y="997"/>
                  </a:lnTo>
                  <a:lnTo>
                    <a:pt x="3617" y="1004"/>
                  </a:lnTo>
                  <a:lnTo>
                    <a:pt x="3623" y="1004"/>
                  </a:lnTo>
                  <a:lnTo>
                    <a:pt x="3630" y="1004"/>
                  </a:lnTo>
                  <a:lnTo>
                    <a:pt x="3636" y="1010"/>
                  </a:lnTo>
                  <a:lnTo>
                    <a:pt x="3642" y="1010"/>
                  </a:lnTo>
                  <a:lnTo>
                    <a:pt x="3649" y="1017"/>
                  </a:lnTo>
                  <a:lnTo>
                    <a:pt x="3655" y="1017"/>
                  </a:lnTo>
                  <a:lnTo>
                    <a:pt x="3662" y="1017"/>
                  </a:lnTo>
                  <a:lnTo>
                    <a:pt x="3668" y="1017"/>
                  </a:lnTo>
                  <a:lnTo>
                    <a:pt x="3674" y="1023"/>
                  </a:lnTo>
                  <a:lnTo>
                    <a:pt x="3681" y="1023"/>
                  </a:lnTo>
                  <a:lnTo>
                    <a:pt x="3687" y="1023"/>
                  </a:lnTo>
                  <a:lnTo>
                    <a:pt x="3694" y="1023"/>
                  </a:lnTo>
                  <a:lnTo>
                    <a:pt x="3700" y="1023"/>
                  </a:lnTo>
                  <a:lnTo>
                    <a:pt x="3706" y="1023"/>
                  </a:lnTo>
                  <a:lnTo>
                    <a:pt x="3713" y="1023"/>
                  </a:lnTo>
                  <a:lnTo>
                    <a:pt x="3719" y="1023"/>
                  </a:lnTo>
                  <a:lnTo>
                    <a:pt x="3725" y="1023"/>
                  </a:lnTo>
                  <a:lnTo>
                    <a:pt x="3732" y="1023"/>
                  </a:lnTo>
                  <a:lnTo>
                    <a:pt x="3738" y="1023"/>
                  </a:lnTo>
                  <a:lnTo>
                    <a:pt x="3745" y="1023"/>
                  </a:lnTo>
                  <a:lnTo>
                    <a:pt x="3751" y="1023"/>
                  </a:lnTo>
                  <a:lnTo>
                    <a:pt x="3757" y="1023"/>
                  </a:lnTo>
                  <a:lnTo>
                    <a:pt x="3764" y="1023"/>
                  </a:lnTo>
                  <a:lnTo>
                    <a:pt x="3770" y="1023"/>
                  </a:lnTo>
                  <a:lnTo>
                    <a:pt x="3776" y="1023"/>
                  </a:lnTo>
                  <a:lnTo>
                    <a:pt x="3783" y="1023"/>
                  </a:lnTo>
                  <a:lnTo>
                    <a:pt x="3789" y="1023"/>
                  </a:lnTo>
                  <a:lnTo>
                    <a:pt x="3796" y="1023"/>
                  </a:lnTo>
                  <a:lnTo>
                    <a:pt x="3802" y="1023"/>
                  </a:lnTo>
                  <a:lnTo>
                    <a:pt x="3808" y="1023"/>
                  </a:lnTo>
                  <a:lnTo>
                    <a:pt x="3815" y="1023"/>
                  </a:lnTo>
                  <a:lnTo>
                    <a:pt x="3821" y="1023"/>
                  </a:lnTo>
                  <a:lnTo>
                    <a:pt x="3827" y="1023"/>
                  </a:lnTo>
                  <a:lnTo>
                    <a:pt x="3834" y="1023"/>
                  </a:lnTo>
                  <a:lnTo>
                    <a:pt x="3840" y="1023"/>
                  </a:lnTo>
                  <a:lnTo>
                    <a:pt x="3847" y="1023"/>
                  </a:lnTo>
                  <a:lnTo>
                    <a:pt x="3853" y="1023"/>
                  </a:lnTo>
                  <a:lnTo>
                    <a:pt x="3859" y="1023"/>
                  </a:lnTo>
                  <a:lnTo>
                    <a:pt x="3866" y="1023"/>
                  </a:lnTo>
                  <a:lnTo>
                    <a:pt x="3872" y="1023"/>
                  </a:lnTo>
                  <a:lnTo>
                    <a:pt x="3878" y="1023"/>
                  </a:lnTo>
                  <a:lnTo>
                    <a:pt x="3885" y="1023"/>
                  </a:lnTo>
                  <a:lnTo>
                    <a:pt x="3891" y="1023"/>
                  </a:lnTo>
                  <a:lnTo>
                    <a:pt x="3898" y="1023"/>
                  </a:lnTo>
                  <a:lnTo>
                    <a:pt x="3904" y="1023"/>
                  </a:lnTo>
                  <a:lnTo>
                    <a:pt x="3910" y="1023"/>
                  </a:lnTo>
                  <a:lnTo>
                    <a:pt x="3917" y="1023"/>
                  </a:lnTo>
                  <a:lnTo>
                    <a:pt x="3923" y="1023"/>
                  </a:lnTo>
                  <a:lnTo>
                    <a:pt x="3930" y="1023"/>
                  </a:lnTo>
                  <a:lnTo>
                    <a:pt x="3936" y="1023"/>
                  </a:lnTo>
                  <a:lnTo>
                    <a:pt x="3942" y="1023"/>
                  </a:lnTo>
                  <a:lnTo>
                    <a:pt x="3949" y="1023"/>
                  </a:lnTo>
                  <a:lnTo>
                    <a:pt x="3955" y="1023"/>
                  </a:lnTo>
                  <a:lnTo>
                    <a:pt x="3961" y="1023"/>
                  </a:lnTo>
                  <a:lnTo>
                    <a:pt x="3968" y="1023"/>
                  </a:lnTo>
                  <a:lnTo>
                    <a:pt x="3974" y="1023"/>
                  </a:lnTo>
                  <a:lnTo>
                    <a:pt x="3981" y="1023"/>
                  </a:lnTo>
                  <a:lnTo>
                    <a:pt x="3987" y="1023"/>
                  </a:lnTo>
                  <a:lnTo>
                    <a:pt x="3993" y="1023"/>
                  </a:lnTo>
                  <a:lnTo>
                    <a:pt x="4000" y="1023"/>
                  </a:lnTo>
                  <a:lnTo>
                    <a:pt x="4006" y="1023"/>
                  </a:lnTo>
                  <a:lnTo>
                    <a:pt x="4012" y="1023"/>
                  </a:lnTo>
                  <a:lnTo>
                    <a:pt x="4019" y="1023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6" name="Freeform 92"/>
            <p:cNvSpPr>
              <a:spLocks/>
            </p:cNvSpPr>
            <p:nvPr/>
          </p:nvSpPr>
          <p:spPr bwMode="auto">
            <a:xfrm>
              <a:off x="607810" y="1112280"/>
              <a:ext cx="2623343" cy="1063432"/>
            </a:xfrm>
            <a:custGeom>
              <a:avLst/>
              <a:gdLst>
                <a:gd name="T0" fmla="*/ 58 w 4019"/>
                <a:gd name="T1" fmla="*/ 1164 h 1164"/>
                <a:gd name="T2" fmla="*/ 121 w 4019"/>
                <a:gd name="T3" fmla="*/ 1144 h 1164"/>
                <a:gd name="T4" fmla="*/ 185 w 4019"/>
                <a:gd name="T5" fmla="*/ 1157 h 1164"/>
                <a:gd name="T6" fmla="*/ 249 w 4019"/>
                <a:gd name="T7" fmla="*/ 1144 h 1164"/>
                <a:gd name="T8" fmla="*/ 313 w 4019"/>
                <a:gd name="T9" fmla="*/ 1144 h 1164"/>
                <a:gd name="T10" fmla="*/ 377 w 4019"/>
                <a:gd name="T11" fmla="*/ 1151 h 1164"/>
                <a:gd name="T12" fmla="*/ 440 w 4019"/>
                <a:gd name="T13" fmla="*/ 1144 h 1164"/>
                <a:gd name="T14" fmla="*/ 504 w 4019"/>
                <a:gd name="T15" fmla="*/ 1151 h 1164"/>
                <a:gd name="T16" fmla="*/ 568 w 4019"/>
                <a:gd name="T17" fmla="*/ 1151 h 1164"/>
                <a:gd name="T18" fmla="*/ 632 w 4019"/>
                <a:gd name="T19" fmla="*/ 1144 h 1164"/>
                <a:gd name="T20" fmla="*/ 695 w 4019"/>
                <a:gd name="T21" fmla="*/ 1144 h 1164"/>
                <a:gd name="T22" fmla="*/ 759 w 4019"/>
                <a:gd name="T23" fmla="*/ 1144 h 1164"/>
                <a:gd name="T24" fmla="*/ 823 w 4019"/>
                <a:gd name="T25" fmla="*/ 1144 h 1164"/>
                <a:gd name="T26" fmla="*/ 887 w 4019"/>
                <a:gd name="T27" fmla="*/ 1144 h 1164"/>
                <a:gd name="T28" fmla="*/ 951 w 4019"/>
                <a:gd name="T29" fmla="*/ 1144 h 1164"/>
                <a:gd name="T30" fmla="*/ 1014 w 4019"/>
                <a:gd name="T31" fmla="*/ 1132 h 1164"/>
                <a:gd name="T32" fmla="*/ 1078 w 4019"/>
                <a:gd name="T33" fmla="*/ 1138 h 1164"/>
                <a:gd name="T34" fmla="*/ 1142 w 4019"/>
                <a:gd name="T35" fmla="*/ 1138 h 1164"/>
                <a:gd name="T36" fmla="*/ 1206 w 4019"/>
                <a:gd name="T37" fmla="*/ 1144 h 1164"/>
                <a:gd name="T38" fmla="*/ 1270 w 4019"/>
                <a:gd name="T39" fmla="*/ 1138 h 1164"/>
                <a:gd name="T40" fmla="*/ 1333 w 4019"/>
                <a:gd name="T41" fmla="*/ 1138 h 1164"/>
                <a:gd name="T42" fmla="*/ 1397 w 4019"/>
                <a:gd name="T43" fmla="*/ 1138 h 1164"/>
                <a:gd name="T44" fmla="*/ 1461 w 4019"/>
                <a:gd name="T45" fmla="*/ 1138 h 1164"/>
                <a:gd name="T46" fmla="*/ 1525 w 4019"/>
                <a:gd name="T47" fmla="*/ 1138 h 1164"/>
                <a:gd name="T48" fmla="*/ 1589 w 4019"/>
                <a:gd name="T49" fmla="*/ 1138 h 1164"/>
                <a:gd name="T50" fmla="*/ 1652 w 4019"/>
                <a:gd name="T51" fmla="*/ 1138 h 1164"/>
                <a:gd name="T52" fmla="*/ 1716 w 4019"/>
                <a:gd name="T53" fmla="*/ 1138 h 1164"/>
                <a:gd name="T54" fmla="*/ 1780 w 4019"/>
                <a:gd name="T55" fmla="*/ 1132 h 1164"/>
                <a:gd name="T56" fmla="*/ 1844 w 4019"/>
                <a:gd name="T57" fmla="*/ 1138 h 1164"/>
                <a:gd name="T58" fmla="*/ 1907 w 4019"/>
                <a:gd name="T59" fmla="*/ 1132 h 1164"/>
                <a:gd name="T60" fmla="*/ 1971 w 4019"/>
                <a:gd name="T61" fmla="*/ 1132 h 1164"/>
                <a:gd name="T62" fmla="*/ 2035 w 4019"/>
                <a:gd name="T63" fmla="*/ 1132 h 1164"/>
                <a:gd name="T64" fmla="*/ 2099 w 4019"/>
                <a:gd name="T65" fmla="*/ 1132 h 1164"/>
                <a:gd name="T66" fmla="*/ 2163 w 4019"/>
                <a:gd name="T67" fmla="*/ 1132 h 1164"/>
                <a:gd name="T68" fmla="*/ 2226 w 4019"/>
                <a:gd name="T69" fmla="*/ 1125 h 1164"/>
                <a:gd name="T70" fmla="*/ 2290 w 4019"/>
                <a:gd name="T71" fmla="*/ 1125 h 1164"/>
                <a:gd name="T72" fmla="*/ 2354 w 4019"/>
                <a:gd name="T73" fmla="*/ 1125 h 1164"/>
                <a:gd name="T74" fmla="*/ 2418 w 4019"/>
                <a:gd name="T75" fmla="*/ 1132 h 1164"/>
                <a:gd name="T76" fmla="*/ 2482 w 4019"/>
                <a:gd name="T77" fmla="*/ 1125 h 1164"/>
                <a:gd name="T78" fmla="*/ 2545 w 4019"/>
                <a:gd name="T79" fmla="*/ 1119 h 1164"/>
                <a:gd name="T80" fmla="*/ 2609 w 4019"/>
                <a:gd name="T81" fmla="*/ 1119 h 1164"/>
                <a:gd name="T82" fmla="*/ 2673 w 4019"/>
                <a:gd name="T83" fmla="*/ 1106 h 1164"/>
                <a:gd name="T84" fmla="*/ 2737 w 4019"/>
                <a:gd name="T85" fmla="*/ 1112 h 1164"/>
                <a:gd name="T86" fmla="*/ 2800 w 4019"/>
                <a:gd name="T87" fmla="*/ 1119 h 1164"/>
                <a:gd name="T88" fmla="*/ 2864 w 4019"/>
                <a:gd name="T89" fmla="*/ 1112 h 1164"/>
                <a:gd name="T90" fmla="*/ 2928 w 4019"/>
                <a:gd name="T91" fmla="*/ 1112 h 1164"/>
                <a:gd name="T92" fmla="*/ 2992 w 4019"/>
                <a:gd name="T93" fmla="*/ 1106 h 1164"/>
                <a:gd name="T94" fmla="*/ 3056 w 4019"/>
                <a:gd name="T95" fmla="*/ 1106 h 1164"/>
                <a:gd name="T96" fmla="*/ 3119 w 4019"/>
                <a:gd name="T97" fmla="*/ 1106 h 1164"/>
                <a:gd name="T98" fmla="*/ 3183 w 4019"/>
                <a:gd name="T99" fmla="*/ 1106 h 1164"/>
                <a:gd name="T100" fmla="*/ 3247 w 4019"/>
                <a:gd name="T101" fmla="*/ 1100 h 1164"/>
                <a:gd name="T102" fmla="*/ 3311 w 4019"/>
                <a:gd name="T103" fmla="*/ 1087 h 1164"/>
                <a:gd name="T104" fmla="*/ 3375 w 4019"/>
                <a:gd name="T105" fmla="*/ 1055 h 1164"/>
                <a:gd name="T106" fmla="*/ 3438 w 4019"/>
                <a:gd name="T107" fmla="*/ 0 h 1164"/>
                <a:gd name="T108" fmla="*/ 3502 w 4019"/>
                <a:gd name="T109" fmla="*/ 831 h 1164"/>
                <a:gd name="T110" fmla="*/ 3566 w 4019"/>
                <a:gd name="T111" fmla="*/ 1048 h 1164"/>
                <a:gd name="T112" fmla="*/ 3630 w 4019"/>
                <a:gd name="T113" fmla="*/ 1087 h 1164"/>
                <a:gd name="T114" fmla="*/ 3694 w 4019"/>
                <a:gd name="T115" fmla="*/ 1100 h 1164"/>
                <a:gd name="T116" fmla="*/ 3757 w 4019"/>
                <a:gd name="T117" fmla="*/ 1100 h 1164"/>
                <a:gd name="T118" fmla="*/ 3821 w 4019"/>
                <a:gd name="T119" fmla="*/ 1100 h 1164"/>
                <a:gd name="T120" fmla="*/ 3885 w 4019"/>
                <a:gd name="T121" fmla="*/ 1100 h 1164"/>
                <a:gd name="T122" fmla="*/ 3949 w 4019"/>
                <a:gd name="T123" fmla="*/ 1100 h 1164"/>
                <a:gd name="T124" fmla="*/ 4012 w 4019"/>
                <a:gd name="T125" fmla="*/ 1100 h 11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19"/>
                <a:gd name="T190" fmla="*/ 0 h 1164"/>
                <a:gd name="T191" fmla="*/ 4019 w 4019"/>
                <a:gd name="T192" fmla="*/ 1164 h 11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19" h="1164">
                  <a:moveTo>
                    <a:pt x="0" y="1144"/>
                  </a:moveTo>
                  <a:lnTo>
                    <a:pt x="7" y="1144"/>
                  </a:lnTo>
                  <a:lnTo>
                    <a:pt x="13" y="1151"/>
                  </a:lnTo>
                  <a:lnTo>
                    <a:pt x="19" y="1151"/>
                  </a:lnTo>
                  <a:lnTo>
                    <a:pt x="26" y="1151"/>
                  </a:lnTo>
                  <a:lnTo>
                    <a:pt x="32" y="1157"/>
                  </a:lnTo>
                  <a:lnTo>
                    <a:pt x="38" y="1157"/>
                  </a:lnTo>
                  <a:lnTo>
                    <a:pt x="45" y="1164"/>
                  </a:lnTo>
                  <a:lnTo>
                    <a:pt x="51" y="1164"/>
                  </a:lnTo>
                  <a:lnTo>
                    <a:pt x="58" y="1164"/>
                  </a:lnTo>
                  <a:lnTo>
                    <a:pt x="64" y="1157"/>
                  </a:lnTo>
                  <a:lnTo>
                    <a:pt x="70" y="1157"/>
                  </a:lnTo>
                  <a:lnTo>
                    <a:pt x="77" y="1157"/>
                  </a:lnTo>
                  <a:lnTo>
                    <a:pt x="83" y="1151"/>
                  </a:lnTo>
                  <a:lnTo>
                    <a:pt x="90" y="1151"/>
                  </a:lnTo>
                  <a:lnTo>
                    <a:pt x="96" y="1151"/>
                  </a:lnTo>
                  <a:lnTo>
                    <a:pt x="102" y="1144"/>
                  </a:lnTo>
                  <a:lnTo>
                    <a:pt x="109" y="1144"/>
                  </a:lnTo>
                  <a:lnTo>
                    <a:pt x="115" y="1144"/>
                  </a:lnTo>
                  <a:lnTo>
                    <a:pt x="121" y="1144"/>
                  </a:lnTo>
                  <a:lnTo>
                    <a:pt x="128" y="1144"/>
                  </a:lnTo>
                  <a:lnTo>
                    <a:pt x="134" y="1151"/>
                  </a:lnTo>
                  <a:lnTo>
                    <a:pt x="141" y="1151"/>
                  </a:lnTo>
                  <a:lnTo>
                    <a:pt x="147" y="1151"/>
                  </a:lnTo>
                  <a:lnTo>
                    <a:pt x="153" y="1151"/>
                  </a:lnTo>
                  <a:lnTo>
                    <a:pt x="160" y="1157"/>
                  </a:lnTo>
                  <a:lnTo>
                    <a:pt x="166" y="1157"/>
                  </a:lnTo>
                  <a:lnTo>
                    <a:pt x="172" y="1157"/>
                  </a:lnTo>
                  <a:lnTo>
                    <a:pt x="179" y="1157"/>
                  </a:lnTo>
                  <a:lnTo>
                    <a:pt x="185" y="1157"/>
                  </a:lnTo>
                  <a:lnTo>
                    <a:pt x="192" y="1157"/>
                  </a:lnTo>
                  <a:lnTo>
                    <a:pt x="198" y="1157"/>
                  </a:lnTo>
                  <a:lnTo>
                    <a:pt x="204" y="1151"/>
                  </a:lnTo>
                  <a:lnTo>
                    <a:pt x="211" y="1151"/>
                  </a:lnTo>
                  <a:lnTo>
                    <a:pt x="217" y="1151"/>
                  </a:lnTo>
                  <a:lnTo>
                    <a:pt x="223" y="1151"/>
                  </a:lnTo>
                  <a:lnTo>
                    <a:pt x="230" y="1151"/>
                  </a:lnTo>
                  <a:lnTo>
                    <a:pt x="236" y="1144"/>
                  </a:lnTo>
                  <a:lnTo>
                    <a:pt x="243" y="1144"/>
                  </a:lnTo>
                  <a:lnTo>
                    <a:pt x="249" y="1144"/>
                  </a:lnTo>
                  <a:lnTo>
                    <a:pt x="255" y="1151"/>
                  </a:lnTo>
                  <a:lnTo>
                    <a:pt x="262" y="1151"/>
                  </a:lnTo>
                  <a:lnTo>
                    <a:pt x="268" y="1151"/>
                  </a:lnTo>
                  <a:lnTo>
                    <a:pt x="275" y="1151"/>
                  </a:lnTo>
                  <a:lnTo>
                    <a:pt x="281" y="1157"/>
                  </a:lnTo>
                  <a:lnTo>
                    <a:pt x="287" y="1157"/>
                  </a:lnTo>
                  <a:lnTo>
                    <a:pt x="294" y="1151"/>
                  </a:lnTo>
                  <a:lnTo>
                    <a:pt x="300" y="1151"/>
                  </a:lnTo>
                  <a:lnTo>
                    <a:pt x="306" y="1151"/>
                  </a:lnTo>
                  <a:lnTo>
                    <a:pt x="313" y="1144"/>
                  </a:lnTo>
                  <a:lnTo>
                    <a:pt x="319" y="1144"/>
                  </a:lnTo>
                  <a:lnTo>
                    <a:pt x="326" y="1144"/>
                  </a:lnTo>
                  <a:lnTo>
                    <a:pt x="332" y="1144"/>
                  </a:lnTo>
                  <a:lnTo>
                    <a:pt x="338" y="1144"/>
                  </a:lnTo>
                  <a:lnTo>
                    <a:pt x="345" y="1144"/>
                  </a:lnTo>
                  <a:lnTo>
                    <a:pt x="351" y="1144"/>
                  </a:lnTo>
                  <a:lnTo>
                    <a:pt x="357" y="1144"/>
                  </a:lnTo>
                  <a:lnTo>
                    <a:pt x="364" y="1151"/>
                  </a:lnTo>
                  <a:lnTo>
                    <a:pt x="370" y="1151"/>
                  </a:lnTo>
                  <a:lnTo>
                    <a:pt x="377" y="1151"/>
                  </a:lnTo>
                  <a:lnTo>
                    <a:pt x="383" y="1151"/>
                  </a:lnTo>
                  <a:lnTo>
                    <a:pt x="389" y="1151"/>
                  </a:lnTo>
                  <a:lnTo>
                    <a:pt x="396" y="1151"/>
                  </a:lnTo>
                  <a:lnTo>
                    <a:pt x="402" y="1151"/>
                  </a:lnTo>
                  <a:lnTo>
                    <a:pt x="408" y="1151"/>
                  </a:lnTo>
                  <a:lnTo>
                    <a:pt x="415" y="1151"/>
                  </a:lnTo>
                  <a:lnTo>
                    <a:pt x="421" y="1144"/>
                  </a:lnTo>
                  <a:lnTo>
                    <a:pt x="428" y="1144"/>
                  </a:lnTo>
                  <a:lnTo>
                    <a:pt x="434" y="1144"/>
                  </a:lnTo>
                  <a:lnTo>
                    <a:pt x="440" y="1144"/>
                  </a:lnTo>
                  <a:lnTo>
                    <a:pt x="447" y="1144"/>
                  </a:lnTo>
                  <a:lnTo>
                    <a:pt x="453" y="1144"/>
                  </a:lnTo>
                  <a:lnTo>
                    <a:pt x="459" y="1144"/>
                  </a:lnTo>
                  <a:lnTo>
                    <a:pt x="466" y="1144"/>
                  </a:lnTo>
                  <a:lnTo>
                    <a:pt x="472" y="1144"/>
                  </a:lnTo>
                  <a:lnTo>
                    <a:pt x="479" y="1144"/>
                  </a:lnTo>
                  <a:lnTo>
                    <a:pt x="485" y="1151"/>
                  </a:lnTo>
                  <a:lnTo>
                    <a:pt x="491" y="1151"/>
                  </a:lnTo>
                  <a:lnTo>
                    <a:pt x="498" y="1151"/>
                  </a:lnTo>
                  <a:lnTo>
                    <a:pt x="504" y="1151"/>
                  </a:lnTo>
                  <a:lnTo>
                    <a:pt x="511" y="1151"/>
                  </a:lnTo>
                  <a:lnTo>
                    <a:pt x="517" y="1144"/>
                  </a:lnTo>
                  <a:lnTo>
                    <a:pt x="523" y="1144"/>
                  </a:lnTo>
                  <a:lnTo>
                    <a:pt x="530" y="1144"/>
                  </a:lnTo>
                  <a:lnTo>
                    <a:pt x="536" y="1144"/>
                  </a:lnTo>
                  <a:lnTo>
                    <a:pt x="542" y="1144"/>
                  </a:lnTo>
                  <a:lnTo>
                    <a:pt x="549" y="1144"/>
                  </a:lnTo>
                  <a:lnTo>
                    <a:pt x="555" y="1144"/>
                  </a:lnTo>
                  <a:lnTo>
                    <a:pt x="562" y="1144"/>
                  </a:lnTo>
                  <a:lnTo>
                    <a:pt x="568" y="1151"/>
                  </a:lnTo>
                  <a:lnTo>
                    <a:pt x="574" y="1144"/>
                  </a:lnTo>
                  <a:lnTo>
                    <a:pt x="581" y="1144"/>
                  </a:lnTo>
                  <a:lnTo>
                    <a:pt x="587" y="1144"/>
                  </a:lnTo>
                  <a:lnTo>
                    <a:pt x="593" y="1144"/>
                  </a:lnTo>
                  <a:lnTo>
                    <a:pt x="600" y="1144"/>
                  </a:lnTo>
                  <a:lnTo>
                    <a:pt x="606" y="1144"/>
                  </a:lnTo>
                  <a:lnTo>
                    <a:pt x="613" y="1144"/>
                  </a:lnTo>
                  <a:lnTo>
                    <a:pt x="619" y="1144"/>
                  </a:lnTo>
                  <a:lnTo>
                    <a:pt x="625" y="1144"/>
                  </a:lnTo>
                  <a:lnTo>
                    <a:pt x="632" y="1144"/>
                  </a:lnTo>
                  <a:lnTo>
                    <a:pt x="638" y="1144"/>
                  </a:lnTo>
                  <a:lnTo>
                    <a:pt x="644" y="1144"/>
                  </a:lnTo>
                  <a:lnTo>
                    <a:pt x="651" y="1144"/>
                  </a:lnTo>
                  <a:lnTo>
                    <a:pt x="657" y="1144"/>
                  </a:lnTo>
                  <a:lnTo>
                    <a:pt x="664" y="1144"/>
                  </a:lnTo>
                  <a:lnTo>
                    <a:pt x="670" y="1144"/>
                  </a:lnTo>
                  <a:lnTo>
                    <a:pt x="676" y="1144"/>
                  </a:lnTo>
                  <a:lnTo>
                    <a:pt x="683" y="1144"/>
                  </a:lnTo>
                  <a:lnTo>
                    <a:pt x="689" y="1144"/>
                  </a:lnTo>
                  <a:lnTo>
                    <a:pt x="695" y="1144"/>
                  </a:lnTo>
                  <a:lnTo>
                    <a:pt x="702" y="1144"/>
                  </a:lnTo>
                  <a:lnTo>
                    <a:pt x="708" y="1144"/>
                  </a:lnTo>
                  <a:lnTo>
                    <a:pt x="715" y="1144"/>
                  </a:lnTo>
                  <a:lnTo>
                    <a:pt x="721" y="1144"/>
                  </a:lnTo>
                  <a:lnTo>
                    <a:pt x="727" y="1144"/>
                  </a:lnTo>
                  <a:lnTo>
                    <a:pt x="734" y="1144"/>
                  </a:lnTo>
                  <a:lnTo>
                    <a:pt x="740" y="1144"/>
                  </a:lnTo>
                  <a:lnTo>
                    <a:pt x="747" y="1144"/>
                  </a:lnTo>
                  <a:lnTo>
                    <a:pt x="753" y="1144"/>
                  </a:lnTo>
                  <a:lnTo>
                    <a:pt x="759" y="1144"/>
                  </a:lnTo>
                  <a:lnTo>
                    <a:pt x="766" y="1144"/>
                  </a:lnTo>
                  <a:lnTo>
                    <a:pt x="772" y="1144"/>
                  </a:lnTo>
                  <a:lnTo>
                    <a:pt x="778" y="1144"/>
                  </a:lnTo>
                  <a:lnTo>
                    <a:pt x="785" y="1144"/>
                  </a:lnTo>
                  <a:lnTo>
                    <a:pt x="791" y="1144"/>
                  </a:lnTo>
                  <a:lnTo>
                    <a:pt x="798" y="1144"/>
                  </a:lnTo>
                  <a:lnTo>
                    <a:pt x="804" y="1144"/>
                  </a:lnTo>
                  <a:lnTo>
                    <a:pt x="810" y="1144"/>
                  </a:lnTo>
                  <a:lnTo>
                    <a:pt x="817" y="1144"/>
                  </a:lnTo>
                  <a:lnTo>
                    <a:pt x="823" y="1144"/>
                  </a:lnTo>
                  <a:lnTo>
                    <a:pt x="829" y="1144"/>
                  </a:lnTo>
                  <a:lnTo>
                    <a:pt x="836" y="1144"/>
                  </a:lnTo>
                  <a:lnTo>
                    <a:pt x="842" y="1144"/>
                  </a:lnTo>
                  <a:lnTo>
                    <a:pt x="849" y="1144"/>
                  </a:lnTo>
                  <a:lnTo>
                    <a:pt x="855" y="1144"/>
                  </a:lnTo>
                  <a:lnTo>
                    <a:pt x="861" y="1144"/>
                  </a:lnTo>
                  <a:lnTo>
                    <a:pt x="868" y="1144"/>
                  </a:lnTo>
                  <a:lnTo>
                    <a:pt x="874" y="1144"/>
                  </a:lnTo>
                  <a:lnTo>
                    <a:pt x="880" y="1144"/>
                  </a:lnTo>
                  <a:lnTo>
                    <a:pt x="887" y="1144"/>
                  </a:lnTo>
                  <a:lnTo>
                    <a:pt x="893" y="1144"/>
                  </a:lnTo>
                  <a:lnTo>
                    <a:pt x="900" y="1144"/>
                  </a:lnTo>
                  <a:lnTo>
                    <a:pt x="906" y="1144"/>
                  </a:lnTo>
                  <a:lnTo>
                    <a:pt x="912" y="1144"/>
                  </a:lnTo>
                  <a:lnTo>
                    <a:pt x="919" y="1144"/>
                  </a:lnTo>
                  <a:lnTo>
                    <a:pt x="925" y="1144"/>
                  </a:lnTo>
                  <a:lnTo>
                    <a:pt x="932" y="1144"/>
                  </a:lnTo>
                  <a:lnTo>
                    <a:pt x="938" y="1144"/>
                  </a:lnTo>
                  <a:lnTo>
                    <a:pt x="944" y="1144"/>
                  </a:lnTo>
                  <a:lnTo>
                    <a:pt x="951" y="1144"/>
                  </a:lnTo>
                  <a:lnTo>
                    <a:pt x="957" y="1138"/>
                  </a:lnTo>
                  <a:lnTo>
                    <a:pt x="963" y="1138"/>
                  </a:lnTo>
                  <a:lnTo>
                    <a:pt x="970" y="1144"/>
                  </a:lnTo>
                  <a:lnTo>
                    <a:pt x="976" y="1144"/>
                  </a:lnTo>
                  <a:lnTo>
                    <a:pt x="983" y="1138"/>
                  </a:lnTo>
                  <a:lnTo>
                    <a:pt x="989" y="1138"/>
                  </a:lnTo>
                  <a:lnTo>
                    <a:pt x="995" y="1138"/>
                  </a:lnTo>
                  <a:lnTo>
                    <a:pt x="1002" y="1132"/>
                  </a:lnTo>
                  <a:lnTo>
                    <a:pt x="1008" y="1132"/>
                  </a:lnTo>
                  <a:lnTo>
                    <a:pt x="1014" y="1132"/>
                  </a:lnTo>
                  <a:lnTo>
                    <a:pt x="1021" y="1132"/>
                  </a:lnTo>
                  <a:lnTo>
                    <a:pt x="1027" y="1138"/>
                  </a:lnTo>
                  <a:lnTo>
                    <a:pt x="1034" y="1138"/>
                  </a:lnTo>
                  <a:lnTo>
                    <a:pt x="1040" y="1138"/>
                  </a:lnTo>
                  <a:lnTo>
                    <a:pt x="1046" y="1138"/>
                  </a:lnTo>
                  <a:lnTo>
                    <a:pt x="1053" y="1138"/>
                  </a:lnTo>
                  <a:lnTo>
                    <a:pt x="1059" y="1138"/>
                  </a:lnTo>
                  <a:lnTo>
                    <a:pt x="1065" y="1138"/>
                  </a:lnTo>
                  <a:lnTo>
                    <a:pt x="1072" y="1138"/>
                  </a:lnTo>
                  <a:lnTo>
                    <a:pt x="1078" y="1138"/>
                  </a:lnTo>
                  <a:lnTo>
                    <a:pt x="1085" y="1138"/>
                  </a:lnTo>
                  <a:lnTo>
                    <a:pt x="1091" y="1138"/>
                  </a:lnTo>
                  <a:lnTo>
                    <a:pt x="1097" y="1138"/>
                  </a:lnTo>
                  <a:lnTo>
                    <a:pt x="1104" y="1138"/>
                  </a:lnTo>
                  <a:lnTo>
                    <a:pt x="1110" y="1138"/>
                  </a:lnTo>
                  <a:lnTo>
                    <a:pt x="1116" y="1138"/>
                  </a:lnTo>
                  <a:lnTo>
                    <a:pt x="1123" y="1138"/>
                  </a:lnTo>
                  <a:lnTo>
                    <a:pt x="1129" y="1138"/>
                  </a:lnTo>
                  <a:lnTo>
                    <a:pt x="1136" y="1138"/>
                  </a:lnTo>
                  <a:lnTo>
                    <a:pt x="1142" y="1138"/>
                  </a:lnTo>
                  <a:lnTo>
                    <a:pt x="1148" y="1138"/>
                  </a:lnTo>
                  <a:lnTo>
                    <a:pt x="1155" y="1144"/>
                  </a:lnTo>
                  <a:lnTo>
                    <a:pt x="1161" y="1144"/>
                  </a:lnTo>
                  <a:lnTo>
                    <a:pt x="1168" y="1144"/>
                  </a:lnTo>
                  <a:lnTo>
                    <a:pt x="1174" y="1144"/>
                  </a:lnTo>
                  <a:lnTo>
                    <a:pt x="1180" y="1144"/>
                  </a:lnTo>
                  <a:lnTo>
                    <a:pt x="1187" y="1144"/>
                  </a:lnTo>
                  <a:lnTo>
                    <a:pt x="1193" y="1144"/>
                  </a:lnTo>
                  <a:lnTo>
                    <a:pt x="1199" y="1144"/>
                  </a:lnTo>
                  <a:lnTo>
                    <a:pt x="1206" y="1144"/>
                  </a:lnTo>
                  <a:lnTo>
                    <a:pt x="1212" y="1144"/>
                  </a:lnTo>
                  <a:lnTo>
                    <a:pt x="1219" y="1144"/>
                  </a:lnTo>
                  <a:lnTo>
                    <a:pt x="1225" y="1144"/>
                  </a:lnTo>
                  <a:lnTo>
                    <a:pt x="1231" y="1138"/>
                  </a:lnTo>
                  <a:lnTo>
                    <a:pt x="1238" y="1138"/>
                  </a:lnTo>
                  <a:lnTo>
                    <a:pt x="1244" y="1138"/>
                  </a:lnTo>
                  <a:lnTo>
                    <a:pt x="1250" y="1138"/>
                  </a:lnTo>
                  <a:lnTo>
                    <a:pt x="1257" y="1138"/>
                  </a:lnTo>
                  <a:lnTo>
                    <a:pt x="1263" y="1138"/>
                  </a:lnTo>
                  <a:lnTo>
                    <a:pt x="1270" y="1138"/>
                  </a:lnTo>
                  <a:lnTo>
                    <a:pt x="1276" y="1138"/>
                  </a:lnTo>
                  <a:lnTo>
                    <a:pt x="1282" y="1138"/>
                  </a:lnTo>
                  <a:lnTo>
                    <a:pt x="1289" y="1138"/>
                  </a:lnTo>
                  <a:lnTo>
                    <a:pt x="1295" y="1138"/>
                  </a:lnTo>
                  <a:lnTo>
                    <a:pt x="1301" y="1138"/>
                  </a:lnTo>
                  <a:lnTo>
                    <a:pt x="1308" y="1138"/>
                  </a:lnTo>
                  <a:lnTo>
                    <a:pt x="1314" y="1138"/>
                  </a:lnTo>
                  <a:lnTo>
                    <a:pt x="1321" y="1138"/>
                  </a:lnTo>
                  <a:lnTo>
                    <a:pt x="1327" y="1138"/>
                  </a:lnTo>
                  <a:lnTo>
                    <a:pt x="1333" y="1138"/>
                  </a:lnTo>
                  <a:lnTo>
                    <a:pt x="1340" y="1138"/>
                  </a:lnTo>
                  <a:lnTo>
                    <a:pt x="1346" y="1138"/>
                  </a:lnTo>
                  <a:lnTo>
                    <a:pt x="1353" y="1138"/>
                  </a:lnTo>
                  <a:lnTo>
                    <a:pt x="1359" y="1138"/>
                  </a:lnTo>
                  <a:lnTo>
                    <a:pt x="1365" y="1138"/>
                  </a:lnTo>
                  <a:lnTo>
                    <a:pt x="1372" y="1138"/>
                  </a:lnTo>
                  <a:lnTo>
                    <a:pt x="1378" y="1138"/>
                  </a:lnTo>
                  <a:lnTo>
                    <a:pt x="1384" y="1138"/>
                  </a:lnTo>
                  <a:lnTo>
                    <a:pt x="1391" y="1138"/>
                  </a:lnTo>
                  <a:lnTo>
                    <a:pt x="1397" y="1138"/>
                  </a:lnTo>
                  <a:lnTo>
                    <a:pt x="1404" y="1138"/>
                  </a:lnTo>
                  <a:lnTo>
                    <a:pt x="1410" y="1138"/>
                  </a:lnTo>
                  <a:lnTo>
                    <a:pt x="1416" y="1138"/>
                  </a:lnTo>
                  <a:lnTo>
                    <a:pt x="1423" y="1138"/>
                  </a:lnTo>
                  <a:lnTo>
                    <a:pt x="1429" y="1138"/>
                  </a:lnTo>
                  <a:lnTo>
                    <a:pt x="1435" y="1138"/>
                  </a:lnTo>
                  <a:lnTo>
                    <a:pt x="1442" y="1138"/>
                  </a:lnTo>
                  <a:lnTo>
                    <a:pt x="1448" y="1138"/>
                  </a:lnTo>
                  <a:lnTo>
                    <a:pt x="1455" y="1138"/>
                  </a:lnTo>
                  <a:lnTo>
                    <a:pt x="1461" y="1138"/>
                  </a:lnTo>
                  <a:lnTo>
                    <a:pt x="1467" y="1138"/>
                  </a:lnTo>
                  <a:lnTo>
                    <a:pt x="1474" y="1138"/>
                  </a:lnTo>
                  <a:lnTo>
                    <a:pt x="1480" y="1138"/>
                  </a:lnTo>
                  <a:lnTo>
                    <a:pt x="1486" y="1138"/>
                  </a:lnTo>
                  <a:lnTo>
                    <a:pt x="1493" y="1138"/>
                  </a:lnTo>
                  <a:lnTo>
                    <a:pt x="1499" y="1138"/>
                  </a:lnTo>
                  <a:lnTo>
                    <a:pt x="1506" y="1138"/>
                  </a:lnTo>
                  <a:lnTo>
                    <a:pt x="1512" y="1138"/>
                  </a:lnTo>
                  <a:lnTo>
                    <a:pt x="1518" y="1138"/>
                  </a:lnTo>
                  <a:lnTo>
                    <a:pt x="1525" y="1138"/>
                  </a:lnTo>
                  <a:lnTo>
                    <a:pt x="1531" y="1138"/>
                  </a:lnTo>
                  <a:lnTo>
                    <a:pt x="1537" y="1138"/>
                  </a:lnTo>
                  <a:lnTo>
                    <a:pt x="1544" y="1138"/>
                  </a:lnTo>
                  <a:lnTo>
                    <a:pt x="1550" y="1138"/>
                  </a:lnTo>
                  <a:lnTo>
                    <a:pt x="1557" y="1138"/>
                  </a:lnTo>
                  <a:lnTo>
                    <a:pt x="1563" y="1138"/>
                  </a:lnTo>
                  <a:lnTo>
                    <a:pt x="1569" y="1138"/>
                  </a:lnTo>
                  <a:lnTo>
                    <a:pt x="1576" y="1138"/>
                  </a:lnTo>
                  <a:lnTo>
                    <a:pt x="1582" y="1138"/>
                  </a:lnTo>
                  <a:lnTo>
                    <a:pt x="1589" y="1138"/>
                  </a:lnTo>
                  <a:lnTo>
                    <a:pt x="1595" y="1132"/>
                  </a:lnTo>
                  <a:lnTo>
                    <a:pt x="1601" y="1138"/>
                  </a:lnTo>
                  <a:lnTo>
                    <a:pt x="1608" y="1138"/>
                  </a:lnTo>
                  <a:lnTo>
                    <a:pt x="1614" y="1138"/>
                  </a:lnTo>
                  <a:lnTo>
                    <a:pt x="1620" y="1138"/>
                  </a:lnTo>
                  <a:lnTo>
                    <a:pt x="1627" y="1138"/>
                  </a:lnTo>
                  <a:lnTo>
                    <a:pt x="1633" y="1138"/>
                  </a:lnTo>
                  <a:lnTo>
                    <a:pt x="1640" y="1138"/>
                  </a:lnTo>
                  <a:lnTo>
                    <a:pt x="1646" y="1138"/>
                  </a:lnTo>
                  <a:lnTo>
                    <a:pt x="1652" y="1138"/>
                  </a:lnTo>
                  <a:lnTo>
                    <a:pt x="1659" y="1138"/>
                  </a:lnTo>
                  <a:lnTo>
                    <a:pt x="1665" y="1138"/>
                  </a:lnTo>
                  <a:lnTo>
                    <a:pt x="1671" y="1138"/>
                  </a:lnTo>
                  <a:lnTo>
                    <a:pt x="1678" y="1138"/>
                  </a:lnTo>
                  <a:lnTo>
                    <a:pt x="1684" y="1138"/>
                  </a:lnTo>
                  <a:lnTo>
                    <a:pt x="1691" y="1138"/>
                  </a:lnTo>
                  <a:lnTo>
                    <a:pt x="1697" y="1138"/>
                  </a:lnTo>
                  <a:lnTo>
                    <a:pt x="1703" y="1138"/>
                  </a:lnTo>
                  <a:lnTo>
                    <a:pt x="1710" y="1138"/>
                  </a:lnTo>
                  <a:lnTo>
                    <a:pt x="1716" y="1138"/>
                  </a:lnTo>
                  <a:lnTo>
                    <a:pt x="1722" y="1138"/>
                  </a:lnTo>
                  <a:lnTo>
                    <a:pt x="1729" y="1138"/>
                  </a:lnTo>
                  <a:lnTo>
                    <a:pt x="1735" y="1138"/>
                  </a:lnTo>
                  <a:lnTo>
                    <a:pt x="1742" y="1138"/>
                  </a:lnTo>
                  <a:lnTo>
                    <a:pt x="1748" y="1138"/>
                  </a:lnTo>
                  <a:lnTo>
                    <a:pt x="1754" y="1138"/>
                  </a:lnTo>
                  <a:lnTo>
                    <a:pt x="1761" y="1132"/>
                  </a:lnTo>
                  <a:lnTo>
                    <a:pt x="1767" y="1132"/>
                  </a:lnTo>
                  <a:lnTo>
                    <a:pt x="1774" y="1132"/>
                  </a:lnTo>
                  <a:lnTo>
                    <a:pt x="1780" y="1132"/>
                  </a:lnTo>
                  <a:lnTo>
                    <a:pt x="1786" y="1132"/>
                  </a:lnTo>
                  <a:lnTo>
                    <a:pt x="1793" y="1138"/>
                  </a:lnTo>
                  <a:lnTo>
                    <a:pt x="1799" y="1132"/>
                  </a:lnTo>
                  <a:lnTo>
                    <a:pt x="1805" y="1132"/>
                  </a:lnTo>
                  <a:lnTo>
                    <a:pt x="1812" y="1132"/>
                  </a:lnTo>
                  <a:lnTo>
                    <a:pt x="1818" y="1132"/>
                  </a:lnTo>
                  <a:lnTo>
                    <a:pt x="1825" y="1138"/>
                  </a:lnTo>
                  <a:lnTo>
                    <a:pt x="1831" y="1138"/>
                  </a:lnTo>
                  <a:lnTo>
                    <a:pt x="1837" y="1138"/>
                  </a:lnTo>
                  <a:lnTo>
                    <a:pt x="1844" y="1138"/>
                  </a:lnTo>
                  <a:lnTo>
                    <a:pt x="1850" y="1138"/>
                  </a:lnTo>
                  <a:lnTo>
                    <a:pt x="1856" y="1138"/>
                  </a:lnTo>
                  <a:lnTo>
                    <a:pt x="1863" y="1138"/>
                  </a:lnTo>
                  <a:lnTo>
                    <a:pt x="1869" y="1138"/>
                  </a:lnTo>
                  <a:lnTo>
                    <a:pt x="1876" y="1138"/>
                  </a:lnTo>
                  <a:lnTo>
                    <a:pt x="1882" y="1138"/>
                  </a:lnTo>
                  <a:lnTo>
                    <a:pt x="1888" y="1132"/>
                  </a:lnTo>
                  <a:lnTo>
                    <a:pt x="1895" y="1132"/>
                  </a:lnTo>
                  <a:lnTo>
                    <a:pt x="1901" y="1132"/>
                  </a:lnTo>
                  <a:lnTo>
                    <a:pt x="1907" y="1132"/>
                  </a:lnTo>
                  <a:lnTo>
                    <a:pt x="1914" y="1132"/>
                  </a:lnTo>
                  <a:lnTo>
                    <a:pt x="1920" y="1132"/>
                  </a:lnTo>
                  <a:lnTo>
                    <a:pt x="1927" y="1132"/>
                  </a:lnTo>
                  <a:lnTo>
                    <a:pt x="1933" y="1132"/>
                  </a:lnTo>
                  <a:lnTo>
                    <a:pt x="1939" y="1132"/>
                  </a:lnTo>
                  <a:lnTo>
                    <a:pt x="1946" y="1132"/>
                  </a:lnTo>
                  <a:lnTo>
                    <a:pt x="1952" y="1132"/>
                  </a:lnTo>
                  <a:lnTo>
                    <a:pt x="1958" y="1132"/>
                  </a:lnTo>
                  <a:lnTo>
                    <a:pt x="1965" y="1132"/>
                  </a:lnTo>
                  <a:lnTo>
                    <a:pt x="1971" y="1132"/>
                  </a:lnTo>
                  <a:lnTo>
                    <a:pt x="1978" y="1132"/>
                  </a:lnTo>
                  <a:lnTo>
                    <a:pt x="1984" y="1132"/>
                  </a:lnTo>
                  <a:lnTo>
                    <a:pt x="1990" y="1132"/>
                  </a:lnTo>
                  <a:lnTo>
                    <a:pt x="1997" y="1132"/>
                  </a:lnTo>
                  <a:lnTo>
                    <a:pt x="2003" y="1132"/>
                  </a:lnTo>
                  <a:lnTo>
                    <a:pt x="2010" y="1132"/>
                  </a:lnTo>
                  <a:lnTo>
                    <a:pt x="2016" y="1132"/>
                  </a:lnTo>
                  <a:lnTo>
                    <a:pt x="2022" y="1132"/>
                  </a:lnTo>
                  <a:lnTo>
                    <a:pt x="2029" y="1132"/>
                  </a:lnTo>
                  <a:lnTo>
                    <a:pt x="2035" y="1132"/>
                  </a:lnTo>
                  <a:lnTo>
                    <a:pt x="2041" y="1132"/>
                  </a:lnTo>
                  <a:lnTo>
                    <a:pt x="2048" y="1132"/>
                  </a:lnTo>
                  <a:lnTo>
                    <a:pt x="2054" y="1132"/>
                  </a:lnTo>
                  <a:lnTo>
                    <a:pt x="2061" y="1132"/>
                  </a:lnTo>
                  <a:lnTo>
                    <a:pt x="2067" y="1132"/>
                  </a:lnTo>
                  <a:lnTo>
                    <a:pt x="2073" y="1132"/>
                  </a:lnTo>
                  <a:lnTo>
                    <a:pt x="2080" y="1132"/>
                  </a:lnTo>
                  <a:lnTo>
                    <a:pt x="2086" y="1132"/>
                  </a:lnTo>
                  <a:lnTo>
                    <a:pt x="2092" y="1132"/>
                  </a:lnTo>
                  <a:lnTo>
                    <a:pt x="2099" y="1132"/>
                  </a:lnTo>
                  <a:lnTo>
                    <a:pt x="2105" y="1132"/>
                  </a:lnTo>
                  <a:lnTo>
                    <a:pt x="2112" y="1132"/>
                  </a:lnTo>
                  <a:lnTo>
                    <a:pt x="2118" y="1132"/>
                  </a:lnTo>
                  <a:lnTo>
                    <a:pt x="2124" y="1132"/>
                  </a:lnTo>
                  <a:lnTo>
                    <a:pt x="2131" y="1132"/>
                  </a:lnTo>
                  <a:lnTo>
                    <a:pt x="2137" y="1132"/>
                  </a:lnTo>
                  <a:lnTo>
                    <a:pt x="2143" y="1132"/>
                  </a:lnTo>
                  <a:lnTo>
                    <a:pt x="2150" y="1132"/>
                  </a:lnTo>
                  <a:lnTo>
                    <a:pt x="2156" y="1132"/>
                  </a:lnTo>
                  <a:lnTo>
                    <a:pt x="2163" y="1132"/>
                  </a:lnTo>
                  <a:lnTo>
                    <a:pt x="2169" y="1132"/>
                  </a:lnTo>
                  <a:lnTo>
                    <a:pt x="2175" y="1132"/>
                  </a:lnTo>
                  <a:lnTo>
                    <a:pt x="2182" y="1132"/>
                  </a:lnTo>
                  <a:lnTo>
                    <a:pt x="2188" y="1132"/>
                  </a:lnTo>
                  <a:lnTo>
                    <a:pt x="2195" y="1132"/>
                  </a:lnTo>
                  <a:lnTo>
                    <a:pt x="2201" y="1132"/>
                  </a:lnTo>
                  <a:lnTo>
                    <a:pt x="2207" y="1125"/>
                  </a:lnTo>
                  <a:lnTo>
                    <a:pt x="2214" y="1125"/>
                  </a:lnTo>
                  <a:lnTo>
                    <a:pt x="2220" y="1125"/>
                  </a:lnTo>
                  <a:lnTo>
                    <a:pt x="2226" y="1125"/>
                  </a:lnTo>
                  <a:lnTo>
                    <a:pt x="2233" y="1125"/>
                  </a:lnTo>
                  <a:lnTo>
                    <a:pt x="2239" y="1125"/>
                  </a:lnTo>
                  <a:lnTo>
                    <a:pt x="2246" y="1125"/>
                  </a:lnTo>
                  <a:lnTo>
                    <a:pt x="2252" y="1125"/>
                  </a:lnTo>
                  <a:lnTo>
                    <a:pt x="2258" y="1125"/>
                  </a:lnTo>
                  <a:lnTo>
                    <a:pt x="2265" y="1125"/>
                  </a:lnTo>
                  <a:lnTo>
                    <a:pt x="2271" y="1125"/>
                  </a:lnTo>
                  <a:lnTo>
                    <a:pt x="2277" y="1125"/>
                  </a:lnTo>
                  <a:lnTo>
                    <a:pt x="2284" y="1125"/>
                  </a:lnTo>
                  <a:lnTo>
                    <a:pt x="2290" y="1125"/>
                  </a:lnTo>
                  <a:lnTo>
                    <a:pt x="2297" y="1125"/>
                  </a:lnTo>
                  <a:lnTo>
                    <a:pt x="2303" y="1125"/>
                  </a:lnTo>
                  <a:lnTo>
                    <a:pt x="2309" y="1125"/>
                  </a:lnTo>
                  <a:lnTo>
                    <a:pt x="2316" y="1125"/>
                  </a:lnTo>
                  <a:lnTo>
                    <a:pt x="2322" y="1125"/>
                  </a:lnTo>
                  <a:lnTo>
                    <a:pt x="2328" y="1125"/>
                  </a:lnTo>
                  <a:lnTo>
                    <a:pt x="2335" y="1125"/>
                  </a:lnTo>
                  <a:lnTo>
                    <a:pt x="2341" y="1125"/>
                  </a:lnTo>
                  <a:lnTo>
                    <a:pt x="2348" y="1125"/>
                  </a:lnTo>
                  <a:lnTo>
                    <a:pt x="2354" y="1125"/>
                  </a:lnTo>
                  <a:lnTo>
                    <a:pt x="2360" y="1125"/>
                  </a:lnTo>
                  <a:lnTo>
                    <a:pt x="2367" y="1125"/>
                  </a:lnTo>
                  <a:lnTo>
                    <a:pt x="2373" y="1125"/>
                  </a:lnTo>
                  <a:lnTo>
                    <a:pt x="2379" y="1125"/>
                  </a:lnTo>
                  <a:lnTo>
                    <a:pt x="2386" y="1132"/>
                  </a:lnTo>
                  <a:lnTo>
                    <a:pt x="2392" y="1125"/>
                  </a:lnTo>
                  <a:lnTo>
                    <a:pt x="2399" y="1125"/>
                  </a:lnTo>
                  <a:lnTo>
                    <a:pt x="2405" y="1125"/>
                  </a:lnTo>
                  <a:lnTo>
                    <a:pt x="2411" y="1125"/>
                  </a:lnTo>
                  <a:lnTo>
                    <a:pt x="2418" y="1132"/>
                  </a:lnTo>
                  <a:lnTo>
                    <a:pt x="2424" y="1125"/>
                  </a:lnTo>
                  <a:lnTo>
                    <a:pt x="2431" y="1125"/>
                  </a:lnTo>
                  <a:lnTo>
                    <a:pt x="2437" y="1125"/>
                  </a:lnTo>
                  <a:lnTo>
                    <a:pt x="2443" y="1125"/>
                  </a:lnTo>
                  <a:lnTo>
                    <a:pt x="2450" y="1125"/>
                  </a:lnTo>
                  <a:lnTo>
                    <a:pt x="2456" y="1125"/>
                  </a:lnTo>
                  <a:lnTo>
                    <a:pt x="2462" y="1125"/>
                  </a:lnTo>
                  <a:lnTo>
                    <a:pt x="2469" y="1125"/>
                  </a:lnTo>
                  <a:lnTo>
                    <a:pt x="2475" y="1125"/>
                  </a:lnTo>
                  <a:lnTo>
                    <a:pt x="2482" y="1125"/>
                  </a:lnTo>
                  <a:lnTo>
                    <a:pt x="2488" y="1125"/>
                  </a:lnTo>
                  <a:lnTo>
                    <a:pt x="2494" y="1125"/>
                  </a:lnTo>
                  <a:lnTo>
                    <a:pt x="2501" y="1125"/>
                  </a:lnTo>
                  <a:lnTo>
                    <a:pt x="2507" y="1125"/>
                  </a:lnTo>
                  <a:lnTo>
                    <a:pt x="2513" y="1125"/>
                  </a:lnTo>
                  <a:lnTo>
                    <a:pt x="2520" y="1125"/>
                  </a:lnTo>
                  <a:lnTo>
                    <a:pt x="2526" y="1119"/>
                  </a:lnTo>
                  <a:lnTo>
                    <a:pt x="2533" y="1119"/>
                  </a:lnTo>
                  <a:lnTo>
                    <a:pt x="2539" y="1119"/>
                  </a:lnTo>
                  <a:lnTo>
                    <a:pt x="2545" y="1119"/>
                  </a:lnTo>
                  <a:lnTo>
                    <a:pt x="2552" y="1119"/>
                  </a:lnTo>
                  <a:lnTo>
                    <a:pt x="2558" y="1119"/>
                  </a:lnTo>
                  <a:lnTo>
                    <a:pt x="2564" y="1125"/>
                  </a:lnTo>
                  <a:lnTo>
                    <a:pt x="2571" y="1125"/>
                  </a:lnTo>
                  <a:lnTo>
                    <a:pt x="2577" y="1125"/>
                  </a:lnTo>
                  <a:lnTo>
                    <a:pt x="2584" y="1125"/>
                  </a:lnTo>
                  <a:lnTo>
                    <a:pt x="2590" y="1125"/>
                  </a:lnTo>
                  <a:lnTo>
                    <a:pt x="2596" y="1125"/>
                  </a:lnTo>
                  <a:lnTo>
                    <a:pt x="2603" y="1119"/>
                  </a:lnTo>
                  <a:lnTo>
                    <a:pt x="2609" y="1119"/>
                  </a:lnTo>
                  <a:lnTo>
                    <a:pt x="2615" y="1119"/>
                  </a:lnTo>
                  <a:lnTo>
                    <a:pt x="2622" y="1119"/>
                  </a:lnTo>
                  <a:lnTo>
                    <a:pt x="2628" y="1119"/>
                  </a:lnTo>
                  <a:lnTo>
                    <a:pt x="2635" y="1119"/>
                  </a:lnTo>
                  <a:lnTo>
                    <a:pt x="2641" y="1112"/>
                  </a:lnTo>
                  <a:lnTo>
                    <a:pt x="2647" y="1112"/>
                  </a:lnTo>
                  <a:lnTo>
                    <a:pt x="2654" y="1112"/>
                  </a:lnTo>
                  <a:lnTo>
                    <a:pt x="2660" y="1106"/>
                  </a:lnTo>
                  <a:lnTo>
                    <a:pt x="2667" y="1106"/>
                  </a:lnTo>
                  <a:lnTo>
                    <a:pt x="2673" y="1106"/>
                  </a:lnTo>
                  <a:lnTo>
                    <a:pt x="2679" y="1106"/>
                  </a:lnTo>
                  <a:lnTo>
                    <a:pt x="2686" y="1106"/>
                  </a:lnTo>
                  <a:lnTo>
                    <a:pt x="2692" y="1106"/>
                  </a:lnTo>
                  <a:lnTo>
                    <a:pt x="2698" y="1112"/>
                  </a:lnTo>
                  <a:lnTo>
                    <a:pt x="2705" y="1112"/>
                  </a:lnTo>
                  <a:lnTo>
                    <a:pt x="2711" y="1112"/>
                  </a:lnTo>
                  <a:lnTo>
                    <a:pt x="2718" y="1112"/>
                  </a:lnTo>
                  <a:lnTo>
                    <a:pt x="2724" y="1112"/>
                  </a:lnTo>
                  <a:lnTo>
                    <a:pt x="2730" y="1112"/>
                  </a:lnTo>
                  <a:lnTo>
                    <a:pt x="2737" y="1112"/>
                  </a:lnTo>
                  <a:lnTo>
                    <a:pt x="2743" y="1112"/>
                  </a:lnTo>
                  <a:lnTo>
                    <a:pt x="2749" y="1112"/>
                  </a:lnTo>
                  <a:lnTo>
                    <a:pt x="2756" y="1119"/>
                  </a:lnTo>
                  <a:lnTo>
                    <a:pt x="2762" y="1112"/>
                  </a:lnTo>
                  <a:lnTo>
                    <a:pt x="2769" y="1112"/>
                  </a:lnTo>
                  <a:lnTo>
                    <a:pt x="2775" y="1112"/>
                  </a:lnTo>
                  <a:lnTo>
                    <a:pt x="2781" y="1112"/>
                  </a:lnTo>
                  <a:lnTo>
                    <a:pt x="2788" y="1112"/>
                  </a:lnTo>
                  <a:lnTo>
                    <a:pt x="2794" y="1112"/>
                  </a:lnTo>
                  <a:lnTo>
                    <a:pt x="2800" y="1119"/>
                  </a:lnTo>
                  <a:lnTo>
                    <a:pt x="2807" y="1112"/>
                  </a:lnTo>
                  <a:lnTo>
                    <a:pt x="2813" y="1112"/>
                  </a:lnTo>
                  <a:lnTo>
                    <a:pt x="2820" y="1112"/>
                  </a:lnTo>
                  <a:lnTo>
                    <a:pt x="2826" y="1112"/>
                  </a:lnTo>
                  <a:lnTo>
                    <a:pt x="2832" y="1112"/>
                  </a:lnTo>
                  <a:lnTo>
                    <a:pt x="2839" y="1112"/>
                  </a:lnTo>
                  <a:lnTo>
                    <a:pt x="2845" y="1112"/>
                  </a:lnTo>
                  <a:lnTo>
                    <a:pt x="2852" y="1112"/>
                  </a:lnTo>
                  <a:lnTo>
                    <a:pt x="2858" y="1112"/>
                  </a:lnTo>
                  <a:lnTo>
                    <a:pt x="2864" y="1112"/>
                  </a:lnTo>
                  <a:lnTo>
                    <a:pt x="2871" y="1112"/>
                  </a:lnTo>
                  <a:lnTo>
                    <a:pt x="2877" y="1112"/>
                  </a:lnTo>
                  <a:lnTo>
                    <a:pt x="2883" y="1112"/>
                  </a:lnTo>
                  <a:lnTo>
                    <a:pt x="2890" y="1112"/>
                  </a:lnTo>
                  <a:lnTo>
                    <a:pt x="2896" y="1112"/>
                  </a:lnTo>
                  <a:lnTo>
                    <a:pt x="2903" y="1112"/>
                  </a:lnTo>
                  <a:lnTo>
                    <a:pt x="2909" y="1112"/>
                  </a:lnTo>
                  <a:lnTo>
                    <a:pt x="2915" y="1112"/>
                  </a:lnTo>
                  <a:lnTo>
                    <a:pt x="2922" y="1112"/>
                  </a:lnTo>
                  <a:lnTo>
                    <a:pt x="2928" y="1112"/>
                  </a:lnTo>
                  <a:lnTo>
                    <a:pt x="2934" y="1112"/>
                  </a:lnTo>
                  <a:lnTo>
                    <a:pt x="2941" y="1112"/>
                  </a:lnTo>
                  <a:lnTo>
                    <a:pt x="2947" y="1112"/>
                  </a:lnTo>
                  <a:lnTo>
                    <a:pt x="2954" y="1112"/>
                  </a:lnTo>
                  <a:lnTo>
                    <a:pt x="2960" y="1112"/>
                  </a:lnTo>
                  <a:lnTo>
                    <a:pt x="2966" y="1112"/>
                  </a:lnTo>
                  <a:lnTo>
                    <a:pt x="2973" y="1112"/>
                  </a:lnTo>
                  <a:lnTo>
                    <a:pt x="2979" y="1106"/>
                  </a:lnTo>
                  <a:lnTo>
                    <a:pt x="2985" y="1106"/>
                  </a:lnTo>
                  <a:lnTo>
                    <a:pt x="2992" y="1106"/>
                  </a:lnTo>
                  <a:lnTo>
                    <a:pt x="2998" y="1100"/>
                  </a:lnTo>
                  <a:lnTo>
                    <a:pt x="3005" y="1106"/>
                  </a:lnTo>
                  <a:lnTo>
                    <a:pt x="3011" y="1106"/>
                  </a:lnTo>
                  <a:lnTo>
                    <a:pt x="3017" y="1106"/>
                  </a:lnTo>
                  <a:lnTo>
                    <a:pt x="3024" y="1106"/>
                  </a:lnTo>
                  <a:lnTo>
                    <a:pt x="3030" y="1106"/>
                  </a:lnTo>
                  <a:lnTo>
                    <a:pt x="3036" y="1106"/>
                  </a:lnTo>
                  <a:lnTo>
                    <a:pt x="3043" y="1106"/>
                  </a:lnTo>
                  <a:lnTo>
                    <a:pt x="3049" y="1106"/>
                  </a:lnTo>
                  <a:lnTo>
                    <a:pt x="3056" y="1106"/>
                  </a:lnTo>
                  <a:lnTo>
                    <a:pt x="3062" y="1106"/>
                  </a:lnTo>
                  <a:lnTo>
                    <a:pt x="3068" y="1106"/>
                  </a:lnTo>
                  <a:lnTo>
                    <a:pt x="3075" y="1106"/>
                  </a:lnTo>
                  <a:lnTo>
                    <a:pt x="3081" y="1106"/>
                  </a:lnTo>
                  <a:lnTo>
                    <a:pt x="3088" y="1106"/>
                  </a:lnTo>
                  <a:lnTo>
                    <a:pt x="3094" y="1106"/>
                  </a:lnTo>
                  <a:lnTo>
                    <a:pt x="3100" y="1106"/>
                  </a:lnTo>
                  <a:lnTo>
                    <a:pt x="3107" y="1106"/>
                  </a:lnTo>
                  <a:lnTo>
                    <a:pt x="3113" y="1106"/>
                  </a:lnTo>
                  <a:lnTo>
                    <a:pt x="3119" y="1106"/>
                  </a:lnTo>
                  <a:lnTo>
                    <a:pt x="3126" y="1106"/>
                  </a:lnTo>
                  <a:lnTo>
                    <a:pt x="3132" y="1106"/>
                  </a:lnTo>
                  <a:lnTo>
                    <a:pt x="3139" y="1106"/>
                  </a:lnTo>
                  <a:lnTo>
                    <a:pt x="3145" y="1100"/>
                  </a:lnTo>
                  <a:lnTo>
                    <a:pt x="3151" y="1106"/>
                  </a:lnTo>
                  <a:lnTo>
                    <a:pt x="3158" y="1106"/>
                  </a:lnTo>
                  <a:lnTo>
                    <a:pt x="3164" y="1106"/>
                  </a:lnTo>
                  <a:lnTo>
                    <a:pt x="3170" y="1106"/>
                  </a:lnTo>
                  <a:lnTo>
                    <a:pt x="3177" y="1106"/>
                  </a:lnTo>
                  <a:lnTo>
                    <a:pt x="3183" y="1106"/>
                  </a:lnTo>
                  <a:lnTo>
                    <a:pt x="3190" y="1106"/>
                  </a:lnTo>
                  <a:lnTo>
                    <a:pt x="3196" y="1100"/>
                  </a:lnTo>
                  <a:lnTo>
                    <a:pt x="3202" y="1100"/>
                  </a:lnTo>
                  <a:lnTo>
                    <a:pt x="3209" y="1100"/>
                  </a:lnTo>
                  <a:lnTo>
                    <a:pt x="3215" y="1100"/>
                  </a:lnTo>
                  <a:lnTo>
                    <a:pt x="3221" y="1100"/>
                  </a:lnTo>
                  <a:lnTo>
                    <a:pt x="3228" y="1100"/>
                  </a:lnTo>
                  <a:lnTo>
                    <a:pt x="3234" y="1100"/>
                  </a:lnTo>
                  <a:lnTo>
                    <a:pt x="3241" y="1100"/>
                  </a:lnTo>
                  <a:lnTo>
                    <a:pt x="3247" y="1100"/>
                  </a:lnTo>
                  <a:lnTo>
                    <a:pt x="3253" y="1093"/>
                  </a:lnTo>
                  <a:lnTo>
                    <a:pt x="3260" y="1093"/>
                  </a:lnTo>
                  <a:lnTo>
                    <a:pt x="3266" y="1093"/>
                  </a:lnTo>
                  <a:lnTo>
                    <a:pt x="3273" y="1087"/>
                  </a:lnTo>
                  <a:lnTo>
                    <a:pt x="3279" y="1087"/>
                  </a:lnTo>
                  <a:lnTo>
                    <a:pt x="3285" y="1087"/>
                  </a:lnTo>
                  <a:lnTo>
                    <a:pt x="3292" y="1093"/>
                  </a:lnTo>
                  <a:lnTo>
                    <a:pt x="3298" y="1093"/>
                  </a:lnTo>
                  <a:lnTo>
                    <a:pt x="3304" y="1093"/>
                  </a:lnTo>
                  <a:lnTo>
                    <a:pt x="3311" y="1087"/>
                  </a:lnTo>
                  <a:lnTo>
                    <a:pt x="3317" y="1087"/>
                  </a:lnTo>
                  <a:lnTo>
                    <a:pt x="3324" y="1087"/>
                  </a:lnTo>
                  <a:lnTo>
                    <a:pt x="3330" y="1087"/>
                  </a:lnTo>
                  <a:lnTo>
                    <a:pt x="3336" y="1080"/>
                  </a:lnTo>
                  <a:lnTo>
                    <a:pt x="3343" y="1074"/>
                  </a:lnTo>
                  <a:lnTo>
                    <a:pt x="3349" y="1074"/>
                  </a:lnTo>
                  <a:lnTo>
                    <a:pt x="3355" y="1061"/>
                  </a:lnTo>
                  <a:lnTo>
                    <a:pt x="3362" y="1061"/>
                  </a:lnTo>
                  <a:lnTo>
                    <a:pt x="3368" y="1055"/>
                  </a:lnTo>
                  <a:lnTo>
                    <a:pt x="3375" y="1055"/>
                  </a:lnTo>
                  <a:lnTo>
                    <a:pt x="3381" y="1061"/>
                  </a:lnTo>
                  <a:lnTo>
                    <a:pt x="3387" y="1061"/>
                  </a:lnTo>
                  <a:lnTo>
                    <a:pt x="3394" y="1055"/>
                  </a:lnTo>
                  <a:lnTo>
                    <a:pt x="3400" y="1048"/>
                  </a:lnTo>
                  <a:lnTo>
                    <a:pt x="3406" y="1010"/>
                  </a:lnTo>
                  <a:lnTo>
                    <a:pt x="3413" y="901"/>
                  </a:lnTo>
                  <a:lnTo>
                    <a:pt x="3419" y="678"/>
                  </a:lnTo>
                  <a:lnTo>
                    <a:pt x="3426" y="364"/>
                  </a:lnTo>
                  <a:lnTo>
                    <a:pt x="3432" y="102"/>
                  </a:lnTo>
                  <a:lnTo>
                    <a:pt x="3438" y="0"/>
                  </a:lnTo>
                  <a:lnTo>
                    <a:pt x="3445" y="64"/>
                  </a:lnTo>
                  <a:lnTo>
                    <a:pt x="3451" y="230"/>
                  </a:lnTo>
                  <a:lnTo>
                    <a:pt x="3457" y="409"/>
                  </a:lnTo>
                  <a:lnTo>
                    <a:pt x="3464" y="556"/>
                  </a:lnTo>
                  <a:lnTo>
                    <a:pt x="3470" y="658"/>
                  </a:lnTo>
                  <a:lnTo>
                    <a:pt x="3477" y="716"/>
                  </a:lnTo>
                  <a:lnTo>
                    <a:pt x="3483" y="748"/>
                  </a:lnTo>
                  <a:lnTo>
                    <a:pt x="3489" y="767"/>
                  </a:lnTo>
                  <a:lnTo>
                    <a:pt x="3496" y="793"/>
                  </a:lnTo>
                  <a:lnTo>
                    <a:pt x="3502" y="831"/>
                  </a:lnTo>
                  <a:lnTo>
                    <a:pt x="3509" y="876"/>
                  </a:lnTo>
                  <a:lnTo>
                    <a:pt x="3515" y="921"/>
                  </a:lnTo>
                  <a:lnTo>
                    <a:pt x="3521" y="953"/>
                  </a:lnTo>
                  <a:lnTo>
                    <a:pt x="3528" y="985"/>
                  </a:lnTo>
                  <a:lnTo>
                    <a:pt x="3534" y="1004"/>
                  </a:lnTo>
                  <a:lnTo>
                    <a:pt x="3540" y="1016"/>
                  </a:lnTo>
                  <a:lnTo>
                    <a:pt x="3547" y="1029"/>
                  </a:lnTo>
                  <a:lnTo>
                    <a:pt x="3553" y="1036"/>
                  </a:lnTo>
                  <a:lnTo>
                    <a:pt x="3560" y="1042"/>
                  </a:lnTo>
                  <a:lnTo>
                    <a:pt x="3566" y="1048"/>
                  </a:lnTo>
                  <a:lnTo>
                    <a:pt x="3572" y="1048"/>
                  </a:lnTo>
                  <a:lnTo>
                    <a:pt x="3579" y="1055"/>
                  </a:lnTo>
                  <a:lnTo>
                    <a:pt x="3585" y="1061"/>
                  </a:lnTo>
                  <a:lnTo>
                    <a:pt x="3591" y="1068"/>
                  </a:lnTo>
                  <a:lnTo>
                    <a:pt x="3598" y="1074"/>
                  </a:lnTo>
                  <a:lnTo>
                    <a:pt x="3604" y="1074"/>
                  </a:lnTo>
                  <a:lnTo>
                    <a:pt x="3611" y="1080"/>
                  </a:lnTo>
                  <a:lnTo>
                    <a:pt x="3617" y="1080"/>
                  </a:lnTo>
                  <a:lnTo>
                    <a:pt x="3623" y="1080"/>
                  </a:lnTo>
                  <a:lnTo>
                    <a:pt x="3630" y="1087"/>
                  </a:lnTo>
                  <a:lnTo>
                    <a:pt x="3636" y="1087"/>
                  </a:lnTo>
                  <a:lnTo>
                    <a:pt x="3642" y="1093"/>
                  </a:lnTo>
                  <a:lnTo>
                    <a:pt x="3649" y="1093"/>
                  </a:lnTo>
                  <a:lnTo>
                    <a:pt x="3655" y="1093"/>
                  </a:lnTo>
                  <a:lnTo>
                    <a:pt x="3662" y="1093"/>
                  </a:lnTo>
                  <a:lnTo>
                    <a:pt x="3668" y="1093"/>
                  </a:lnTo>
                  <a:lnTo>
                    <a:pt x="3674" y="1100"/>
                  </a:lnTo>
                  <a:lnTo>
                    <a:pt x="3681" y="1100"/>
                  </a:lnTo>
                  <a:lnTo>
                    <a:pt x="3687" y="1100"/>
                  </a:lnTo>
                  <a:lnTo>
                    <a:pt x="3694" y="1100"/>
                  </a:lnTo>
                  <a:lnTo>
                    <a:pt x="3700" y="1100"/>
                  </a:lnTo>
                  <a:lnTo>
                    <a:pt x="3706" y="1100"/>
                  </a:lnTo>
                  <a:lnTo>
                    <a:pt x="3713" y="1100"/>
                  </a:lnTo>
                  <a:lnTo>
                    <a:pt x="3719" y="1106"/>
                  </a:lnTo>
                  <a:lnTo>
                    <a:pt x="3725" y="1100"/>
                  </a:lnTo>
                  <a:lnTo>
                    <a:pt x="3732" y="1100"/>
                  </a:lnTo>
                  <a:lnTo>
                    <a:pt x="3738" y="1100"/>
                  </a:lnTo>
                  <a:lnTo>
                    <a:pt x="3745" y="1100"/>
                  </a:lnTo>
                  <a:lnTo>
                    <a:pt x="3751" y="1100"/>
                  </a:lnTo>
                  <a:lnTo>
                    <a:pt x="3757" y="1100"/>
                  </a:lnTo>
                  <a:lnTo>
                    <a:pt x="3764" y="1100"/>
                  </a:lnTo>
                  <a:lnTo>
                    <a:pt x="3770" y="1100"/>
                  </a:lnTo>
                  <a:lnTo>
                    <a:pt x="3776" y="1100"/>
                  </a:lnTo>
                  <a:lnTo>
                    <a:pt x="3783" y="1100"/>
                  </a:lnTo>
                  <a:lnTo>
                    <a:pt x="3789" y="1100"/>
                  </a:lnTo>
                  <a:lnTo>
                    <a:pt x="3796" y="1100"/>
                  </a:lnTo>
                  <a:lnTo>
                    <a:pt x="3802" y="1100"/>
                  </a:lnTo>
                  <a:lnTo>
                    <a:pt x="3808" y="1100"/>
                  </a:lnTo>
                  <a:lnTo>
                    <a:pt x="3815" y="1100"/>
                  </a:lnTo>
                  <a:lnTo>
                    <a:pt x="3821" y="1100"/>
                  </a:lnTo>
                  <a:lnTo>
                    <a:pt x="3827" y="1100"/>
                  </a:lnTo>
                  <a:lnTo>
                    <a:pt x="3834" y="1100"/>
                  </a:lnTo>
                  <a:lnTo>
                    <a:pt x="3840" y="1100"/>
                  </a:lnTo>
                  <a:lnTo>
                    <a:pt x="3847" y="1100"/>
                  </a:lnTo>
                  <a:lnTo>
                    <a:pt x="3853" y="1100"/>
                  </a:lnTo>
                  <a:lnTo>
                    <a:pt x="3859" y="1100"/>
                  </a:lnTo>
                  <a:lnTo>
                    <a:pt x="3866" y="1100"/>
                  </a:lnTo>
                  <a:lnTo>
                    <a:pt x="3872" y="1100"/>
                  </a:lnTo>
                  <a:lnTo>
                    <a:pt x="3878" y="1100"/>
                  </a:lnTo>
                  <a:lnTo>
                    <a:pt x="3885" y="1100"/>
                  </a:lnTo>
                  <a:lnTo>
                    <a:pt x="3891" y="1100"/>
                  </a:lnTo>
                  <a:lnTo>
                    <a:pt x="3898" y="1100"/>
                  </a:lnTo>
                  <a:lnTo>
                    <a:pt x="3904" y="1100"/>
                  </a:lnTo>
                  <a:lnTo>
                    <a:pt x="3910" y="1100"/>
                  </a:lnTo>
                  <a:lnTo>
                    <a:pt x="3917" y="1100"/>
                  </a:lnTo>
                  <a:lnTo>
                    <a:pt x="3923" y="1100"/>
                  </a:lnTo>
                  <a:lnTo>
                    <a:pt x="3930" y="1100"/>
                  </a:lnTo>
                  <a:lnTo>
                    <a:pt x="3936" y="1100"/>
                  </a:lnTo>
                  <a:lnTo>
                    <a:pt x="3942" y="1100"/>
                  </a:lnTo>
                  <a:lnTo>
                    <a:pt x="3949" y="1100"/>
                  </a:lnTo>
                  <a:lnTo>
                    <a:pt x="3955" y="1100"/>
                  </a:lnTo>
                  <a:lnTo>
                    <a:pt x="3961" y="1100"/>
                  </a:lnTo>
                  <a:lnTo>
                    <a:pt x="3968" y="1100"/>
                  </a:lnTo>
                  <a:lnTo>
                    <a:pt x="3974" y="1100"/>
                  </a:lnTo>
                  <a:lnTo>
                    <a:pt x="3981" y="1100"/>
                  </a:lnTo>
                  <a:lnTo>
                    <a:pt x="3987" y="1100"/>
                  </a:lnTo>
                  <a:lnTo>
                    <a:pt x="3993" y="1100"/>
                  </a:lnTo>
                  <a:lnTo>
                    <a:pt x="4000" y="1100"/>
                  </a:lnTo>
                  <a:lnTo>
                    <a:pt x="4006" y="1100"/>
                  </a:lnTo>
                  <a:lnTo>
                    <a:pt x="4012" y="1100"/>
                  </a:lnTo>
                  <a:lnTo>
                    <a:pt x="4019" y="1100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177" name="Text Box 100"/>
          <p:cNvSpPr txBox="1">
            <a:spLocks noChangeArrowheads="1"/>
          </p:cNvSpPr>
          <p:nvPr/>
        </p:nvSpPr>
        <p:spPr bwMode="auto">
          <a:xfrm>
            <a:off x="838200" y="838200"/>
            <a:ext cx="9973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PA-12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545" name="544 Grupo"/>
          <p:cNvGrpSpPr/>
          <p:nvPr/>
        </p:nvGrpSpPr>
        <p:grpSpPr>
          <a:xfrm>
            <a:off x="3352800" y="1066800"/>
            <a:ext cx="3356501" cy="1970123"/>
            <a:chOff x="3352800" y="1066800"/>
            <a:chExt cx="3356501" cy="1970123"/>
          </a:xfrm>
        </p:grpSpPr>
        <p:sp>
          <p:nvSpPr>
            <p:cNvPr id="179" name="Line 7"/>
            <p:cNvSpPr>
              <a:spLocks noChangeShapeType="1"/>
            </p:cNvSpPr>
            <p:nvPr/>
          </p:nvSpPr>
          <p:spPr bwMode="auto">
            <a:xfrm flipV="1">
              <a:off x="3976477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0" name="Line 8"/>
            <p:cNvSpPr>
              <a:spLocks noChangeShapeType="1"/>
            </p:cNvSpPr>
            <p:nvPr/>
          </p:nvSpPr>
          <p:spPr bwMode="auto">
            <a:xfrm flipV="1">
              <a:off x="4241877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1" name="Line 9"/>
            <p:cNvSpPr>
              <a:spLocks noChangeShapeType="1"/>
            </p:cNvSpPr>
            <p:nvPr/>
          </p:nvSpPr>
          <p:spPr bwMode="auto">
            <a:xfrm flipV="1">
              <a:off x="4511238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V="1">
              <a:off x="4776638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 flipV="1">
              <a:off x="5045999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 flipV="1">
              <a:off x="5311399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5" name="Line 13"/>
            <p:cNvSpPr>
              <a:spLocks noChangeShapeType="1"/>
            </p:cNvSpPr>
            <p:nvPr/>
          </p:nvSpPr>
          <p:spPr bwMode="auto">
            <a:xfrm flipV="1">
              <a:off x="5576799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6" name="Line 14"/>
            <p:cNvSpPr>
              <a:spLocks noChangeShapeType="1"/>
            </p:cNvSpPr>
            <p:nvPr/>
          </p:nvSpPr>
          <p:spPr bwMode="auto">
            <a:xfrm flipV="1">
              <a:off x="5846160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 flipV="1">
              <a:off x="6111560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 flipV="1">
              <a:off x="6380921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9" name="Line 17"/>
            <p:cNvSpPr>
              <a:spLocks noChangeShapeType="1"/>
            </p:cNvSpPr>
            <p:nvPr/>
          </p:nvSpPr>
          <p:spPr bwMode="auto">
            <a:xfrm flipV="1">
              <a:off x="6646321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0" name="Line 18"/>
            <p:cNvSpPr>
              <a:spLocks noChangeShapeType="1"/>
            </p:cNvSpPr>
            <p:nvPr/>
          </p:nvSpPr>
          <p:spPr bwMode="auto">
            <a:xfrm flipV="1">
              <a:off x="3976477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1" name="Line 19"/>
            <p:cNvSpPr>
              <a:spLocks noChangeShapeType="1"/>
            </p:cNvSpPr>
            <p:nvPr/>
          </p:nvSpPr>
          <p:spPr bwMode="auto">
            <a:xfrm flipV="1">
              <a:off x="5311399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2" name="Line 20"/>
            <p:cNvSpPr>
              <a:spLocks noChangeShapeType="1"/>
            </p:cNvSpPr>
            <p:nvPr/>
          </p:nvSpPr>
          <p:spPr bwMode="auto">
            <a:xfrm flipV="1">
              <a:off x="6646321" y="1107680"/>
              <a:ext cx="660" cy="1639827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>
              <a:off x="3976477" y="2747507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>
              <a:off x="3976477" y="2474357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5" name="Line 23"/>
            <p:cNvSpPr>
              <a:spLocks noChangeShapeType="1"/>
            </p:cNvSpPr>
            <p:nvPr/>
          </p:nvSpPr>
          <p:spPr bwMode="auto">
            <a:xfrm>
              <a:off x="3976477" y="220120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>
              <a:off x="3976477" y="192805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3976477" y="165490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3976477" y="1380829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9" name="Line 27"/>
            <p:cNvSpPr>
              <a:spLocks noChangeShapeType="1"/>
            </p:cNvSpPr>
            <p:nvPr/>
          </p:nvSpPr>
          <p:spPr bwMode="auto">
            <a:xfrm>
              <a:off x="3976477" y="1107680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>
              <a:off x="3976477" y="2747507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1" name="Line 29"/>
            <p:cNvSpPr>
              <a:spLocks noChangeShapeType="1"/>
            </p:cNvSpPr>
            <p:nvPr/>
          </p:nvSpPr>
          <p:spPr bwMode="auto">
            <a:xfrm>
              <a:off x="3976477" y="2474357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2" name="Line 30"/>
            <p:cNvSpPr>
              <a:spLocks noChangeShapeType="1"/>
            </p:cNvSpPr>
            <p:nvPr/>
          </p:nvSpPr>
          <p:spPr bwMode="auto">
            <a:xfrm>
              <a:off x="3976477" y="220120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3" name="Line 31"/>
            <p:cNvSpPr>
              <a:spLocks noChangeShapeType="1"/>
            </p:cNvSpPr>
            <p:nvPr/>
          </p:nvSpPr>
          <p:spPr bwMode="auto">
            <a:xfrm>
              <a:off x="3976477" y="192805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4" name="Line 32"/>
            <p:cNvSpPr>
              <a:spLocks noChangeShapeType="1"/>
            </p:cNvSpPr>
            <p:nvPr/>
          </p:nvSpPr>
          <p:spPr bwMode="auto">
            <a:xfrm>
              <a:off x="3976477" y="1654908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5" name="Line 33"/>
            <p:cNvSpPr>
              <a:spLocks noChangeShapeType="1"/>
            </p:cNvSpPr>
            <p:nvPr/>
          </p:nvSpPr>
          <p:spPr bwMode="auto">
            <a:xfrm>
              <a:off x="3976477" y="1380829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6" name="Line 34"/>
            <p:cNvSpPr>
              <a:spLocks noChangeShapeType="1"/>
            </p:cNvSpPr>
            <p:nvPr/>
          </p:nvSpPr>
          <p:spPr bwMode="auto">
            <a:xfrm>
              <a:off x="3976477" y="1107680"/>
              <a:ext cx="2669844" cy="92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7" name="Line 35"/>
            <p:cNvSpPr>
              <a:spLocks noChangeShapeType="1"/>
            </p:cNvSpPr>
            <p:nvPr/>
          </p:nvSpPr>
          <p:spPr bwMode="auto">
            <a:xfrm flipH="1">
              <a:off x="3641095" y="2747507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8" name="Line 36"/>
            <p:cNvSpPr>
              <a:spLocks noChangeShapeType="1"/>
            </p:cNvSpPr>
            <p:nvPr/>
          </p:nvSpPr>
          <p:spPr bwMode="auto">
            <a:xfrm flipH="1">
              <a:off x="3641095" y="2337782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9" name="Line 37"/>
            <p:cNvSpPr>
              <a:spLocks noChangeShapeType="1"/>
            </p:cNvSpPr>
            <p:nvPr/>
          </p:nvSpPr>
          <p:spPr bwMode="auto">
            <a:xfrm flipH="1">
              <a:off x="3641095" y="1928058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3641095" y="1518333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 flipH="1">
              <a:off x="3641095" y="1107680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2" name="Line 40"/>
            <p:cNvSpPr>
              <a:spLocks noChangeShapeType="1"/>
            </p:cNvSpPr>
            <p:nvPr/>
          </p:nvSpPr>
          <p:spPr bwMode="auto">
            <a:xfrm flipH="1">
              <a:off x="3619969" y="2747507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 flipH="1">
              <a:off x="3619969" y="1928058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4" name="Line 42"/>
            <p:cNvSpPr>
              <a:spLocks noChangeShapeType="1"/>
            </p:cNvSpPr>
            <p:nvPr/>
          </p:nvSpPr>
          <p:spPr bwMode="auto">
            <a:xfrm flipH="1">
              <a:off x="3619969" y="1107680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5" name="Line 43"/>
            <p:cNvSpPr>
              <a:spLocks noChangeShapeType="1"/>
            </p:cNvSpPr>
            <p:nvPr/>
          </p:nvSpPr>
          <p:spPr bwMode="auto">
            <a:xfrm flipV="1">
              <a:off x="3657600" y="1114183"/>
              <a:ext cx="660" cy="163332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6" name="Rectangle 44"/>
            <p:cNvSpPr>
              <a:spLocks noChangeArrowheads="1"/>
            </p:cNvSpPr>
            <p:nvPr/>
          </p:nvSpPr>
          <p:spPr bwMode="auto">
            <a:xfrm>
              <a:off x="3505200" y="2667000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217" name="Rectangle 45"/>
            <p:cNvSpPr>
              <a:spLocks noChangeArrowheads="1"/>
            </p:cNvSpPr>
            <p:nvPr/>
          </p:nvSpPr>
          <p:spPr bwMode="auto">
            <a:xfrm>
              <a:off x="3505200" y="1905000"/>
              <a:ext cx="10259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50</a:t>
              </a:r>
              <a:endParaRPr lang="en-US" sz="800" dirty="0"/>
            </a:p>
          </p:txBody>
        </p:sp>
        <p:sp>
          <p:nvSpPr>
            <p:cNvPr id="218" name="Rectangle 46"/>
            <p:cNvSpPr>
              <a:spLocks noChangeArrowheads="1"/>
            </p:cNvSpPr>
            <p:nvPr/>
          </p:nvSpPr>
          <p:spPr bwMode="auto">
            <a:xfrm>
              <a:off x="3429000" y="1066800"/>
              <a:ext cx="1538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219" name="Rectangle 47"/>
            <p:cNvSpPr>
              <a:spLocks noChangeArrowheads="1"/>
            </p:cNvSpPr>
            <p:nvPr/>
          </p:nvSpPr>
          <p:spPr bwMode="auto">
            <a:xfrm rot="16200000">
              <a:off x="3082534" y="1870466"/>
              <a:ext cx="66364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% Mobile Phase</a:t>
              </a:r>
              <a:endParaRPr lang="en-US" sz="800" dirty="0"/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3959972" y="2747507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1" name="Line 49"/>
            <p:cNvSpPr>
              <a:spLocks noChangeShapeType="1"/>
            </p:cNvSpPr>
            <p:nvPr/>
          </p:nvSpPr>
          <p:spPr bwMode="auto">
            <a:xfrm flipH="1">
              <a:off x="3959972" y="2474357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2" name="Line 50"/>
            <p:cNvSpPr>
              <a:spLocks noChangeShapeType="1"/>
            </p:cNvSpPr>
            <p:nvPr/>
          </p:nvSpPr>
          <p:spPr bwMode="auto">
            <a:xfrm flipH="1">
              <a:off x="3959972" y="2201208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3" name="Line 51"/>
            <p:cNvSpPr>
              <a:spLocks noChangeShapeType="1"/>
            </p:cNvSpPr>
            <p:nvPr/>
          </p:nvSpPr>
          <p:spPr bwMode="auto">
            <a:xfrm flipH="1">
              <a:off x="3959972" y="1928058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4" name="Line 52"/>
            <p:cNvSpPr>
              <a:spLocks noChangeShapeType="1"/>
            </p:cNvSpPr>
            <p:nvPr/>
          </p:nvSpPr>
          <p:spPr bwMode="auto">
            <a:xfrm flipH="1">
              <a:off x="3959972" y="1654908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5" name="Line 53"/>
            <p:cNvSpPr>
              <a:spLocks noChangeShapeType="1"/>
            </p:cNvSpPr>
            <p:nvPr/>
          </p:nvSpPr>
          <p:spPr bwMode="auto">
            <a:xfrm flipH="1">
              <a:off x="3959972" y="1380829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6" name="Line 54"/>
            <p:cNvSpPr>
              <a:spLocks noChangeShapeType="1"/>
            </p:cNvSpPr>
            <p:nvPr/>
          </p:nvSpPr>
          <p:spPr bwMode="auto">
            <a:xfrm flipH="1">
              <a:off x="3959972" y="1107680"/>
              <a:ext cx="16505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7" name="Line 55"/>
            <p:cNvSpPr>
              <a:spLocks noChangeShapeType="1"/>
            </p:cNvSpPr>
            <p:nvPr/>
          </p:nvSpPr>
          <p:spPr bwMode="auto">
            <a:xfrm flipH="1">
              <a:off x="3938846" y="2747507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8" name="Line 56"/>
            <p:cNvSpPr>
              <a:spLocks noChangeShapeType="1"/>
            </p:cNvSpPr>
            <p:nvPr/>
          </p:nvSpPr>
          <p:spPr bwMode="auto">
            <a:xfrm flipH="1">
              <a:off x="3938846" y="2474357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9" name="Line 57"/>
            <p:cNvSpPr>
              <a:spLocks noChangeShapeType="1"/>
            </p:cNvSpPr>
            <p:nvPr/>
          </p:nvSpPr>
          <p:spPr bwMode="auto">
            <a:xfrm flipH="1">
              <a:off x="3938846" y="2201208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0" name="Line 58"/>
            <p:cNvSpPr>
              <a:spLocks noChangeShapeType="1"/>
            </p:cNvSpPr>
            <p:nvPr/>
          </p:nvSpPr>
          <p:spPr bwMode="auto">
            <a:xfrm flipH="1">
              <a:off x="3938846" y="1928058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1" name="Line 59"/>
            <p:cNvSpPr>
              <a:spLocks noChangeShapeType="1"/>
            </p:cNvSpPr>
            <p:nvPr/>
          </p:nvSpPr>
          <p:spPr bwMode="auto">
            <a:xfrm flipH="1">
              <a:off x="3938846" y="1654908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2" name="Line 60"/>
            <p:cNvSpPr>
              <a:spLocks noChangeShapeType="1"/>
            </p:cNvSpPr>
            <p:nvPr/>
          </p:nvSpPr>
          <p:spPr bwMode="auto">
            <a:xfrm flipH="1">
              <a:off x="3938846" y="1380829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3" name="Line 61"/>
            <p:cNvSpPr>
              <a:spLocks noChangeShapeType="1"/>
            </p:cNvSpPr>
            <p:nvPr/>
          </p:nvSpPr>
          <p:spPr bwMode="auto">
            <a:xfrm flipH="1">
              <a:off x="3938846" y="1107680"/>
              <a:ext cx="37631" cy="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4" name="Line 62"/>
            <p:cNvSpPr>
              <a:spLocks noChangeShapeType="1"/>
            </p:cNvSpPr>
            <p:nvPr/>
          </p:nvSpPr>
          <p:spPr bwMode="auto">
            <a:xfrm flipV="1">
              <a:off x="3976477" y="1114183"/>
              <a:ext cx="660" cy="1633324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5" name="Rectangle 63"/>
            <p:cNvSpPr>
              <a:spLocks noChangeArrowheads="1"/>
            </p:cNvSpPr>
            <p:nvPr/>
          </p:nvSpPr>
          <p:spPr bwMode="auto">
            <a:xfrm>
              <a:off x="3866884" y="2706627"/>
              <a:ext cx="8335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236" name="Rectangle 64"/>
            <p:cNvSpPr>
              <a:spLocks noChangeArrowheads="1"/>
            </p:cNvSpPr>
            <p:nvPr/>
          </p:nvSpPr>
          <p:spPr bwMode="auto">
            <a:xfrm>
              <a:off x="3884049" y="2432548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237" name="Rectangle 65"/>
            <p:cNvSpPr>
              <a:spLocks noChangeArrowheads="1"/>
            </p:cNvSpPr>
            <p:nvPr/>
          </p:nvSpPr>
          <p:spPr bwMode="auto">
            <a:xfrm>
              <a:off x="3884049" y="2159398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238" name="Rectangle 66"/>
            <p:cNvSpPr>
              <a:spLocks noChangeArrowheads="1"/>
            </p:cNvSpPr>
            <p:nvPr/>
          </p:nvSpPr>
          <p:spPr bwMode="auto">
            <a:xfrm>
              <a:off x="3884049" y="1886249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239" name="Rectangle 67"/>
            <p:cNvSpPr>
              <a:spLocks noChangeArrowheads="1"/>
            </p:cNvSpPr>
            <p:nvPr/>
          </p:nvSpPr>
          <p:spPr bwMode="auto">
            <a:xfrm>
              <a:off x="3884049" y="1613099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240" name="Rectangle 68"/>
            <p:cNvSpPr>
              <a:spLocks noChangeArrowheads="1"/>
            </p:cNvSpPr>
            <p:nvPr/>
          </p:nvSpPr>
          <p:spPr bwMode="auto">
            <a:xfrm>
              <a:off x="3884049" y="1339949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4</a:t>
              </a:r>
              <a:endParaRPr lang="en-US" sz="800" dirty="0"/>
            </a:p>
          </p:txBody>
        </p:sp>
        <p:sp>
          <p:nvSpPr>
            <p:cNvPr id="241" name="Rectangle 69"/>
            <p:cNvSpPr>
              <a:spLocks noChangeArrowheads="1"/>
            </p:cNvSpPr>
            <p:nvPr/>
          </p:nvSpPr>
          <p:spPr bwMode="auto">
            <a:xfrm>
              <a:off x="3884049" y="1066800"/>
              <a:ext cx="512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242" name="Rectangle 70"/>
            <p:cNvSpPr>
              <a:spLocks noChangeArrowheads="1"/>
            </p:cNvSpPr>
            <p:nvPr/>
          </p:nvSpPr>
          <p:spPr bwMode="auto">
            <a:xfrm rot="16200000">
              <a:off x="3653671" y="1912026"/>
              <a:ext cx="29174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243" name="Line 71"/>
            <p:cNvSpPr>
              <a:spLocks noChangeShapeType="1"/>
            </p:cNvSpPr>
            <p:nvPr/>
          </p:nvSpPr>
          <p:spPr bwMode="auto">
            <a:xfrm>
              <a:off x="3976477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4" name="Line 72"/>
            <p:cNvSpPr>
              <a:spLocks noChangeShapeType="1"/>
            </p:cNvSpPr>
            <p:nvPr/>
          </p:nvSpPr>
          <p:spPr bwMode="auto">
            <a:xfrm>
              <a:off x="4241877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5" name="Line 73"/>
            <p:cNvSpPr>
              <a:spLocks noChangeShapeType="1"/>
            </p:cNvSpPr>
            <p:nvPr/>
          </p:nvSpPr>
          <p:spPr bwMode="auto">
            <a:xfrm>
              <a:off x="4511238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6" name="Line 74"/>
            <p:cNvSpPr>
              <a:spLocks noChangeShapeType="1"/>
            </p:cNvSpPr>
            <p:nvPr/>
          </p:nvSpPr>
          <p:spPr bwMode="auto">
            <a:xfrm>
              <a:off x="4776638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7" name="Line 75"/>
            <p:cNvSpPr>
              <a:spLocks noChangeShapeType="1"/>
            </p:cNvSpPr>
            <p:nvPr/>
          </p:nvSpPr>
          <p:spPr bwMode="auto">
            <a:xfrm>
              <a:off x="5045999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8" name="Line 76"/>
            <p:cNvSpPr>
              <a:spLocks noChangeShapeType="1"/>
            </p:cNvSpPr>
            <p:nvPr/>
          </p:nvSpPr>
          <p:spPr bwMode="auto">
            <a:xfrm>
              <a:off x="5311399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9" name="Line 77"/>
            <p:cNvSpPr>
              <a:spLocks noChangeShapeType="1"/>
            </p:cNvSpPr>
            <p:nvPr/>
          </p:nvSpPr>
          <p:spPr bwMode="auto">
            <a:xfrm>
              <a:off x="5576799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0" name="Line 78"/>
            <p:cNvSpPr>
              <a:spLocks noChangeShapeType="1"/>
            </p:cNvSpPr>
            <p:nvPr/>
          </p:nvSpPr>
          <p:spPr bwMode="auto">
            <a:xfrm>
              <a:off x="5846160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111560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2" name="Line 80"/>
            <p:cNvSpPr>
              <a:spLocks noChangeShapeType="1"/>
            </p:cNvSpPr>
            <p:nvPr/>
          </p:nvSpPr>
          <p:spPr bwMode="auto">
            <a:xfrm>
              <a:off x="6380921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3" name="Line 81"/>
            <p:cNvSpPr>
              <a:spLocks noChangeShapeType="1"/>
            </p:cNvSpPr>
            <p:nvPr/>
          </p:nvSpPr>
          <p:spPr bwMode="auto">
            <a:xfrm>
              <a:off x="6646321" y="2747507"/>
              <a:ext cx="660" cy="24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4" name="Line 82"/>
            <p:cNvSpPr>
              <a:spLocks noChangeShapeType="1"/>
            </p:cNvSpPr>
            <p:nvPr/>
          </p:nvSpPr>
          <p:spPr bwMode="auto">
            <a:xfrm>
              <a:off x="3976477" y="2747507"/>
              <a:ext cx="660" cy="53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5" name="Line 83"/>
            <p:cNvSpPr>
              <a:spLocks noChangeShapeType="1"/>
            </p:cNvSpPr>
            <p:nvPr/>
          </p:nvSpPr>
          <p:spPr bwMode="auto">
            <a:xfrm>
              <a:off x="5311399" y="2747507"/>
              <a:ext cx="660" cy="53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6" name="Line 84"/>
            <p:cNvSpPr>
              <a:spLocks noChangeShapeType="1"/>
            </p:cNvSpPr>
            <p:nvPr/>
          </p:nvSpPr>
          <p:spPr bwMode="auto">
            <a:xfrm>
              <a:off x="6646321" y="2747507"/>
              <a:ext cx="660" cy="53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7" name="Line 85"/>
            <p:cNvSpPr>
              <a:spLocks noChangeShapeType="1"/>
            </p:cNvSpPr>
            <p:nvPr/>
          </p:nvSpPr>
          <p:spPr bwMode="auto">
            <a:xfrm>
              <a:off x="3976477" y="2747507"/>
              <a:ext cx="2669844" cy="929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8" name="Rectangle 86"/>
            <p:cNvSpPr>
              <a:spLocks noChangeArrowheads="1"/>
            </p:cNvSpPr>
            <p:nvPr/>
          </p:nvSpPr>
          <p:spPr bwMode="auto">
            <a:xfrm>
              <a:off x="3940826" y="2812542"/>
              <a:ext cx="10259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259" name="Rectangle 87"/>
            <p:cNvSpPr>
              <a:spLocks noChangeArrowheads="1"/>
            </p:cNvSpPr>
            <p:nvPr/>
          </p:nvSpPr>
          <p:spPr bwMode="auto">
            <a:xfrm>
              <a:off x="5271788" y="2812542"/>
              <a:ext cx="10259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260" name="Rectangle 88"/>
            <p:cNvSpPr>
              <a:spLocks noChangeArrowheads="1"/>
            </p:cNvSpPr>
            <p:nvPr/>
          </p:nvSpPr>
          <p:spPr bwMode="auto">
            <a:xfrm>
              <a:off x="6606709" y="2812542"/>
              <a:ext cx="10259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261" name="Rectangle 89"/>
            <p:cNvSpPr>
              <a:spLocks noChangeArrowheads="1"/>
            </p:cNvSpPr>
            <p:nvPr/>
          </p:nvSpPr>
          <p:spPr bwMode="auto">
            <a:xfrm>
              <a:off x="5222933" y="2913812"/>
              <a:ext cx="34624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262" name="Freeform 90"/>
            <p:cNvSpPr>
              <a:spLocks/>
            </p:cNvSpPr>
            <p:nvPr/>
          </p:nvSpPr>
          <p:spPr bwMode="auto">
            <a:xfrm>
              <a:off x="3976477" y="1518333"/>
              <a:ext cx="2665883" cy="931868"/>
            </a:xfrm>
            <a:custGeom>
              <a:avLst/>
              <a:gdLst/>
              <a:ahLst/>
              <a:cxnLst>
                <a:cxn ang="0">
                  <a:pos x="57" y="1003"/>
                </a:cxn>
                <a:cxn ang="0">
                  <a:pos x="121" y="984"/>
                </a:cxn>
                <a:cxn ang="0">
                  <a:pos x="185" y="997"/>
                </a:cxn>
                <a:cxn ang="0">
                  <a:pos x="249" y="991"/>
                </a:cxn>
                <a:cxn ang="0">
                  <a:pos x="313" y="991"/>
                </a:cxn>
                <a:cxn ang="0">
                  <a:pos x="376" y="991"/>
                </a:cxn>
                <a:cxn ang="0">
                  <a:pos x="440" y="991"/>
                </a:cxn>
                <a:cxn ang="0">
                  <a:pos x="504" y="991"/>
                </a:cxn>
                <a:cxn ang="0">
                  <a:pos x="568" y="991"/>
                </a:cxn>
                <a:cxn ang="0">
                  <a:pos x="632" y="991"/>
                </a:cxn>
                <a:cxn ang="0">
                  <a:pos x="695" y="991"/>
                </a:cxn>
                <a:cxn ang="0">
                  <a:pos x="759" y="991"/>
                </a:cxn>
                <a:cxn ang="0">
                  <a:pos x="823" y="991"/>
                </a:cxn>
                <a:cxn ang="0">
                  <a:pos x="887" y="991"/>
                </a:cxn>
                <a:cxn ang="0">
                  <a:pos x="951" y="991"/>
                </a:cxn>
                <a:cxn ang="0">
                  <a:pos x="1014" y="971"/>
                </a:cxn>
                <a:cxn ang="0">
                  <a:pos x="1078" y="991"/>
                </a:cxn>
                <a:cxn ang="0">
                  <a:pos x="1142" y="997"/>
                </a:cxn>
                <a:cxn ang="0">
                  <a:pos x="1206" y="991"/>
                </a:cxn>
                <a:cxn ang="0">
                  <a:pos x="1269" y="978"/>
                </a:cxn>
                <a:cxn ang="0">
                  <a:pos x="1333" y="984"/>
                </a:cxn>
                <a:cxn ang="0">
                  <a:pos x="1397" y="984"/>
                </a:cxn>
                <a:cxn ang="0">
                  <a:pos x="1461" y="978"/>
                </a:cxn>
                <a:cxn ang="0">
                  <a:pos x="1525" y="978"/>
                </a:cxn>
                <a:cxn ang="0">
                  <a:pos x="1588" y="984"/>
                </a:cxn>
                <a:cxn ang="0">
                  <a:pos x="1652" y="984"/>
                </a:cxn>
                <a:cxn ang="0">
                  <a:pos x="1716" y="984"/>
                </a:cxn>
                <a:cxn ang="0">
                  <a:pos x="1780" y="984"/>
                </a:cxn>
                <a:cxn ang="0">
                  <a:pos x="1844" y="978"/>
                </a:cxn>
                <a:cxn ang="0">
                  <a:pos x="1907" y="978"/>
                </a:cxn>
                <a:cxn ang="0">
                  <a:pos x="1971" y="978"/>
                </a:cxn>
                <a:cxn ang="0">
                  <a:pos x="2035" y="978"/>
                </a:cxn>
                <a:cxn ang="0">
                  <a:pos x="2099" y="971"/>
                </a:cxn>
                <a:cxn ang="0">
                  <a:pos x="2162" y="971"/>
                </a:cxn>
                <a:cxn ang="0">
                  <a:pos x="2226" y="978"/>
                </a:cxn>
                <a:cxn ang="0">
                  <a:pos x="2290" y="971"/>
                </a:cxn>
                <a:cxn ang="0">
                  <a:pos x="2354" y="971"/>
                </a:cxn>
                <a:cxn ang="0">
                  <a:pos x="2418" y="971"/>
                </a:cxn>
                <a:cxn ang="0">
                  <a:pos x="2481" y="971"/>
                </a:cxn>
                <a:cxn ang="0">
                  <a:pos x="2545" y="971"/>
                </a:cxn>
                <a:cxn ang="0">
                  <a:pos x="2609" y="971"/>
                </a:cxn>
                <a:cxn ang="0">
                  <a:pos x="2673" y="965"/>
                </a:cxn>
                <a:cxn ang="0">
                  <a:pos x="2737" y="959"/>
                </a:cxn>
                <a:cxn ang="0">
                  <a:pos x="2800" y="965"/>
                </a:cxn>
                <a:cxn ang="0">
                  <a:pos x="2864" y="965"/>
                </a:cxn>
                <a:cxn ang="0">
                  <a:pos x="2928" y="965"/>
                </a:cxn>
                <a:cxn ang="0">
                  <a:pos x="2992" y="965"/>
                </a:cxn>
                <a:cxn ang="0">
                  <a:pos x="3055" y="959"/>
                </a:cxn>
                <a:cxn ang="0">
                  <a:pos x="3119" y="959"/>
                </a:cxn>
                <a:cxn ang="0">
                  <a:pos x="3183" y="959"/>
                </a:cxn>
                <a:cxn ang="0">
                  <a:pos x="3247" y="952"/>
                </a:cxn>
                <a:cxn ang="0">
                  <a:pos x="3311" y="939"/>
                </a:cxn>
                <a:cxn ang="0">
                  <a:pos x="3374" y="920"/>
                </a:cxn>
                <a:cxn ang="0">
                  <a:pos x="3438" y="786"/>
                </a:cxn>
                <a:cxn ang="0">
                  <a:pos x="3502" y="620"/>
                </a:cxn>
                <a:cxn ang="0">
                  <a:pos x="3566" y="882"/>
                </a:cxn>
                <a:cxn ang="0">
                  <a:pos x="3630" y="927"/>
                </a:cxn>
                <a:cxn ang="0">
                  <a:pos x="3693" y="946"/>
                </a:cxn>
                <a:cxn ang="0">
                  <a:pos x="3757" y="952"/>
                </a:cxn>
                <a:cxn ang="0">
                  <a:pos x="3821" y="952"/>
                </a:cxn>
                <a:cxn ang="0">
                  <a:pos x="3885" y="952"/>
                </a:cxn>
                <a:cxn ang="0">
                  <a:pos x="3949" y="952"/>
                </a:cxn>
                <a:cxn ang="0">
                  <a:pos x="4012" y="946"/>
                </a:cxn>
              </a:cxnLst>
              <a:rect l="0" t="0" r="r" b="b"/>
              <a:pathLst>
                <a:path w="4038" h="1003">
                  <a:moveTo>
                    <a:pt x="0" y="984"/>
                  </a:moveTo>
                  <a:lnTo>
                    <a:pt x="6" y="984"/>
                  </a:lnTo>
                  <a:lnTo>
                    <a:pt x="13" y="991"/>
                  </a:lnTo>
                  <a:lnTo>
                    <a:pt x="19" y="997"/>
                  </a:lnTo>
                  <a:lnTo>
                    <a:pt x="26" y="997"/>
                  </a:lnTo>
                  <a:lnTo>
                    <a:pt x="32" y="1003"/>
                  </a:lnTo>
                  <a:lnTo>
                    <a:pt x="38" y="1003"/>
                  </a:lnTo>
                  <a:lnTo>
                    <a:pt x="45" y="1003"/>
                  </a:lnTo>
                  <a:lnTo>
                    <a:pt x="51" y="1003"/>
                  </a:lnTo>
                  <a:lnTo>
                    <a:pt x="57" y="1003"/>
                  </a:lnTo>
                  <a:lnTo>
                    <a:pt x="64" y="997"/>
                  </a:lnTo>
                  <a:lnTo>
                    <a:pt x="70" y="997"/>
                  </a:lnTo>
                  <a:lnTo>
                    <a:pt x="77" y="997"/>
                  </a:lnTo>
                  <a:lnTo>
                    <a:pt x="83" y="991"/>
                  </a:lnTo>
                  <a:lnTo>
                    <a:pt x="89" y="991"/>
                  </a:lnTo>
                  <a:lnTo>
                    <a:pt x="96" y="991"/>
                  </a:lnTo>
                  <a:lnTo>
                    <a:pt x="102" y="984"/>
                  </a:lnTo>
                  <a:lnTo>
                    <a:pt x="109" y="984"/>
                  </a:lnTo>
                  <a:lnTo>
                    <a:pt x="115" y="984"/>
                  </a:lnTo>
                  <a:lnTo>
                    <a:pt x="121" y="984"/>
                  </a:lnTo>
                  <a:lnTo>
                    <a:pt x="128" y="984"/>
                  </a:lnTo>
                  <a:lnTo>
                    <a:pt x="134" y="984"/>
                  </a:lnTo>
                  <a:lnTo>
                    <a:pt x="140" y="991"/>
                  </a:lnTo>
                  <a:lnTo>
                    <a:pt x="147" y="991"/>
                  </a:lnTo>
                  <a:lnTo>
                    <a:pt x="153" y="997"/>
                  </a:lnTo>
                  <a:lnTo>
                    <a:pt x="160" y="997"/>
                  </a:lnTo>
                  <a:lnTo>
                    <a:pt x="166" y="997"/>
                  </a:lnTo>
                  <a:lnTo>
                    <a:pt x="172" y="997"/>
                  </a:lnTo>
                  <a:lnTo>
                    <a:pt x="179" y="997"/>
                  </a:lnTo>
                  <a:lnTo>
                    <a:pt x="185" y="997"/>
                  </a:lnTo>
                  <a:lnTo>
                    <a:pt x="191" y="997"/>
                  </a:lnTo>
                  <a:lnTo>
                    <a:pt x="198" y="991"/>
                  </a:lnTo>
                  <a:lnTo>
                    <a:pt x="204" y="991"/>
                  </a:lnTo>
                  <a:lnTo>
                    <a:pt x="211" y="991"/>
                  </a:lnTo>
                  <a:lnTo>
                    <a:pt x="217" y="991"/>
                  </a:lnTo>
                  <a:lnTo>
                    <a:pt x="223" y="991"/>
                  </a:lnTo>
                  <a:lnTo>
                    <a:pt x="230" y="991"/>
                  </a:lnTo>
                  <a:lnTo>
                    <a:pt x="236" y="984"/>
                  </a:lnTo>
                  <a:lnTo>
                    <a:pt x="242" y="991"/>
                  </a:lnTo>
                  <a:lnTo>
                    <a:pt x="249" y="991"/>
                  </a:lnTo>
                  <a:lnTo>
                    <a:pt x="255" y="991"/>
                  </a:lnTo>
                  <a:lnTo>
                    <a:pt x="262" y="991"/>
                  </a:lnTo>
                  <a:lnTo>
                    <a:pt x="268" y="997"/>
                  </a:lnTo>
                  <a:lnTo>
                    <a:pt x="274" y="997"/>
                  </a:lnTo>
                  <a:lnTo>
                    <a:pt x="281" y="997"/>
                  </a:lnTo>
                  <a:lnTo>
                    <a:pt x="287" y="997"/>
                  </a:lnTo>
                  <a:lnTo>
                    <a:pt x="294" y="997"/>
                  </a:lnTo>
                  <a:lnTo>
                    <a:pt x="300" y="997"/>
                  </a:lnTo>
                  <a:lnTo>
                    <a:pt x="306" y="991"/>
                  </a:lnTo>
                  <a:lnTo>
                    <a:pt x="313" y="991"/>
                  </a:lnTo>
                  <a:lnTo>
                    <a:pt x="319" y="984"/>
                  </a:lnTo>
                  <a:lnTo>
                    <a:pt x="325" y="984"/>
                  </a:lnTo>
                  <a:lnTo>
                    <a:pt x="332" y="984"/>
                  </a:lnTo>
                  <a:lnTo>
                    <a:pt x="338" y="984"/>
                  </a:lnTo>
                  <a:lnTo>
                    <a:pt x="345" y="991"/>
                  </a:lnTo>
                  <a:lnTo>
                    <a:pt x="351" y="991"/>
                  </a:lnTo>
                  <a:lnTo>
                    <a:pt x="357" y="991"/>
                  </a:lnTo>
                  <a:lnTo>
                    <a:pt x="364" y="991"/>
                  </a:lnTo>
                  <a:lnTo>
                    <a:pt x="370" y="991"/>
                  </a:lnTo>
                  <a:lnTo>
                    <a:pt x="376" y="991"/>
                  </a:lnTo>
                  <a:lnTo>
                    <a:pt x="383" y="997"/>
                  </a:lnTo>
                  <a:lnTo>
                    <a:pt x="389" y="997"/>
                  </a:lnTo>
                  <a:lnTo>
                    <a:pt x="396" y="997"/>
                  </a:lnTo>
                  <a:lnTo>
                    <a:pt x="402" y="991"/>
                  </a:lnTo>
                  <a:lnTo>
                    <a:pt x="408" y="991"/>
                  </a:lnTo>
                  <a:lnTo>
                    <a:pt x="415" y="991"/>
                  </a:lnTo>
                  <a:lnTo>
                    <a:pt x="421" y="991"/>
                  </a:lnTo>
                  <a:lnTo>
                    <a:pt x="427" y="991"/>
                  </a:lnTo>
                  <a:lnTo>
                    <a:pt x="434" y="984"/>
                  </a:lnTo>
                  <a:lnTo>
                    <a:pt x="440" y="991"/>
                  </a:lnTo>
                  <a:lnTo>
                    <a:pt x="447" y="991"/>
                  </a:lnTo>
                  <a:lnTo>
                    <a:pt x="453" y="991"/>
                  </a:lnTo>
                  <a:lnTo>
                    <a:pt x="459" y="991"/>
                  </a:lnTo>
                  <a:lnTo>
                    <a:pt x="466" y="991"/>
                  </a:lnTo>
                  <a:lnTo>
                    <a:pt x="472" y="991"/>
                  </a:lnTo>
                  <a:lnTo>
                    <a:pt x="478" y="991"/>
                  </a:lnTo>
                  <a:lnTo>
                    <a:pt x="485" y="997"/>
                  </a:lnTo>
                  <a:lnTo>
                    <a:pt x="491" y="991"/>
                  </a:lnTo>
                  <a:lnTo>
                    <a:pt x="498" y="991"/>
                  </a:lnTo>
                  <a:lnTo>
                    <a:pt x="504" y="991"/>
                  </a:lnTo>
                  <a:lnTo>
                    <a:pt x="510" y="991"/>
                  </a:lnTo>
                  <a:lnTo>
                    <a:pt x="517" y="991"/>
                  </a:lnTo>
                  <a:lnTo>
                    <a:pt x="523" y="991"/>
                  </a:lnTo>
                  <a:lnTo>
                    <a:pt x="530" y="991"/>
                  </a:lnTo>
                  <a:lnTo>
                    <a:pt x="536" y="984"/>
                  </a:lnTo>
                  <a:lnTo>
                    <a:pt x="542" y="984"/>
                  </a:lnTo>
                  <a:lnTo>
                    <a:pt x="549" y="984"/>
                  </a:lnTo>
                  <a:lnTo>
                    <a:pt x="555" y="984"/>
                  </a:lnTo>
                  <a:lnTo>
                    <a:pt x="561" y="991"/>
                  </a:lnTo>
                  <a:lnTo>
                    <a:pt x="568" y="991"/>
                  </a:lnTo>
                  <a:lnTo>
                    <a:pt x="574" y="991"/>
                  </a:lnTo>
                  <a:lnTo>
                    <a:pt x="581" y="991"/>
                  </a:lnTo>
                  <a:lnTo>
                    <a:pt x="587" y="991"/>
                  </a:lnTo>
                  <a:lnTo>
                    <a:pt x="593" y="984"/>
                  </a:lnTo>
                  <a:lnTo>
                    <a:pt x="600" y="991"/>
                  </a:lnTo>
                  <a:lnTo>
                    <a:pt x="606" y="984"/>
                  </a:lnTo>
                  <a:lnTo>
                    <a:pt x="612" y="984"/>
                  </a:lnTo>
                  <a:lnTo>
                    <a:pt x="619" y="984"/>
                  </a:lnTo>
                  <a:lnTo>
                    <a:pt x="625" y="984"/>
                  </a:lnTo>
                  <a:lnTo>
                    <a:pt x="632" y="991"/>
                  </a:lnTo>
                  <a:lnTo>
                    <a:pt x="638" y="991"/>
                  </a:lnTo>
                  <a:lnTo>
                    <a:pt x="644" y="991"/>
                  </a:lnTo>
                  <a:lnTo>
                    <a:pt x="651" y="991"/>
                  </a:lnTo>
                  <a:lnTo>
                    <a:pt x="657" y="991"/>
                  </a:lnTo>
                  <a:lnTo>
                    <a:pt x="663" y="991"/>
                  </a:lnTo>
                  <a:lnTo>
                    <a:pt x="670" y="991"/>
                  </a:lnTo>
                  <a:lnTo>
                    <a:pt x="676" y="991"/>
                  </a:lnTo>
                  <a:lnTo>
                    <a:pt x="683" y="991"/>
                  </a:lnTo>
                  <a:lnTo>
                    <a:pt x="689" y="991"/>
                  </a:lnTo>
                  <a:lnTo>
                    <a:pt x="695" y="991"/>
                  </a:lnTo>
                  <a:lnTo>
                    <a:pt x="702" y="984"/>
                  </a:lnTo>
                  <a:lnTo>
                    <a:pt x="708" y="984"/>
                  </a:lnTo>
                  <a:lnTo>
                    <a:pt x="714" y="984"/>
                  </a:lnTo>
                  <a:lnTo>
                    <a:pt x="721" y="991"/>
                  </a:lnTo>
                  <a:lnTo>
                    <a:pt x="727" y="991"/>
                  </a:lnTo>
                  <a:lnTo>
                    <a:pt x="734" y="991"/>
                  </a:lnTo>
                  <a:lnTo>
                    <a:pt x="740" y="991"/>
                  </a:lnTo>
                  <a:lnTo>
                    <a:pt x="746" y="991"/>
                  </a:lnTo>
                  <a:lnTo>
                    <a:pt x="753" y="991"/>
                  </a:lnTo>
                  <a:lnTo>
                    <a:pt x="759" y="991"/>
                  </a:lnTo>
                  <a:lnTo>
                    <a:pt x="766" y="991"/>
                  </a:lnTo>
                  <a:lnTo>
                    <a:pt x="772" y="984"/>
                  </a:lnTo>
                  <a:lnTo>
                    <a:pt x="778" y="984"/>
                  </a:lnTo>
                  <a:lnTo>
                    <a:pt x="785" y="991"/>
                  </a:lnTo>
                  <a:lnTo>
                    <a:pt x="791" y="991"/>
                  </a:lnTo>
                  <a:lnTo>
                    <a:pt x="797" y="991"/>
                  </a:lnTo>
                  <a:lnTo>
                    <a:pt x="804" y="991"/>
                  </a:lnTo>
                  <a:lnTo>
                    <a:pt x="810" y="984"/>
                  </a:lnTo>
                  <a:lnTo>
                    <a:pt x="817" y="991"/>
                  </a:lnTo>
                  <a:lnTo>
                    <a:pt x="823" y="991"/>
                  </a:lnTo>
                  <a:lnTo>
                    <a:pt x="829" y="991"/>
                  </a:lnTo>
                  <a:lnTo>
                    <a:pt x="836" y="991"/>
                  </a:lnTo>
                  <a:lnTo>
                    <a:pt x="842" y="984"/>
                  </a:lnTo>
                  <a:lnTo>
                    <a:pt x="848" y="991"/>
                  </a:lnTo>
                  <a:lnTo>
                    <a:pt x="855" y="984"/>
                  </a:lnTo>
                  <a:lnTo>
                    <a:pt x="861" y="984"/>
                  </a:lnTo>
                  <a:lnTo>
                    <a:pt x="868" y="984"/>
                  </a:lnTo>
                  <a:lnTo>
                    <a:pt x="874" y="984"/>
                  </a:lnTo>
                  <a:lnTo>
                    <a:pt x="880" y="991"/>
                  </a:lnTo>
                  <a:lnTo>
                    <a:pt x="887" y="991"/>
                  </a:lnTo>
                  <a:lnTo>
                    <a:pt x="893" y="991"/>
                  </a:lnTo>
                  <a:lnTo>
                    <a:pt x="899" y="991"/>
                  </a:lnTo>
                  <a:lnTo>
                    <a:pt x="906" y="991"/>
                  </a:lnTo>
                  <a:lnTo>
                    <a:pt x="912" y="991"/>
                  </a:lnTo>
                  <a:lnTo>
                    <a:pt x="919" y="991"/>
                  </a:lnTo>
                  <a:lnTo>
                    <a:pt x="925" y="991"/>
                  </a:lnTo>
                  <a:lnTo>
                    <a:pt x="931" y="991"/>
                  </a:lnTo>
                  <a:lnTo>
                    <a:pt x="938" y="991"/>
                  </a:lnTo>
                  <a:lnTo>
                    <a:pt x="944" y="991"/>
                  </a:lnTo>
                  <a:lnTo>
                    <a:pt x="951" y="991"/>
                  </a:lnTo>
                  <a:lnTo>
                    <a:pt x="957" y="991"/>
                  </a:lnTo>
                  <a:lnTo>
                    <a:pt x="963" y="991"/>
                  </a:lnTo>
                  <a:lnTo>
                    <a:pt x="970" y="991"/>
                  </a:lnTo>
                  <a:lnTo>
                    <a:pt x="976" y="991"/>
                  </a:lnTo>
                  <a:lnTo>
                    <a:pt x="982" y="991"/>
                  </a:lnTo>
                  <a:lnTo>
                    <a:pt x="989" y="984"/>
                  </a:lnTo>
                  <a:lnTo>
                    <a:pt x="995" y="984"/>
                  </a:lnTo>
                  <a:lnTo>
                    <a:pt x="1002" y="984"/>
                  </a:lnTo>
                  <a:lnTo>
                    <a:pt x="1008" y="978"/>
                  </a:lnTo>
                  <a:lnTo>
                    <a:pt x="1014" y="971"/>
                  </a:lnTo>
                  <a:lnTo>
                    <a:pt x="1021" y="965"/>
                  </a:lnTo>
                  <a:lnTo>
                    <a:pt x="1027" y="965"/>
                  </a:lnTo>
                  <a:lnTo>
                    <a:pt x="1033" y="971"/>
                  </a:lnTo>
                  <a:lnTo>
                    <a:pt x="1040" y="978"/>
                  </a:lnTo>
                  <a:lnTo>
                    <a:pt x="1046" y="984"/>
                  </a:lnTo>
                  <a:lnTo>
                    <a:pt x="1053" y="984"/>
                  </a:lnTo>
                  <a:lnTo>
                    <a:pt x="1059" y="991"/>
                  </a:lnTo>
                  <a:lnTo>
                    <a:pt x="1065" y="991"/>
                  </a:lnTo>
                  <a:lnTo>
                    <a:pt x="1072" y="991"/>
                  </a:lnTo>
                  <a:lnTo>
                    <a:pt x="1078" y="991"/>
                  </a:lnTo>
                  <a:lnTo>
                    <a:pt x="1084" y="991"/>
                  </a:lnTo>
                  <a:lnTo>
                    <a:pt x="1091" y="991"/>
                  </a:lnTo>
                  <a:lnTo>
                    <a:pt x="1097" y="991"/>
                  </a:lnTo>
                  <a:lnTo>
                    <a:pt x="1104" y="991"/>
                  </a:lnTo>
                  <a:lnTo>
                    <a:pt x="1110" y="997"/>
                  </a:lnTo>
                  <a:lnTo>
                    <a:pt x="1116" y="997"/>
                  </a:lnTo>
                  <a:lnTo>
                    <a:pt x="1123" y="997"/>
                  </a:lnTo>
                  <a:lnTo>
                    <a:pt x="1129" y="997"/>
                  </a:lnTo>
                  <a:lnTo>
                    <a:pt x="1135" y="997"/>
                  </a:lnTo>
                  <a:lnTo>
                    <a:pt x="1142" y="997"/>
                  </a:lnTo>
                  <a:lnTo>
                    <a:pt x="1148" y="997"/>
                  </a:lnTo>
                  <a:lnTo>
                    <a:pt x="1155" y="991"/>
                  </a:lnTo>
                  <a:lnTo>
                    <a:pt x="1161" y="991"/>
                  </a:lnTo>
                  <a:lnTo>
                    <a:pt x="1167" y="991"/>
                  </a:lnTo>
                  <a:lnTo>
                    <a:pt x="1174" y="991"/>
                  </a:lnTo>
                  <a:lnTo>
                    <a:pt x="1180" y="991"/>
                  </a:lnTo>
                  <a:lnTo>
                    <a:pt x="1187" y="991"/>
                  </a:lnTo>
                  <a:lnTo>
                    <a:pt x="1193" y="991"/>
                  </a:lnTo>
                  <a:lnTo>
                    <a:pt x="1199" y="991"/>
                  </a:lnTo>
                  <a:lnTo>
                    <a:pt x="1206" y="991"/>
                  </a:lnTo>
                  <a:lnTo>
                    <a:pt x="1212" y="984"/>
                  </a:lnTo>
                  <a:lnTo>
                    <a:pt x="1218" y="984"/>
                  </a:lnTo>
                  <a:lnTo>
                    <a:pt x="1225" y="984"/>
                  </a:lnTo>
                  <a:lnTo>
                    <a:pt x="1231" y="984"/>
                  </a:lnTo>
                  <a:lnTo>
                    <a:pt x="1238" y="984"/>
                  </a:lnTo>
                  <a:lnTo>
                    <a:pt x="1244" y="984"/>
                  </a:lnTo>
                  <a:lnTo>
                    <a:pt x="1250" y="984"/>
                  </a:lnTo>
                  <a:lnTo>
                    <a:pt x="1257" y="978"/>
                  </a:lnTo>
                  <a:lnTo>
                    <a:pt x="1263" y="978"/>
                  </a:lnTo>
                  <a:lnTo>
                    <a:pt x="1269" y="978"/>
                  </a:lnTo>
                  <a:lnTo>
                    <a:pt x="1276" y="978"/>
                  </a:lnTo>
                  <a:lnTo>
                    <a:pt x="1282" y="978"/>
                  </a:lnTo>
                  <a:lnTo>
                    <a:pt x="1289" y="978"/>
                  </a:lnTo>
                  <a:lnTo>
                    <a:pt x="1295" y="978"/>
                  </a:lnTo>
                  <a:lnTo>
                    <a:pt x="1301" y="978"/>
                  </a:lnTo>
                  <a:lnTo>
                    <a:pt x="1308" y="978"/>
                  </a:lnTo>
                  <a:lnTo>
                    <a:pt x="1314" y="984"/>
                  </a:lnTo>
                  <a:lnTo>
                    <a:pt x="1320" y="984"/>
                  </a:lnTo>
                  <a:lnTo>
                    <a:pt x="1327" y="984"/>
                  </a:lnTo>
                  <a:lnTo>
                    <a:pt x="1333" y="984"/>
                  </a:lnTo>
                  <a:lnTo>
                    <a:pt x="1340" y="984"/>
                  </a:lnTo>
                  <a:lnTo>
                    <a:pt x="1346" y="984"/>
                  </a:lnTo>
                  <a:lnTo>
                    <a:pt x="1352" y="984"/>
                  </a:lnTo>
                  <a:lnTo>
                    <a:pt x="1359" y="984"/>
                  </a:lnTo>
                  <a:lnTo>
                    <a:pt x="1365" y="978"/>
                  </a:lnTo>
                  <a:lnTo>
                    <a:pt x="1372" y="978"/>
                  </a:lnTo>
                  <a:lnTo>
                    <a:pt x="1378" y="984"/>
                  </a:lnTo>
                  <a:lnTo>
                    <a:pt x="1384" y="978"/>
                  </a:lnTo>
                  <a:lnTo>
                    <a:pt x="1391" y="984"/>
                  </a:lnTo>
                  <a:lnTo>
                    <a:pt x="1397" y="984"/>
                  </a:lnTo>
                  <a:lnTo>
                    <a:pt x="1403" y="984"/>
                  </a:lnTo>
                  <a:lnTo>
                    <a:pt x="1410" y="978"/>
                  </a:lnTo>
                  <a:lnTo>
                    <a:pt x="1416" y="978"/>
                  </a:lnTo>
                  <a:lnTo>
                    <a:pt x="1423" y="984"/>
                  </a:lnTo>
                  <a:lnTo>
                    <a:pt x="1429" y="984"/>
                  </a:lnTo>
                  <a:lnTo>
                    <a:pt x="1435" y="978"/>
                  </a:lnTo>
                  <a:lnTo>
                    <a:pt x="1442" y="978"/>
                  </a:lnTo>
                  <a:lnTo>
                    <a:pt x="1448" y="978"/>
                  </a:lnTo>
                  <a:lnTo>
                    <a:pt x="1454" y="984"/>
                  </a:lnTo>
                  <a:lnTo>
                    <a:pt x="1461" y="978"/>
                  </a:lnTo>
                  <a:lnTo>
                    <a:pt x="1467" y="978"/>
                  </a:lnTo>
                  <a:lnTo>
                    <a:pt x="1474" y="978"/>
                  </a:lnTo>
                  <a:lnTo>
                    <a:pt x="1480" y="978"/>
                  </a:lnTo>
                  <a:lnTo>
                    <a:pt x="1486" y="978"/>
                  </a:lnTo>
                  <a:lnTo>
                    <a:pt x="1493" y="978"/>
                  </a:lnTo>
                  <a:lnTo>
                    <a:pt x="1499" y="978"/>
                  </a:lnTo>
                  <a:lnTo>
                    <a:pt x="1505" y="984"/>
                  </a:lnTo>
                  <a:lnTo>
                    <a:pt x="1512" y="978"/>
                  </a:lnTo>
                  <a:lnTo>
                    <a:pt x="1518" y="978"/>
                  </a:lnTo>
                  <a:lnTo>
                    <a:pt x="1525" y="978"/>
                  </a:lnTo>
                  <a:lnTo>
                    <a:pt x="1531" y="978"/>
                  </a:lnTo>
                  <a:lnTo>
                    <a:pt x="1537" y="984"/>
                  </a:lnTo>
                  <a:lnTo>
                    <a:pt x="1544" y="978"/>
                  </a:lnTo>
                  <a:lnTo>
                    <a:pt x="1550" y="984"/>
                  </a:lnTo>
                  <a:lnTo>
                    <a:pt x="1556" y="984"/>
                  </a:lnTo>
                  <a:lnTo>
                    <a:pt x="1563" y="984"/>
                  </a:lnTo>
                  <a:lnTo>
                    <a:pt x="1569" y="984"/>
                  </a:lnTo>
                  <a:lnTo>
                    <a:pt x="1576" y="984"/>
                  </a:lnTo>
                  <a:lnTo>
                    <a:pt x="1582" y="984"/>
                  </a:lnTo>
                  <a:lnTo>
                    <a:pt x="1588" y="984"/>
                  </a:lnTo>
                  <a:lnTo>
                    <a:pt x="1595" y="984"/>
                  </a:lnTo>
                  <a:lnTo>
                    <a:pt x="1601" y="984"/>
                  </a:lnTo>
                  <a:lnTo>
                    <a:pt x="1608" y="984"/>
                  </a:lnTo>
                  <a:lnTo>
                    <a:pt x="1614" y="984"/>
                  </a:lnTo>
                  <a:lnTo>
                    <a:pt x="1620" y="984"/>
                  </a:lnTo>
                  <a:lnTo>
                    <a:pt x="1627" y="984"/>
                  </a:lnTo>
                  <a:lnTo>
                    <a:pt x="1633" y="984"/>
                  </a:lnTo>
                  <a:lnTo>
                    <a:pt x="1639" y="984"/>
                  </a:lnTo>
                  <a:lnTo>
                    <a:pt x="1646" y="984"/>
                  </a:lnTo>
                  <a:lnTo>
                    <a:pt x="1652" y="984"/>
                  </a:lnTo>
                  <a:lnTo>
                    <a:pt x="1659" y="984"/>
                  </a:lnTo>
                  <a:lnTo>
                    <a:pt x="1665" y="984"/>
                  </a:lnTo>
                  <a:lnTo>
                    <a:pt x="1671" y="984"/>
                  </a:lnTo>
                  <a:lnTo>
                    <a:pt x="1678" y="984"/>
                  </a:lnTo>
                  <a:lnTo>
                    <a:pt x="1684" y="984"/>
                  </a:lnTo>
                  <a:lnTo>
                    <a:pt x="1690" y="984"/>
                  </a:lnTo>
                  <a:lnTo>
                    <a:pt x="1697" y="984"/>
                  </a:lnTo>
                  <a:lnTo>
                    <a:pt x="1703" y="984"/>
                  </a:lnTo>
                  <a:lnTo>
                    <a:pt x="1710" y="984"/>
                  </a:lnTo>
                  <a:lnTo>
                    <a:pt x="1716" y="984"/>
                  </a:lnTo>
                  <a:lnTo>
                    <a:pt x="1722" y="984"/>
                  </a:lnTo>
                  <a:lnTo>
                    <a:pt x="1729" y="984"/>
                  </a:lnTo>
                  <a:lnTo>
                    <a:pt x="1735" y="984"/>
                  </a:lnTo>
                  <a:lnTo>
                    <a:pt x="1741" y="984"/>
                  </a:lnTo>
                  <a:lnTo>
                    <a:pt x="1748" y="984"/>
                  </a:lnTo>
                  <a:lnTo>
                    <a:pt x="1754" y="984"/>
                  </a:lnTo>
                  <a:lnTo>
                    <a:pt x="1761" y="984"/>
                  </a:lnTo>
                  <a:lnTo>
                    <a:pt x="1767" y="991"/>
                  </a:lnTo>
                  <a:lnTo>
                    <a:pt x="1773" y="984"/>
                  </a:lnTo>
                  <a:lnTo>
                    <a:pt x="1780" y="984"/>
                  </a:lnTo>
                  <a:lnTo>
                    <a:pt x="1786" y="984"/>
                  </a:lnTo>
                  <a:lnTo>
                    <a:pt x="1793" y="984"/>
                  </a:lnTo>
                  <a:lnTo>
                    <a:pt x="1799" y="984"/>
                  </a:lnTo>
                  <a:lnTo>
                    <a:pt x="1805" y="984"/>
                  </a:lnTo>
                  <a:lnTo>
                    <a:pt x="1812" y="984"/>
                  </a:lnTo>
                  <a:lnTo>
                    <a:pt x="1818" y="978"/>
                  </a:lnTo>
                  <a:lnTo>
                    <a:pt x="1824" y="978"/>
                  </a:lnTo>
                  <a:lnTo>
                    <a:pt x="1831" y="978"/>
                  </a:lnTo>
                  <a:lnTo>
                    <a:pt x="1837" y="978"/>
                  </a:lnTo>
                  <a:lnTo>
                    <a:pt x="1844" y="978"/>
                  </a:lnTo>
                  <a:lnTo>
                    <a:pt x="1850" y="978"/>
                  </a:lnTo>
                  <a:lnTo>
                    <a:pt x="1856" y="978"/>
                  </a:lnTo>
                  <a:lnTo>
                    <a:pt x="1863" y="978"/>
                  </a:lnTo>
                  <a:lnTo>
                    <a:pt x="1869" y="978"/>
                  </a:lnTo>
                  <a:lnTo>
                    <a:pt x="1875" y="978"/>
                  </a:lnTo>
                  <a:lnTo>
                    <a:pt x="1882" y="978"/>
                  </a:lnTo>
                  <a:lnTo>
                    <a:pt x="1888" y="978"/>
                  </a:lnTo>
                  <a:lnTo>
                    <a:pt x="1895" y="978"/>
                  </a:lnTo>
                  <a:lnTo>
                    <a:pt x="1901" y="978"/>
                  </a:lnTo>
                  <a:lnTo>
                    <a:pt x="1907" y="978"/>
                  </a:lnTo>
                  <a:lnTo>
                    <a:pt x="1914" y="978"/>
                  </a:lnTo>
                  <a:lnTo>
                    <a:pt x="1920" y="978"/>
                  </a:lnTo>
                  <a:lnTo>
                    <a:pt x="1926" y="978"/>
                  </a:lnTo>
                  <a:lnTo>
                    <a:pt x="1933" y="978"/>
                  </a:lnTo>
                  <a:lnTo>
                    <a:pt x="1939" y="978"/>
                  </a:lnTo>
                  <a:lnTo>
                    <a:pt x="1946" y="978"/>
                  </a:lnTo>
                  <a:lnTo>
                    <a:pt x="1952" y="978"/>
                  </a:lnTo>
                  <a:lnTo>
                    <a:pt x="1958" y="978"/>
                  </a:lnTo>
                  <a:lnTo>
                    <a:pt x="1965" y="978"/>
                  </a:lnTo>
                  <a:lnTo>
                    <a:pt x="1971" y="978"/>
                  </a:lnTo>
                  <a:lnTo>
                    <a:pt x="1977" y="978"/>
                  </a:lnTo>
                  <a:lnTo>
                    <a:pt x="1984" y="978"/>
                  </a:lnTo>
                  <a:lnTo>
                    <a:pt x="1990" y="978"/>
                  </a:lnTo>
                  <a:lnTo>
                    <a:pt x="1997" y="978"/>
                  </a:lnTo>
                  <a:lnTo>
                    <a:pt x="2003" y="978"/>
                  </a:lnTo>
                  <a:lnTo>
                    <a:pt x="2009" y="978"/>
                  </a:lnTo>
                  <a:lnTo>
                    <a:pt x="2016" y="978"/>
                  </a:lnTo>
                  <a:lnTo>
                    <a:pt x="2022" y="978"/>
                  </a:lnTo>
                  <a:lnTo>
                    <a:pt x="2029" y="978"/>
                  </a:lnTo>
                  <a:lnTo>
                    <a:pt x="2035" y="978"/>
                  </a:lnTo>
                  <a:lnTo>
                    <a:pt x="2041" y="978"/>
                  </a:lnTo>
                  <a:lnTo>
                    <a:pt x="2048" y="978"/>
                  </a:lnTo>
                  <a:lnTo>
                    <a:pt x="2054" y="971"/>
                  </a:lnTo>
                  <a:lnTo>
                    <a:pt x="2060" y="978"/>
                  </a:lnTo>
                  <a:lnTo>
                    <a:pt x="2067" y="978"/>
                  </a:lnTo>
                  <a:lnTo>
                    <a:pt x="2073" y="978"/>
                  </a:lnTo>
                  <a:lnTo>
                    <a:pt x="2080" y="971"/>
                  </a:lnTo>
                  <a:lnTo>
                    <a:pt x="2086" y="978"/>
                  </a:lnTo>
                  <a:lnTo>
                    <a:pt x="2092" y="971"/>
                  </a:lnTo>
                  <a:lnTo>
                    <a:pt x="2099" y="971"/>
                  </a:lnTo>
                  <a:lnTo>
                    <a:pt x="2105" y="971"/>
                  </a:lnTo>
                  <a:lnTo>
                    <a:pt x="2111" y="971"/>
                  </a:lnTo>
                  <a:lnTo>
                    <a:pt x="2118" y="971"/>
                  </a:lnTo>
                  <a:lnTo>
                    <a:pt x="2124" y="971"/>
                  </a:lnTo>
                  <a:lnTo>
                    <a:pt x="2131" y="971"/>
                  </a:lnTo>
                  <a:lnTo>
                    <a:pt x="2137" y="971"/>
                  </a:lnTo>
                  <a:lnTo>
                    <a:pt x="2143" y="971"/>
                  </a:lnTo>
                  <a:lnTo>
                    <a:pt x="2150" y="971"/>
                  </a:lnTo>
                  <a:lnTo>
                    <a:pt x="2156" y="971"/>
                  </a:lnTo>
                  <a:lnTo>
                    <a:pt x="2162" y="971"/>
                  </a:lnTo>
                  <a:lnTo>
                    <a:pt x="2169" y="971"/>
                  </a:lnTo>
                  <a:lnTo>
                    <a:pt x="2175" y="978"/>
                  </a:lnTo>
                  <a:lnTo>
                    <a:pt x="2182" y="978"/>
                  </a:lnTo>
                  <a:lnTo>
                    <a:pt x="2188" y="978"/>
                  </a:lnTo>
                  <a:lnTo>
                    <a:pt x="2194" y="978"/>
                  </a:lnTo>
                  <a:lnTo>
                    <a:pt x="2201" y="978"/>
                  </a:lnTo>
                  <a:lnTo>
                    <a:pt x="2207" y="978"/>
                  </a:lnTo>
                  <a:lnTo>
                    <a:pt x="2214" y="978"/>
                  </a:lnTo>
                  <a:lnTo>
                    <a:pt x="2220" y="978"/>
                  </a:lnTo>
                  <a:lnTo>
                    <a:pt x="2226" y="978"/>
                  </a:lnTo>
                  <a:lnTo>
                    <a:pt x="2233" y="978"/>
                  </a:lnTo>
                  <a:lnTo>
                    <a:pt x="2239" y="971"/>
                  </a:lnTo>
                  <a:lnTo>
                    <a:pt x="2245" y="978"/>
                  </a:lnTo>
                  <a:lnTo>
                    <a:pt x="2252" y="978"/>
                  </a:lnTo>
                  <a:lnTo>
                    <a:pt x="2258" y="978"/>
                  </a:lnTo>
                  <a:lnTo>
                    <a:pt x="2265" y="971"/>
                  </a:lnTo>
                  <a:lnTo>
                    <a:pt x="2271" y="971"/>
                  </a:lnTo>
                  <a:lnTo>
                    <a:pt x="2277" y="971"/>
                  </a:lnTo>
                  <a:lnTo>
                    <a:pt x="2284" y="971"/>
                  </a:lnTo>
                  <a:lnTo>
                    <a:pt x="2290" y="971"/>
                  </a:lnTo>
                  <a:lnTo>
                    <a:pt x="2296" y="971"/>
                  </a:lnTo>
                  <a:lnTo>
                    <a:pt x="2303" y="971"/>
                  </a:lnTo>
                  <a:lnTo>
                    <a:pt x="2309" y="971"/>
                  </a:lnTo>
                  <a:lnTo>
                    <a:pt x="2316" y="971"/>
                  </a:lnTo>
                  <a:lnTo>
                    <a:pt x="2322" y="971"/>
                  </a:lnTo>
                  <a:lnTo>
                    <a:pt x="2328" y="971"/>
                  </a:lnTo>
                  <a:lnTo>
                    <a:pt x="2335" y="971"/>
                  </a:lnTo>
                  <a:lnTo>
                    <a:pt x="2341" y="971"/>
                  </a:lnTo>
                  <a:lnTo>
                    <a:pt x="2347" y="971"/>
                  </a:lnTo>
                  <a:lnTo>
                    <a:pt x="2354" y="971"/>
                  </a:lnTo>
                  <a:lnTo>
                    <a:pt x="2360" y="971"/>
                  </a:lnTo>
                  <a:lnTo>
                    <a:pt x="2367" y="971"/>
                  </a:lnTo>
                  <a:lnTo>
                    <a:pt x="2373" y="971"/>
                  </a:lnTo>
                  <a:lnTo>
                    <a:pt x="2379" y="971"/>
                  </a:lnTo>
                  <a:lnTo>
                    <a:pt x="2386" y="971"/>
                  </a:lnTo>
                  <a:lnTo>
                    <a:pt x="2392" y="971"/>
                  </a:lnTo>
                  <a:lnTo>
                    <a:pt x="2398" y="971"/>
                  </a:lnTo>
                  <a:lnTo>
                    <a:pt x="2405" y="971"/>
                  </a:lnTo>
                  <a:lnTo>
                    <a:pt x="2411" y="971"/>
                  </a:lnTo>
                  <a:lnTo>
                    <a:pt x="2418" y="971"/>
                  </a:lnTo>
                  <a:lnTo>
                    <a:pt x="2424" y="971"/>
                  </a:lnTo>
                  <a:lnTo>
                    <a:pt x="2430" y="971"/>
                  </a:lnTo>
                  <a:lnTo>
                    <a:pt x="2437" y="971"/>
                  </a:lnTo>
                  <a:lnTo>
                    <a:pt x="2443" y="971"/>
                  </a:lnTo>
                  <a:lnTo>
                    <a:pt x="2450" y="971"/>
                  </a:lnTo>
                  <a:lnTo>
                    <a:pt x="2456" y="971"/>
                  </a:lnTo>
                  <a:lnTo>
                    <a:pt x="2462" y="971"/>
                  </a:lnTo>
                  <a:lnTo>
                    <a:pt x="2469" y="971"/>
                  </a:lnTo>
                  <a:lnTo>
                    <a:pt x="2475" y="971"/>
                  </a:lnTo>
                  <a:lnTo>
                    <a:pt x="2481" y="971"/>
                  </a:lnTo>
                  <a:lnTo>
                    <a:pt x="2488" y="971"/>
                  </a:lnTo>
                  <a:lnTo>
                    <a:pt x="2494" y="971"/>
                  </a:lnTo>
                  <a:lnTo>
                    <a:pt x="2501" y="971"/>
                  </a:lnTo>
                  <a:lnTo>
                    <a:pt x="2507" y="971"/>
                  </a:lnTo>
                  <a:lnTo>
                    <a:pt x="2513" y="971"/>
                  </a:lnTo>
                  <a:lnTo>
                    <a:pt x="2520" y="971"/>
                  </a:lnTo>
                  <a:lnTo>
                    <a:pt x="2526" y="971"/>
                  </a:lnTo>
                  <a:lnTo>
                    <a:pt x="2532" y="971"/>
                  </a:lnTo>
                  <a:lnTo>
                    <a:pt x="2539" y="971"/>
                  </a:lnTo>
                  <a:lnTo>
                    <a:pt x="2545" y="971"/>
                  </a:lnTo>
                  <a:lnTo>
                    <a:pt x="2552" y="971"/>
                  </a:lnTo>
                  <a:lnTo>
                    <a:pt x="2558" y="971"/>
                  </a:lnTo>
                  <a:lnTo>
                    <a:pt x="2564" y="971"/>
                  </a:lnTo>
                  <a:lnTo>
                    <a:pt x="2571" y="971"/>
                  </a:lnTo>
                  <a:lnTo>
                    <a:pt x="2577" y="971"/>
                  </a:lnTo>
                  <a:lnTo>
                    <a:pt x="2583" y="971"/>
                  </a:lnTo>
                  <a:lnTo>
                    <a:pt x="2590" y="971"/>
                  </a:lnTo>
                  <a:lnTo>
                    <a:pt x="2596" y="971"/>
                  </a:lnTo>
                  <a:lnTo>
                    <a:pt x="2603" y="971"/>
                  </a:lnTo>
                  <a:lnTo>
                    <a:pt x="2609" y="971"/>
                  </a:lnTo>
                  <a:lnTo>
                    <a:pt x="2615" y="971"/>
                  </a:lnTo>
                  <a:lnTo>
                    <a:pt x="2622" y="971"/>
                  </a:lnTo>
                  <a:lnTo>
                    <a:pt x="2628" y="971"/>
                  </a:lnTo>
                  <a:lnTo>
                    <a:pt x="2634" y="971"/>
                  </a:lnTo>
                  <a:lnTo>
                    <a:pt x="2641" y="971"/>
                  </a:lnTo>
                  <a:lnTo>
                    <a:pt x="2647" y="971"/>
                  </a:lnTo>
                  <a:lnTo>
                    <a:pt x="2654" y="971"/>
                  </a:lnTo>
                  <a:lnTo>
                    <a:pt x="2660" y="971"/>
                  </a:lnTo>
                  <a:lnTo>
                    <a:pt x="2666" y="965"/>
                  </a:lnTo>
                  <a:lnTo>
                    <a:pt x="2673" y="965"/>
                  </a:lnTo>
                  <a:lnTo>
                    <a:pt x="2679" y="965"/>
                  </a:lnTo>
                  <a:lnTo>
                    <a:pt x="2686" y="959"/>
                  </a:lnTo>
                  <a:lnTo>
                    <a:pt x="2692" y="959"/>
                  </a:lnTo>
                  <a:lnTo>
                    <a:pt x="2698" y="959"/>
                  </a:lnTo>
                  <a:lnTo>
                    <a:pt x="2705" y="952"/>
                  </a:lnTo>
                  <a:lnTo>
                    <a:pt x="2711" y="952"/>
                  </a:lnTo>
                  <a:lnTo>
                    <a:pt x="2717" y="952"/>
                  </a:lnTo>
                  <a:lnTo>
                    <a:pt x="2724" y="959"/>
                  </a:lnTo>
                  <a:lnTo>
                    <a:pt x="2730" y="959"/>
                  </a:lnTo>
                  <a:lnTo>
                    <a:pt x="2737" y="959"/>
                  </a:lnTo>
                  <a:lnTo>
                    <a:pt x="2743" y="965"/>
                  </a:lnTo>
                  <a:lnTo>
                    <a:pt x="2749" y="965"/>
                  </a:lnTo>
                  <a:lnTo>
                    <a:pt x="2756" y="965"/>
                  </a:lnTo>
                  <a:lnTo>
                    <a:pt x="2762" y="965"/>
                  </a:lnTo>
                  <a:lnTo>
                    <a:pt x="2768" y="965"/>
                  </a:lnTo>
                  <a:lnTo>
                    <a:pt x="2775" y="965"/>
                  </a:lnTo>
                  <a:lnTo>
                    <a:pt x="2781" y="965"/>
                  </a:lnTo>
                  <a:lnTo>
                    <a:pt x="2788" y="965"/>
                  </a:lnTo>
                  <a:lnTo>
                    <a:pt x="2794" y="965"/>
                  </a:lnTo>
                  <a:lnTo>
                    <a:pt x="2800" y="965"/>
                  </a:lnTo>
                  <a:lnTo>
                    <a:pt x="2807" y="965"/>
                  </a:lnTo>
                  <a:lnTo>
                    <a:pt x="2813" y="965"/>
                  </a:lnTo>
                  <a:lnTo>
                    <a:pt x="2819" y="965"/>
                  </a:lnTo>
                  <a:lnTo>
                    <a:pt x="2826" y="965"/>
                  </a:lnTo>
                  <a:lnTo>
                    <a:pt x="2832" y="965"/>
                  </a:lnTo>
                  <a:lnTo>
                    <a:pt x="2839" y="965"/>
                  </a:lnTo>
                  <a:lnTo>
                    <a:pt x="2845" y="965"/>
                  </a:lnTo>
                  <a:lnTo>
                    <a:pt x="2851" y="965"/>
                  </a:lnTo>
                  <a:lnTo>
                    <a:pt x="2858" y="965"/>
                  </a:lnTo>
                  <a:lnTo>
                    <a:pt x="2864" y="965"/>
                  </a:lnTo>
                  <a:lnTo>
                    <a:pt x="2871" y="965"/>
                  </a:lnTo>
                  <a:lnTo>
                    <a:pt x="2877" y="965"/>
                  </a:lnTo>
                  <a:lnTo>
                    <a:pt x="2883" y="965"/>
                  </a:lnTo>
                  <a:lnTo>
                    <a:pt x="2890" y="965"/>
                  </a:lnTo>
                  <a:lnTo>
                    <a:pt x="2896" y="965"/>
                  </a:lnTo>
                  <a:lnTo>
                    <a:pt x="2902" y="965"/>
                  </a:lnTo>
                  <a:lnTo>
                    <a:pt x="2909" y="965"/>
                  </a:lnTo>
                  <a:lnTo>
                    <a:pt x="2915" y="965"/>
                  </a:lnTo>
                  <a:lnTo>
                    <a:pt x="2922" y="965"/>
                  </a:lnTo>
                  <a:lnTo>
                    <a:pt x="2928" y="965"/>
                  </a:lnTo>
                  <a:lnTo>
                    <a:pt x="2934" y="965"/>
                  </a:lnTo>
                  <a:lnTo>
                    <a:pt x="2941" y="965"/>
                  </a:lnTo>
                  <a:lnTo>
                    <a:pt x="2947" y="965"/>
                  </a:lnTo>
                  <a:lnTo>
                    <a:pt x="2953" y="965"/>
                  </a:lnTo>
                  <a:lnTo>
                    <a:pt x="2960" y="965"/>
                  </a:lnTo>
                  <a:lnTo>
                    <a:pt x="2966" y="965"/>
                  </a:lnTo>
                  <a:lnTo>
                    <a:pt x="2973" y="965"/>
                  </a:lnTo>
                  <a:lnTo>
                    <a:pt x="2979" y="965"/>
                  </a:lnTo>
                  <a:lnTo>
                    <a:pt x="2985" y="965"/>
                  </a:lnTo>
                  <a:lnTo>
                    <a:pt x="2992" y="965"/>
                  </a:lnTo>
                  <a:lnTo>
                    <a:pt x="2998" y="959"/>
                  </a:lnTo>
                  <a:lnTo>
                    <a:pt x="3004" y="959"/>
                  </a:lnTo>
                  <a:lnTo>
                    <a:pt x="3011" y="959"/>
                  </a:lnTo>
                  <a:lnTo>
                    <a:pt x="3017" y="959"/>
                  </a:lnTo>
                  <a:lnTo>
                    <a:pt x="3024" y="965"/>
                  </a:lnTo>
                  <a:lnTo>
                    <a:pt x="3030" y="965"/>
                  </a:lnTo>
                  <a:lnTo>
                    <a:pt x="3036" y="959"/>
                  </a:lnTo>
                  <a:lnTo>
                    <a:pt x="3043" y="959"/>
                  </a:lnTo>
                  <a:lnTo>
                    <a:pt x="3049" y="959"/>
                  </a:lnTo>
                  <a:lnTo>
                    <a:pt x="3055" y="959"/>
                  </a:lnTo>
                  <a:lnTo>
                    <a:pt x="3062" y="959"/>
                  </a:lnTo>
                  <a:lnTo>
                    <a:pt x="3068" y="965"/>
                  </a:lnTo>
                  <a:lnTo>
                    <a:pt x="3075" y="959"/>
                  </a:lnTo>
                  <a:lnTo>
                    <a:pt x="3081" y="959"/>
                  </a:lnTo>
                  <a:lnTo>
                    <a:pt x="3087" y="959"/>
                  </a:lnTo>
                  <a:lnTo>
                    <a:pt x="3094" y="959"/>
                  </a:lnTo>
                  <a:lnTo>
                    <a:pt x="3100" y="959"/>
                  </a:lnTo>
                  <a:lnTo>
                    <a:pt x="3107" y="959"/>
                  </a:lnTo>
                  <a:lnTo>
                    <a:pt x="3113" y="959"/>
                  </a:lnTo>
                  <a:lnTo>
                    <a:pt x="3119" y="959"/>
                  </a:lnTo>
                  <a:lnTo>
                    <a:pt x="3126" y="959"/>
                  </a:lnTo>
                  <a:lnTo>
                    <a:pt x="3132" y="959"/>
                  </a:lnTo>
                  <a:lnTo>
                    <a:pt x="3138" y="959"/>
                  </a:lnTo>
                  <a:lnTo>
                    <a:pt x="3145" y="959"/>
                  </a:lnTo>
                  <a:lnTo>
                    <a:pt x="3151" y="959"/>
                  </a:lnTo>
                  <a:lnTo>
                    <a:pt x="3158" y="959"/>
                  </a:lnTo>
                  <a:lnTo>
                    <a:pt x="3164" y="952"/>
                  </a:lnTo>
                  <a:lnTo>
                    <a:pt x="3170" y="952"/>
                  </a:lnTo>
                  <a:lnTo>
                    <a:pt x="3177" y="952"/>
                  </a:lnTo>
                  <a:lnTo>
                    <a:pt x="3183" y="959"/>
                  </a:lnTo>
                  <a:lnTo>
                    <a:pt x="3189" y="959"/>
                  </a:lnTo>
                  <a:lnTo>
                    <a:pt x="3196" y="959"/>
                  </a:lnTo>
                  <a:lnTo>
                    <a:pt x="3202" y="959"/>
                  </a:lnTo>
                  <a:lnTo>
                    <a:pt x="3209" y="959"/>
                  </a:lnTo>
                  <a:lnTo>
                    <a:pt x="3215" y="952"/>
                  </a:lnTo>
                  <a:lnTo>
                    <a:pt x="3221" y="952"/>
                  </a:lnTo>
                  <a:lnTo>
                    <a:pt x="3228" y="952"/>
                  </a:lnTo>
                  <a:lnTo>
                    <a:pt x="3234" y="952"/>
                  </a:lnTo>
                  <a:lnTo>
                    <a:pt x="3240" y="952"/>
                  </a:lnTo>
                  <a:lnTo>
                    <a:pt x="3247" y="952"/>
                  </a:lnTo>
                  <a:lnTo>
                    <a:pt x="3253" y="952"/>
                  </a:lnTo>
                  <a:lnTo>
                    <a:pt x="3260" y="946"/>
                  </a:lnTo>
                  <a:lnTo>
                    <a:pt x="3266" y="946"/>
                  </a:lnTo>
                  <a:lnTo>
                    <a:pt x="3272" y="946"/>
                  </a:lnTo>
                  <a:lnTo>
                    <a:pt x="3279" y="946"/>
                  </a:lnTo>
                  <a:lnTo>
                    <a:pt x="3285" y="939"/>
                  </a:lnTo>
                  <a:lnTo>
                    <a:pt x="3292" y="939"/>
                  </a:lnTo>
                  <a:lnTo>
                    <a:pt x="3298" y="939"/>
                  </a:lnTo>
                  <a:lnTo>
                    <a:pt x="3304" y="939"/>
                  </a:lnTo>
                  <a:lnTo>
                    <a:pt x="3311" y="939"/>
                  </a:lnTo>
                  <a:lnTo>
                    <a:pt x="3317" y="939"/>
                  </a:lnTo>
                  <a:lnTo>
                    <a:pt x="3323" y="939"/>
                  </a:lnTo>
                  <a:lnTo>
                    <a:pt x="3330" y="939"/>
                  </a:lnTo>
                  <a:lnTo>
                    <a:pt x="3336" y="939"/>
                  </a:lnTo>
                  <a:lnTo>
                    <a:pt x="3343" y="939"/>
                  </a:lnTo>
                  <a:lnTo>
                    <a:pt x="3349" y="939"/>
                  </a:lnTo>
                  <a:lnTo>
                    <a:pt x="3355" y="939"/>
                  </a:lnTo>
                  <a:lnTo>
                    <a:pt x="3362" y="933"/>
                  </a:lnTo>
                  <a:lnTo>
                    <a:pt x="3368" y="927"/>
                  </a:lnTo>
                  <a:lnTo>
                    <a:pt x="3374" y="920"/>
                  </a:lnTo>
                  <a:lnTo>
                    <a:pt x="3381" y="914"/>
                  </a:lnTo>
                  <a:lnTo>
                    <a:pt x="3387" y="914"/>
                  </a:lnTo>
                  <a:lnTo>
                    <a:pt x="3394" y="914"/>
                  </a:lnTo>
                  <a:lnTo>
                    <a:pt x="3400" y="914"/>
                  </a:lnTo>
                  <a:lnTo>
                    <a:pt x="3406" y="914"/>
                  </a:lnTo>
                  <a:lnTo>
                    <a:pt x="3413" y="914"/>
                  </a:lnTo>
                  <a:lnTo>
                    <a:pt x="3419" y="914"/>
                  </a:lnTo>
                  <a:lnTo>
                    <a:pt x="3425" y="901"/>
                  </a:lnTo>
                  <a:lnTo>
                    <a:pt x="3432" y="875"/>
                  </a:lnTo>
                  <a:lnTo>
                    <a:pt x="3438" y="786"/>
                  </a:lnTo>
                  <a:lnTo>
                    <a:pt x="3445" y="607"/>
                  </a:lnTo>
                  <a:lnTo>
                    <a:pt x="3451" y="351"/>
                  </a:lnTo>
                  <a:lnTo>
                    <a:pt x="3457" y="115"/>
                  </a:lnTo>
                  <a:lnTo>
                    <a:pt x="3464" y="0"/>
                  </a:lnTo>
                  <a:lnTo>
                    <a:pt x="3470" y="31"/>
                  </a:lnTo>
                  <a:lnTo>
                    <a:pt x="3476" y="153"/>
                  </a:lnTo>
                  <a:lnTo>
                    <a:pt x="3483" y="313"/>
                  </a:lnTo>
                  <a:lnTo>
                    <a:pt x="3489" y="453"/>
                  </a:lnTo>
                  <a:lnTo>
                    <a:pt x="3496" y="562"/>
                  </a:lnTo>
                  <a:lnTo>
                    <a:pt x="3502" y="620"/>
                  </a:lnTo>
                  <a:lnTo>
                    <a:pt x="3508" y="652"/>
                  </a:lnTo>
                  <a:lnTo>
                    <a:pt x="3515" y="677"/>
                  </a:lnTo>
                  <a:lnTo>
                    <a:pt x="3521" y="696"/>
                  </a:lnTo>
                  <a:lnTo>
                    <a:pt x="3528" y="722"/>
                  </a:lnTo>
                  <a:lnTo>
                    <a:pt x="3534" y="748"/>
                  </a:lnTo>
                  <a:lnTo>
                    <a:pt x="3540" y="786"/>
                  </a:lnTo>
                  <a:lnTo>
                    <a:pt x="3547" y="818"/>
                  </a:lnTo>
                  <a:lnTo>
                    <a:pt x="3553" y="843"/>
                  </a:lnTo>
                  <a:lnTo>
                    <a:pt x="3559" y="863"/>
                  </a:lnTo>
                  <a:lnTo>
                    <a:pt x="3566" y="882"/>
                  </a:lnTo>
                  <a:lnTo>
                    <a:pt x="3572" y="888"/>
                  </a:lnTo>
                  <a:lnTo>
                    <a:pt x="3579" y="895"/>
                  </a:lnTo>
                  <a:lnTo>
                    <a:pt x="3585" y="901"/>
                  </a:lnTo>
                  <a:lnTo>
                    <a:pt x="3591" y="901"/>
                  </a:lnTo>
                  <a:lnTo>
                    <a:pt x="3598" y="907"/>
                  </a:lnTo>
                  <a:lnTo>
                    <a:pt x="3604" y="907"/>
                  </a:lnTo>
                  <a:lnTo>
                    <a:pt x="3610" y="907"/>
                  </a:lnTo>
                  <a:lnTo>
                    <a:pt x="3617" y="914"/>
                  </a:lnTo>
                  <a:lnTo>
                    <a:pt x="3623" y="920"/>
                  </a:lnTo>
                  <a:lnTo>
                    <a:pt x="3630" y="927"/>
                  </a:lnTo>
                  <a:lnTo>
                    <a:pt x="3636" y="927"/>
                  </a:lnTo>
                  <a:lnTo>
                    <a:pt x="3642" y="927"/>
                  </a:lnTo>
                  <a:lnTo>
                    <a:pt x="3649" y="933"/>
                  </a:lnTo>
                  <a:lnTo>
                    <a:pt x="3655" y="933"/>
                  </a:lnTo>
                  <a:lnTo>
                    <a:pt x="3661" y="933"/>
                  </a:lnTo>
                  <a:lnTo>
                    <a:pt x="3668" y="933"/>
                  </a:lnTo>
                  <a:lnTo>
                    <a:pt x="3674" y="939"/>
                  </a:lnTo>
                  <a:lnTo>
                    <a:pt x="3681" y="939"/>
                  </a:lnTo>
                  <a:lnTo>
                    <a:pt x="3687" y="939"/>
                  </a:lnTo>
                  <a:lnTo>
                    <a:pt x="3693" y="946"/>
                  </a:lnTo>
                  <a:lnTo>
                    <a:pt x="3700" y="946"/>
                  </a:lnTo>
                  <a:lnTo>
                    <a:pt x="3706" y="946"/>
                  </a:lnTo>
                  <a:lnTo>
                    <a:pt x="3713" y="946"/>
                  </a:lnTo>
                  <a:lnTo>
                    <a:pt x="3719" y="946"/>
                  </a:lnTo>
                  <a:lnTo>
                    <a:pt x="3725" y="946"/>
                  </a:lnTo>
                  <a:lnTo>
                    <a:pt x="3732" y="946"/>
                  </a:lnTo>
                  <a:lnTo>
                    <a:pt x="3738" y="952"/>
                  </a:lnTo>
                  <a:lnTo>
                    <a:pt x="3744" y="952"/>
                  </a:lnTo>
                  <a:lnTo>
                    <a:pt x="3751" y="952"/>
                  </a:lnTo>
                  <a:lnTo>
                    <a:pt x="3757" y="952"/>
                  </a:lnTo>
                  <a:lnTo>
                    <a:pt x="3764" y="952"/>
                  </a:lnTo>
                  <a:lnTo>
                    <a:pt x="3770" y="952"/>
                  </a:lnTo>
                  <a:lnTo>
                    <a:pt x="3776" y="952"/>
                  </a:lnTo>
                  <a:lnTo>
                    <a:pt x="3783" y="952"/>
                  </a:lnTo>
                  <a:lnTo>
                    <a:pt x="3789" y="952"/>
                  </a:lnTo>
                  <a:lnTo>
                    <a:pt x="3795" y="952"/>
                  </a:lnTo>
                  <a:lnTo>
                    <a:pt x="3802" y="952"/>
                  </a:lnTo>
                  <a:lnTo>
                    <a:pt x="3808" y="952"/>
                  </a:lnTo>
                  <a:lnTo>
                    <a:pt x="3815" y="952"/>
                  </a:lnTo>
                  <a:lnTo>
                    <a:pt x="3821" y="952"/>
                  </a:lnTo>
                  <a:lnTo>
                    <a:pt x="3827" y="952"/>
                  </a:lnTo>
                  <a:lnTo>
                    <a:pt x="3834" y="952"/>
                  </a:lnTo>
                  <a:lnTo>
                    <a:pt x="3840" y="952"/>
                  </a:lnTo>
                  <a:lnTo>
                    <a:pt x="3846" y="952"/>
                  </a:lnTo>
                  <a:lnTo>
                    <a:pt x="3853" y="952"/>
                  </a:lnTo>
                  <a:lnTo>
                    <a:pt x="3859" y="952"/>
                  </a:lnTo>
                  <a:lnTo>
                    <a:pt x="3866" y="952"/>
                  </a:lnTo>
                  <a:lnTo>
                    <a:pt x="3872" y="952"/>
                  </a:lnTo>
                  <a:lnTo>
                    <a:pt x="3878" y="952"/>
                  </a:lnTo>
                  <a:lnTo>
                    <a:pt x="3885" y="952"/>
                  </a:lnTo>
                  <a:lnTo>
                    <a:pt x="3891" y="952"/>
                  </a:lnTo>
                  <a:lnTo>
                    <a:pt x="3897" y="952"/>
                  </a:lnTo>
                  <a:lnTo>
                    <a:pt x="3904" y="952"/>
                  </a:lnTo>
                  <a:lnTo>
                    <a:pt x="3910" y="952"/>
                  </a:lnTo>
                  <a:lnTo>
                    <a:pt x="3917" y="952"/>
                  </a:lnTo>
                  <a:lnTo>
                    <a:pt x="3923" y="952"/>
                  </a:lnTo>
                  <a:lnTo>
                    <a:pt x="3929" y="952"/>
                  </a:lnTo>
                  <a:lnTo>
                    <a:pt x="3936" y="952"/>
                  </a:lnTo>
                  <a:lnTo>
                    <a:pt x="3942" y="952"/>
                  </a:lnTo>
                  <a:lnTo>
                    <a:pt x="3949" y="952"/>
                  </a:lnTo>
                  <a:lnTo>
                    <a:pt x="3955" y="952"/>
                  </a:lnTo>
                  <a:lnTo>
                    <a:pt x="3961" y="952"/>
                  </a:lnTo>
                  <a:lnTo>
                    <a:pt x="3968" y="952"/>
                  </a:lnTo>
                  <a:lnTo>
                    <a:pt x="3974" y="952"/>
                  </a:lnTo>
                  <a:lnTo>
                    <a:pt x="3980" y="952"/>
                  </a:lnTo>
                  <a:lnTo>
                    <a:pt x="3987" y="952"/>
                  </a:lnTo>
                  <a:lnTo>
                    <a:pt x="3993" y="952"/>
                  </a:lnTo>
                  <a:lnTo>
                    <a:pt x="4000" y="952"/>
                  </a:lnTo>
                  <a:lnTo>
                    <a:pt x="4006" y="952"/>
                  </a:lnTo>
                  <a:lnTo>
                    <a:pt x="4012" y="946"/>
                  </a:lnTo>
                  <a:lnTo>
                    <a:pt x="4019" y="952"/>
                  </a:lnTo>
                  <a:lnTo>
                    <a:pt x="4025" y="952"/>
                  </a:lnTo>
                  <a:lnTo>
                    <a:pt x="4031" y="946"/>
                  </a:lnTo>
                  <a:lnTo>
                    <a:pt x="4038" y="946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3" name="Freeform 91"/>
            <p:cNvSpPr>
              <a:spLocks/>
            </p:cNvSpPr>
            <p:nvPr/>
          </p:nvSpPr>
          <p:spPr bwMode="auto">
            <a:xfrm>
              <a:off x="3976477" y="1470021"/>
              <a:ext cx="2665883" cy="980180"/>
            </a:xfrm>
            <a:custGeom>
              <a:avLst/>
              <a:gdLst/>
              <a:ahLst/>
              <a:cxnLst>
                <a:cxn ang="0">
                  <a:pos x="57" y="1055"/>
                </a:cxn>
                <a:cxn ang="0">
                  <a:pos x="121" y="1036"/>
                </a:cxn>
                <a:cxn ang="0">
                  <a:pos x="185" y="1049"/>
                </a:cxn>
                <a:cxn ang="0">
                  <a:pos x="249" y="1036"/>
                </a:cxn>
                <a:cxn ang="0">
                  <a:pos x="313" y="1036"/>
                </a:cxn>
                <a:cxn ang="0">
                  <a:pos x="376" y="1043"/>
                </a:cxn>
                <a:cxn ang="0">
                  <a:pos x="440" y="1036"/>
                </a:cxn>
                <a:cxn ang="0">
                  <a:pos x="504" y="1043"/>
                </a:cxn>
                <a:cxn ang="0">
                  <a:pos x="568" y="1036"/>
                </a:cxn>
                <a:cxn ang="0">
                  <a:pos x="632" y="1036"/>
                </a:cxn>
                <a:cxn ang="0">
                  <a:pos x="695" y="1036"/>
                </a:cxn>
                <a:cxn ang="0">
                  <a:pos x="759" y="1036"/>
                </a:cxn>
                <a:cxn ang="0">
                  <a:pos x="823" y="1043"/>
                </a:cxn>
                <a:cxn ang="0">
                  <a:pos x="887" y="1036"/>
                </a:cxn>
                <a:cxn ang="0">
                  <a:pos x="951" y="1036"/>
                </a:cxn>
                <a:cxn ang="0">
                  <a:pos x="1014" y="1030"/>
                </a:cxn>
                <a:cxn ang="0">
                  <a:pos x="1078" y="1030"/>
                </a:cxn>
                <a:cxn ang="0">
                  <a:pos x="1142" y="1030"/>
                </a:cxn>
                <a:cxn ang="0">
                  <a:pos x="1206" y="1030"/>
                </a:cxn>
                <a:cxn ang="0">
                  <a:pos x="1269" y="1030"/>
                </a:cxn>
                <a:cxn ang="0">
                  <a:pos x="1333" y="1036"/>
                </a:cxn>
                <a:cxn ang="0">
                  <a:pos x="1397" y="1030"/>
                </a:cxn>
                <a:cxn ang="0">
                  <a:pos x="1461" y="1036"/>
                </a:cxn>
                <a:cxn ang="0">
                  <a:pos x="1525" y="1030"/>
                </a:cxn>
                <a:cxn ang="0">
                  <a:pos x="1588" y="1030"/>
                </a:cxn>
                <a:cxn ang="0">
                  <a:pos x="1652" y="1030"/>
                </a:cxn>
                <a:cxn ang="0">
                  <a:pos x="1716" y="1023"/>
                </a:cxn>
                <a:cxn ang="0">
                  <a:pos x="1780" y="1030"/>
                </a:cxn>
                <a:cxn ang="0">
                  <a:pos x="1844" y="1030"/>
                </a:cxn>
                <a:cxn ang="0">
                  <a:pos x="1907" y="1030"/>
                </a:cxn>
                <a:cxn ang="0">
                  <a:pos x="1971" y="1023"/>
                </a:cxn>
                <a:cxn ang="0">
                  <a:pos x="2035" y="1023"/>
                </a:cxn>
                <a:cxn ang="0">
                  <a:pos x="2099" y="1023"/>
                </a:cxn>
                <a:cxn ang="0">
                  <a:pos x="2162" y="1023"/>
                </a:cxn>
                <a:cxn ang="0">
                  <a:pos x="2226" y="1017"/>
                </a:cxn>
                <a:cxn ang="0">
                  <a:pos x="2290" y="1017"/>
                </a:cxn>
                <a:cxn ang="0">
                  <a:pos x="2354" y="1017"/>
                </a:cxn>
                <a:cxn ang="0">
                  <a:pos x="2418" y="1017"/>
                </a:cxn>
                <a:cxn ang="0">
                  <a:pos x="2481" y="1017"/>
                </a:cxn>
                <a:cxn ang="0">
                  <a:pos x="2545" y="1017"/>
                </a:cxn>
                <a:cxn ang="0">
                  <a:pos x="2609" y="1017"/>
                </a:cxn>
                <a:cxn ang="0">
                  <a:pos x="2673" y="1011"/>
                </a:cxn>
                <a:cxn ang="0">
                  <a:pos x="2737" y="998"/>
                </a:cxn>
                <a:cxn ang="0">
                  <a:pos x="2800" y="1011"/>
                </a:cxn>
                <a:cxn ang="0">
                  <a:pos x="2864" y="1011"/>
                </a:cxn>
                <a:cxn ang="0">
                  <a:pos x="2928" y="1011"/>
                </a:cxn>
                <a:cxn ang="0">
                  <a:pos x="2992" y="1004"/>
                </a:cxn>
                <a:cxn ang="0">
                  <a:pos x="3055" y="1004"/>
                </a:cxn>
                <a:cxn ang="0">
                  <a:pos x="3119" y="1004"/>
                </a:cxn>
                <a:cxn ang="0">
                  <a:pos x="3183" y="998"/>
                </a:cxn>
                <a:cxn ang="0">
                  <a:pos x="3247" y="991"/>
                </a:cxn>
                <a:cxn ang="0">
                  <a:pos x="3311" y="985"/>
                </a:cxn>
                <a:cxn ang="0">
                  <a:pos x="3374" y="953"/>
                </a:cxn>
                <a:cxn ang="0">
                  <a:pos x="3438" y="7"/>
                </a:cxn>
                <a:cxn ang="0">
                  <a:pos x="3502" y="742"/>
                </a:cxn>
                <a:cxn ang="0">
                  <a:pos x="3566" y="947"/>
                </a:cxn>
                <a:cxn ang="0">
                  <a:pos x="3630" y="979"/>
                </a:cxn>
                <a:cxn ang="0">
                  <a:pos x="3693" y="991"/>
                </a:cxn>
                <a:cxn ang="0">
                  <a:pos x="3757" y="991"/>
                </a:cxn>
                <a:cxn ang="0">
                  <a:pos x="3821" y="998"/>
                </a:cxn>
                <a:cxn ang="0">
                  <a:pos x="3885" y="991"/>
                </a:cxn>
                <a:cxn ang="0">
                  <a:pos x="3949" y="991"/>
                </a:cxn>
                <a:cxn ang="0">
                  <a:pos x="4012" y="991"/>
                </a:cxn>
              </a:cxnLst>
              <a:rect l="0" t="0" r="r" b="b"/>
              <a:pathLst>
                <a:path w="4038" h="1055">
                  <a:moveTo>
                    <a:pt x="0" y="1030"/>
                  </a:moveTo>
                  <a:lnTo>
                    <a:pt x="6" y="1036"/>
                  </a:lnTo>
                  <a:lnTo>
                    <a:pt x="13" y="1043"/>
                  </a:lnTo>
                  <a:lnTo>
                    <a:pt x="19" y="1043"/>
                  </a:lnTo>
                  <a:lnTo>
                    <a:pt x="26" y="1049"/>
                  </a:lnTo>
                  <a:lnTo>
                    <a:pt x="32" y="1049"/>
                  </a:lnTo>
                  <a:lnTo>
                    <a:pt x="38" y="1055"/>
                  </a:lnTo>
                  <a:lnTo>
                    <a:pt x="45" y="1055"/>
                  </a:lnTo>
                  <a:lnTo>
                    <a:pt x="51" y="1055"/>
                  </a:lnTo>
                  <a:lnTo>
                    <a:pt x="57" y="1055"/>
                  </a:lnTo>
                  <a:lnTo>
                    <a:pt x="64" y="1049"/>
                  </a:lnTo>
                  <a:lnTo>
                    <a:pt x="70" y="1049"/>
                  </a:lnTo>
                  <a:lnTo>
                    <a:pt x="77" y="1049"/>
                  </a:lnTo>
                  <a:lnTo>
                    <a:pt x="83" y="1049"/>
                  </a:lnTo>
                  <a:lnTo>
                    <a:pt x="89" y="1043"/>
                  </a:lnTo>
                  <a:lnTo>
                    <a:pt x="96" y="1043"/>
                  </a:lnTo>
                  <a:lnTo>
                    <a:pt x="102" y="1036"/>
                  </a:lnTo>
                  <a:lnTo>
                    <a:pt x="109" y="1036"/>
                  </a:lnTo>
                  <a:lnTo>
                    <a:pt x="115" y="1036"/>
                  </a:lnTo>
                  <a:lnTo>
                    <a:pt x="121" y="1036"/>
                  </a:lnTo>
                  <a:lnTo>
                    <a:pt x="128" y="1036"/>
                  </a:lnTo>
                  <a:lnTo>
                    <a:pt x="134" y="1036"/>
                  </a:lnTo>
                  <a:lnTo>
                    <a:pt x="140" y="1043"/>
                  </a:lnTo>
                  <a:lnTo>
                    <a:pt x="147" y="1043"/>
                  </a:lnTo>
                  <a:lnTo>
                    <a:pt x="153" y="1049"/>
                  </a:lnTo>
                  <a:lnTo>
                    <a:pt x="160" y="1049"/>
                  </a:lnTo>
                  <a:lnTo>
                    <a:pt x="166" y="1049"/>
                  </a:lnTo>
                  <a:lnTo>
                    <a:pt x="172" y="1049"/>
                  </a:lnTo>
                  <a:lnTo>
                    <a:pt x="179" y="1049"/>
                  </a:lnTo>
                  <a:lnTo>
                    <a:pt x="185" y="1049"/>
                  </a:lnTo>
                  <a:lnTo>
                    <a:pt x="191" y="1049"/>
                  </a:lnTo>
                  <a:lnTo>
                    <a:pt x="198" y="1049"/>
                  </a:lnTo>
                  <a:lnTo>
                    <a:pt x="204" y="1043"/>
                  </a:lnTo>
                  <a:lnTo>
                    <a:pt x="211" y="1043"/>
                  </a:lnTo>
                  <a:lnTo>
                    <a:pt x="217" y="1043"/>
                  </a:lnTo>
                  <a:lnTo>
                    <a:pt x="223" y="1036"/>
                  </a:lnTo>
                  <a:lnTo>
                    <a:pt x="230" y="1036"/>
                  </a:lnTo>
                  <a:lnTo>
                    <a:pt x="236" y="1036"/>
                  </a:lnTo>
                  <a:lnTo>
                    <a:pt x="242" y="1036"/>
                  </a:lnTo>
                  <a:lnTo>
                    <a:pt x="249" y="1036"/>
                  </a:lnTo>
                  <a:lnTo>
                    <a:pt x="255" y="1043"/>
                  </a:lnTo>
                  <a:lnTo>
                    <a:pt x="262" y="1043"/>
                  </a:lnTo>
                  <a:lnTo>
                    <a:pt x="268" y="1049"/>
                  </a:lnTo>
                  <a:lnTo>
                    <a:pt x="274" y="1049"/>
                  </a:lnTo>
                  <a:lnTo>
                    <a:pt x="281" y="1049"/>
                  </a:lnTo>
                  <a:lnTo>
                    <a:pt x="287" y="1049"/>
                  </a:lnTo>
                  <a:lnTo>
                    <a:pt x="294" y="1049"/>
                  </a:lnTo>
                  <a:lnTo>
                    <a:pt x="300" y="1043"/>
                  </a:lnTo>
                  <a:lnTo>
                    <a:pt x="306" y="1043"/>
                  </a:lnTo>
                  <a:lnTo>
                    <a:pt x="313" y="1036"/>
                  </a:lnTo>
                  <a:lnTo>
                    <a:pt x="319" y="1036"/>
                  </a:lnTo>
                  <a:lnTo>
                    <a:pt x="325" y="1036"/>
                  </a:lnTo>
                  <a:lnTo>
                    <a:pt x="332" y="1030"/>
                  </a:lnTo>
                  <a:lnTo>
                    <a:pt x="338" y="1030"/>
                  </a:lnTo>
                  <a:lnTo>
                    <a:pt x="345" y="1036"/>
                  </a:lnTo>
                  <a:lnTo>
                    <a:pt x="351" y="1036"/>
                  </a:lnTo>
                  <a:lnTo>
                    <a:pt x="357" y="1036"/>
                  </a:lnTo>
                  <a:lnTo>
                    <a:pt x="364" y="1036"/>
                  </a:lnTo>
                  <a:lnTo>
                    <a:pt x="370" y="1043"/>
                  </a:lnTo>
                  <a:lnTo>
                    <a:pt x="376" y="1043"/>
                  </a:lnTo>
                  <a:lnTo>
                    <a:pt x="383" y="1043"/>
                  </a:lnTo>
                  <a:lnTo>
                    <a:pt x="389" y="1043"/>
                  </a:lnTo>
                  <a:lnTo>
                    <a:pt x="396" y="1043"/>
                  </a:lnTo>
                  <a:lnTo>
                    <a:pt x="402" y="1043"/>
                  </a:lnTo>
                  <a:lnTo>
                    <a:pt x="408" y="1043"/>
                  </a:lnTo>
                  <a:lnTo>
                    <a:pt x="415" y="1043"/>
                  </a:lnTo>
                  <a:lnTo>
                    <a:pt x="421" y="1043"/>
                  </a:lnTo>
                  <a:lnTo>
                    <a:pt x="427" y="1036"/>
                  </a:lnTo>
                  <a:lnTo>
                    <a:pt x="434" y="1036"/>
                  </a:lnTo>
                  <a:lnTo>
                    <a:pt x="440" y="1036"/>
                  </a:lnTo>
                  <a:lnTo>
                    <a:pt x="447" y="1036"/>
                  </a:lnTo>
                  <a:lnTo>
                    <a:pt x="453" y="1036"/>
                  </a:lnTo>
                  <a:lnTo>
                    <a:pt x="459" y="1036"/>
                  </a:lnTo>
                  <a:lnTo>
                    <a:pt x="466" y="1043"/>
                  </a:lnTo>
                  <a:lnTo>
                    <a:pt x="472" y="1043"/>
                  </a:lnTo>
                  <a:lnTo>
                    <a:pt x="478" y="1043"/>
                  </a:lnTo>
                  <a:lnTo>
                    <a:pt x="485" y="1043"/>
                  </a:lnTo>
                  <a:lnTo>
                    <a:pt x="491" y="1043"/>
                  </a:lnTo>
                  <a:lnTo>
                    <a:pt x="498" y="1043"/>
                  </a:lnTo>
                  <a:lnTo>
                    <a:pt x="504" y="1043"/>
                  </a:lnTo>
                  <a:lnTo>
                    <a:pt x="510" y="1036"/>
                  </a:lnTo>
                  <a:lnTo>
                    <a:pt x="517" y="1036"/>
                  </a:lnTo>
                  <a:lnTo>
                    <a:pt x="523" y="1036"/>
                  </a:lnTo>
                  <a:lnTo>
                    <a:pt x="530" y="1036"/>
                  </a:lnTo>
                  <a:lnTo>
                    <a:pt x="536" y="1036"/>
                  </a:lnTo>
                  <a:lnTo>
                    <a:pt x="542" y="1036"/>
                  </a:lnTo>
                  <a:lnTo>
                    <a:pt x="549" y="1036"/>
                  </a:lnTo>
                  <a:lnTo>
                    <a:pt x="555" y="1036"/>
                  </a:lnTo>
                  <a:lnTo>
                    <a:pt x="561" y="1036"/>
                  </a:lnTo>
                  <a:lnTo>
                    <a:pt x="568" y="1036"/>
                  </a:lnTo>
                  <a:lnTo>
                    <a:pt x="574" y="1036"/>
                  </a:lnTo>
                  <a:lnTo>
                    <a:pt x="581" y="1036"/>
                  </a:lnTo>
                  <a:lnTo>
                    <a:pt x="587" y="1043"/>
                  </a:lnTo>
                  <a:lnTo>
                    <a:pt x="593" y="1036"/>
                  </a:lnTo>
                  <a:lnTo>
                    <a:pt x="600" y="1036"/>
                  </a:lnTo>
                  <a:lnTo>
                    <a:pt x="606" y="1036"/>
                  </a:lnTo>
                  <a:lnTo>
                    <a:pt x="612" y="1036"/>
                  </a:lnTo>
                  <a:lnTo>
                    <a:pt x="619" y="1036"/>
                  </a:lnTo>
                  <a:lnTo>
                    <a:pt x="625" y="1036"/>
                  </a:lnTo>
                  <a:lnTo>
                    <a:pt x="632" y="1036"/>
                  </a:lnTo>
                  <a:lnTo>
                    <a:pt x="638" y="1036"/>
                  </a:lnTo>
                  <a:lnTo>
                    <a:pt x="644" y="1036"/>
                  </a:lnTo>
                  <a:lnTo>
                    <a:pt x="651" y="1036"/>
                  </a:lnTo>
                  <a:lnTo>
                    <a:pt x="657" y="1043"/>
                  </a:lnTo>
                  <a:lnTo>
                    <a:pt x="663" y="1043"/>
                  </a:lnTo>
                  <a:lnTo>
                    <a:pt x="670" y="1043"/>
                  </a:lnTo>
                  <a:lnTo>
                    <a:pt x="676" y="1043"/>
                  </a:lnTo>
                  <a:lnTo>
                    <a:pt x="683" y="1043"/>
                  </a:lnTo>
                  <a:lnTo>
                    <a:pt x="689" y="1036"/>
                  </a:lnTo>
                  <a:lnTo>
                    <a:pt x="695" y="1036"/>
                  </a:lnTo>
                  <a:lnTo>
                    <a:pt x="702" y="1036"/>
                  </a:lnTo>
                  <a:lnTo>
                    <a:pt x="708" y="1036"/>
                  </a:lnTo>
                  <a:lnTo>
                    <a:pt x="714" y="1036"/>
                  </a:lnTo>
                  <a:lnTo>
                    <a:pt x="721" y="1036"/>
                  </a:lnTo>
                  <a:lnTo>
                    <a:pt x="727" y="1036"/>
                  </a:lnTo>
                  <a:lnTo>
                    <a:pt x="734" y="1036"/>
                  </a:lnTo>
                  <a:lnTo>
                    <a:pt x="740" y="1036"/>
                  </a:lnTo>
                  <a:lnTo>
                    <a:pt x="746" y="1036"/>
                  </a:lnTo>
                  <a:lnTo>
                    <a:pt x="753" y="1036"/>
                  </a:lnTo>
                  <a:lnTo>
                    <a:pt x="759" y="1036"/>
                  </a:lnTo>
                  <a:lnTo>
                    <a:pt x="766" y="1036"/>
                  </a:lnTo>
                  <a:lnTo>
                    <a:pt x="772" y="1036"/>
                  </a:lnTo>
                  <a:lnTo>
                    <a:pt x="778" y="1036"/>
                  </a:lnTo>
                  <a:lnTo>
                    <a:pt x="785" y="1036"/>
                  </a:lnTo>
                  <a:lnTo>
                    <a:pt x="791" y="1036"/>
                  </a:lnTo>
                  <a:lnTo>
                    <a:pt x="797" y="1036"/>
                  </a:lnTo>
                  <a:lnTo>
                    <a:pt x="804" y="1043"/>
                  </a:lnTo>
                  <a:lnTo>
                    <a:pt x="810" y="1043"/>
                  </a:lnTo>
                  <a:lnTo>
                    <a:pt x="817" y="1043"/>
                  </a:lnTo>
                  <a:lnTo>
                    <a:pt x="823" y="1043"/>
                  </a:lnTo>
                  <a:lnTo>
                    <a:pt x="829" y="1043"/>
                  </a:lnTo>
                  <a:lnTo>
                    <a:pt x="836" y="1043"/>
                  </a:lnTo>
                  <a:lnTo>
                    <a:pt x="842" y="1043"/>
                  </a:lnTo>
                  <a:lnTo>
                    <a:pt x="848" y="1043"/>
                  </a:lnTo>
                  <a:lnTo>
                    <a:pt x="855" y="1043"/>
                  </a:lnTo>
                  <a:lnTo>
                    <a:pt x="861" y="1036"/>
                  </a:lnTo>
                  <a:lnTo>
                    <a:pt x="868" y="1036"/>
                  </a:lnTo>
                  <a:lnTo>
                    <a:pt x="874" y="1036"/>
                  </a:lnTo>
                  <a:lnTo>
                    <a:pt x="880" y="1036"/>
                  </a:lnTo>
                  <a:lnTo>
                    <a:pt x="887" y="1036"/>
                  </a:lnTo>
                  <a:lnTo>
                    <a:pt x="893" y="1036"/>
                  </a:lnTo>
                  <a:lnTo>
                    <a:pt x="899" y="1036"/>
                  </a:lnTo>
                  <a:lnTo>
                    <a:pt x="906" y="1036"/>
                  </a:lnTo>
                  <a:lnTo>
                    <a:pt x="912" y="1036"/>
                  </a:lnTo>
                  <a:lnTo>
                    <a:pt x="919" y="1036"/>
                  </a:lnTo>
                  <a:lnTo>
                    <a:pt x="925" y="1036"/>
                  </a:lnTo>
                  <a:lnTo>
                    <a:pt x="931" y="1036"/>
                  </a:lnTo>
                  <a:lnTo>
                    <a:pt x="938" y="1036"/>
                  </a:lnTo>
                  <a:lnTo>
                    <a:pt x="944" y="1036"/>
                  </a:lnTo>
                  <a:lnTo>
                    <a:pt x="951" y="1036"/>
                  </a:lnTo>
                  <a:lnTo>
                    <a:pt x="957" y="1036"/>
                  </a:lnTo>
                  <a:lnTo>
                    <a:pt x="963" y="1036"/>
                  </a:lnTo>
                  <a:lnTo>
                    <a:pt x="970" y="1036"/>
                  </a:lnTo>
                  <a:lnTo>
                    <a:pt x="976" y="1036"/>
                  </a:lnTo>
                  <a:lnTo>
                    <a:pt x="982" y="1043"/>
                  </a:lnTo>
                  <a:lnTo>
                    <a:pt x="989" y="1043"/>
                  </a:lnTo>
                  <a:lnTo>
                    <a:pt x="995" y="1036"/>
                  </a:lnTo>
                  <a:lnTo>
                    <a:pt x="1002" y="1036"/>
                  </a:lnTo>
                  <a:lnTo>
                    <a:pt x="1008" y="1036"/>
                  </a:lnTo>
                  <a:lnTo>
                    <a:pt x="1014" y="1030"/>
                  </a:lnTo>
                  <a:lnTo>
                    <a:pt x="1021" y="1017"/>
                  </a:lnTo>
                  <a:lnTo>
                    <a:pt x="1027" y="1017"/>
                  </a:lnTo>
                  <a:lnTo>
                    <a:pt x="1033" y="1017"/>
                  </a:lnTo>
                  <a:lnTo>
                    <a:pt x="1040" y="1017"/>
                  </a:lnTo>
                  <a:lnTo>
                    <a:pt x="1046" y="1023"/>
                  </a:lnTo>
                  <a:lnTo>
                    <a:pt x="1053" y="1023"/>
                  </a:lnTo>
                  <a:lnTo>
                    <a:pt x="1059" y="1030"/>
                  </a:lnTo>
                  <a:lnTo>
                    <a:pt x="1065" y="1030"/>
                  </a:lnTo>
                  <a:lnTo>
                    <a:pt x="1072" y="1030"/>
                  </a:lnTo>
                  <a:lnTo>
                    <a:pt x="1078" y="1030"/>
                  </a:lnTo>
                  <a:lnTo>
                    <a:pt x="1084" y="1030"/>
                  </a:lnTo>
                  <a:lnTo>
                    <a:pt x="1091" y="1030"/>
                  </a:lnTo>
                  <a:lnTo>
                    <a:pt x="1097" y="1030"/>
                  </a:lnTo>
                  <a:lnTo>
                    <a:pt x="1104" y="1030"/>
                  </a:lnTo>
                  <a:lnTo>
                    <a:pt x="1110" y="1030"/>
                  </a:lnTo>
                  <a:lnTo>
                    <a:pt x="1116" y="1030"/>
                  </a:lnTo>
                  <a:lnTo>
                    <a:pt x="1123" y="1030"/>
                  </a:lnTo>
                  <a:lnTo>
                    <a:pt x="1129" y="1030"/>
                  </a:lnTo>
                  <a:lnTo>
                    <a:pt x="1135" y="1030"/>
                  </a:lnTo>
                  <a:lnTo>
                    <a:pt x="1142" y="1030"/>
                  </a:lnTo>
                  <a:lnTo>
                    <a:pt x="1148" y="1030"/>
                  </a:lnTo>
                  <a:lnTo>
                    <a:pt x="1155" y="1030"/>
                  </a:lnTo>
                  <a:lnTo>
                    <a:pt x="1161" y="1030"/>
                  </a:lnTo>
                  <a:lnTo>
                    <a:pt x="1167" y="1030"/>
                  </a:lnTo>
                  <a:lnTo>
                    <a:pt x="1174" y="1030"/>
                  </a:lnTo>
                  <a:lnTo>
                    <a:pt x="1180" y="1030"/>
                  </a:lnTo>
                  <a:lnTo>
                    <a:pt x="1187" y="1030"/>
                  </a:lnTo>
                  <a:lnTo>
                    <a:pt x="1193" y="1030"/>
                  </a:lnTo>
                  <a:lnTo>
                    <a:pt x="1199" y="1030"/>
                  </a:lnTo>
                  <a:lnTo>
                    <a:pt x="1206" y="1030"/>
                  </a:lnTo>
                  <a:lnTo>
                    <a:pt x="1212" y="1030"/>
                  </a:lnTo>
                  <a:lnTo>
                    <a:pt x="1218" y="1030"/>
                  </a:lnTo>
                  <a:lnTo>
                    <a:pt x="1225" y="1030"/>
                  </a:lnTo>
                  <a:lnTo>
                    <a:pt x="1231" y="1030"/>
                  </a:lnTo>
                  <a:lnTo>
                    <a:pt x="1238" y="1030"/>
                  </a:lnTo>
                  <a:lnTo>
                    <a:pt x="1244" y="1030"/>
                  </a:lnTo>
                  <a:lnTo>
                    <a:pt x="1250" y="1030"/>
                  </a:lnTo>
                  <a:lnTo>
                    <a:pt x="1257" y="1030"/>
                  </a:lnTo>
                  <a:lnTo>
                    <a:pt x="1263" y="1030"/>
                  </a:lnTo>
                  <a:lnTo>
                    <a:pt x="1269" y="1030"/>
                  </a:lnTo>
                  <a:lnTo>
                    <a:pt x="1276" y="1030"/>
                  </a:lnTo>
                  <a:lnTo>
                    <a:pt x="1282" y="1030"/>
                  </a:lnTo>
                  <a:lnTo>
                    <a:pt x="1289" y="1030"/>
                  </a:lnTo>
                  <a:lnTo>
                    <a:pt x="1295" y="1030"/>
                  </a:lnTo>
                  <a:lnTo>
                    <a:pt x="1301" y="1030"/>
                  </a:lnTo>
                  <a:lnTo>
                    <a:pt x="1308" y="1036"/>
                  </a:lnTo>
                  <a:lnTo>
                    <a:pt x="1314" y="1030"/>
                  </a:lnTo>
                  <a:lnTo>
                    <a:pt x="1320" y="1036"/>
                  </a:lnTo>
                  <a:lnTo>
                    <a:pt x="1327" y="1036"/>
                  </a:lnTo>
                  <a:lnTo>
                    <a:pt x="1333" y="1036"/>
                  </a:lnTo>
                  <a:lnTo>
                    <a:pt x="1340" y="1036"/>
                  </a:lnTo>
                  <a:lnTo>
                    <a:pt x="1346" y="1036"/>
                  </a:lnTo>
                  <a:lnTo>
                    <a:pt x="1352" y="1036"/>
                  </a:lnTo>
                  <a:lnTo>
                    <a:pt x="1359" y="1036"/>
                  </a:lnTo>
                  <a:lnTo>
                    <a:pt x="1365" y="1036"/>
                  </a:lnTo>
                  <a:lnTo>
                    <a:pt x="1372" y="1036"/>
                  </a:lnTo>
                  <a:lnTo>
                    <a:pt x="1378" y="1036"/>
                  </a:lnTo>
                  <a:lnTo>
                    <a:pt x="1384" y="1030"/>
                  </a:lnTo>
                  <a:lnTo>
                    <a:pt x="1391" y="1030"/>
                  </a:lnTo>
                  <a:lnTo>
                    <a:pt x="1397" y="1030"/>
                  </a:lnTo>
                  <a:lnTo>
                    <a:pt x="1403" y="1030"/>
                  </a:lnTo>
                  <a:lnTo>
                    <a:pt x="1410" y="1036"/>
                  </a:lnTo>
                  <a:lnTo>
                    <a:pt x="1416" y="1036"/>
                  </a:lnTo>
                  <a:lnTo>
                    <a:pt x="1423" y="1036"/>
                  </a:lnTo>
                  <a:lnTo>
                    <a:pt x="1429" y="1036"/>
                  </a:lnTo>
                  <a:lnTo>
                    <a:pt x="1435" y="1036"/>
                  </a:lnTo>
                  <a:lnTo>
                    <a:pt x="1442" y="1036"/>
                  </a:lnTo>
                  <a:lnTo>
                    <a:pt x="1448" y="1036"/>
                  </a:lnTo>
                  <a:lnTo>
                    <a:pt x="1454" y="1036"/>
                  </a:lnTo>
                  <a:lnTo>
                    <a:pt x="1461" y="1036"/>
                  </a:lnTo>
                  <a:lnTo>
                    <a:pt x="1467" y="1036"/>
                  </a:lnTo>
                  <a:lnTo>
                    <a:pt x="1474" y="1030"/>
                  </a:lnTo>
                  <a:lnTo>
                    <a:pt x="1480" y="1030"/>
                  </a:lnTo>
                  <a:lnTo>
                    <a:pt x="1486" y="1030"/>
                  </a:lnTo>
                  <a:lnTo>
                    <a:pt x="1493" y="1030"/>
                  </a:lnTo>
                  <a:lnTo>
                    <a:pt x="1499" y="1030"/>
                  </a:lnTo>
                  <a:lnTo>
                    <a:pt x="1505" y="1030"/>
                  </a:lnTo>
                  <a:lnTo>
                    <a:pt x="1512" y="1030"/>
                  </a:lnTo>
                  <a:lnTo>
                    <a:pt x="1518" y="1030"/>
                  </a:lnTo>
                  <a:lnTo>
                    <a:pt x="1525" y="1030"/>
                  </a:lnTo>
                  <a:lnTo>
                    <a:pt x="1531" y="1030"/>
                  </a:lnTo>
                  <a:lnTo>
                    <a:pt x="1537" y="1030"/>
                  </a:lnTo>
                  <a:lnTo>
                    <a:pt x="1544" y="1030"/>
                  </a:lnTo>
                  <a:lnTo>
                    <a:pt x="1550" y="1030"/>
                  </a:lnTo>
                  <a:lnTo>
                    <a:pt x="1556" y="1030"/>
                  </a:lnTo>
                  <a:lnTo>
                    <a:pt x="1563" y="1030"/>
                  </a:lnTo>
                  <a:lnTo>
                    <a:pt x="1569" y="1030"/>
                  </a:lnTo>
                  <a:lnTo>
                    <a:pt x="1576" y="1030"/>
                  </a:lnTo>
                  <a:lnTo>
                    <a:pt x="1582" y="1030"/>
                  </a:lnTo>
                  <a:lnTo>
                    <a:pt x="1588" y="1030"/>
                  </a:lnTo>
                  <a:lnTo>
                    <a:pt x="1595" y="1030"/>
                  </a:lnTo>
                  <a:lnTo>
                    <a:pt x="1601" y="1030"/>
                  </a:lnTo>
                  <a:lnTo>
                    <a:pt x="1608" y="1030"/>
                  </a:lnTo>
                  <a:lnTo>
                    <a:pt x="1614" y="1030"/>
                  </a:lnTo>
                  <a:lnTo>
                    <a:pt x="1620" y="1030"/>
                  </a:lnTo>
                  <a:lnTo>
                    <a:pt x="1627" y="1030"/>
                  </a:lnTo>
                  <a:lnTo>
                    <a:pt x="1633" y="1030"/>
                  </a:lnTo>
                  <a:lnTo>
                    <a:pt x="1639" y="1030"/>
                  </a:lnTo>
                  <a:lnTo>
                    <a:pt x="1646" y="1030"/>
                  </a:lnTo>
                  <a:lnTo>
                    <a:pt x="1652" y="1030"/>
                  </a:lnTo>
                  <a:lnTo>
                    <a:pt x="1659" y="1023"/>
                  </a:lnTo>
                  <a:lnTo>
                    <a:pt x="1665" y="1023"/>
                  </a:lnTo>
                  <a:lnTo>
                    <a:pt x="1671" y="1023"/>
                  </a:lnTo>
                  <a:lnTo>
                    <a:pt x="1678" y="1023"/>
                  </a:lnTo>
                  <a:lnTo>
                    <a:pt x="1684" y="1023"/>
                  </a:lnTo>
                  <a:lnTo>
                    <a:pt x="1690" y="1023"/>
                  </a:lnTo>
                  <a:lnTo>
                    <a:pt x="1697" y="1023"/>
                  </a:lnTo>
                  <a:lnTo>
                    <a:pt x="1703" y="1023"/>
                  </a:lnTo>
                  <a:lnTo>
                    <a:pt x="1710" y="1023"/>
                  </a:lnTo>
                  <a:lnTo>
                    <a:pt x="1716" y="1023"/>
                  </a:lnTo>
                  <a:lnTo>
                    <a:pt x="1722" y="1030"/>
                  </a:lnTo>
                  <a:lnTo>
                    <a:pt x="1729" y="1030"/>
                  </a:lnTo>
                  <a:lnTo>
                    <a:pt x="1735" y="1030"/>
                  </a:lnTo>
                  <a:lnTo>
                    <a:pt x="1741" y="1030"/>
                  </a:lnTo>
                  <a:lnTo>
                    <a:pt x="1748" y="1030"/>
                  </a:lnTo>
                  <a:lnTo>
                    <a:pt x="1754" y="1030"/>
                  </a:lnTo>
                  <a:lnTo>
                    <a:pt x="1761" y="1030"/>
                  </a:lnTo>
                  <a:lnTo>
                    <a:pt x="1767" y="1030"/>
                  </a:lnTo>
                  <a:lnTo>
                    <a:pt x="1773" y="1030"/>
                  </a:lnTo>
                  <a:lnTo>
                    <a:pt x="1780" y="1030"/>
                  </a:lnTo>
                  <a:lnTo>
                    <a:pt x="1786" y="1030"/>
                  </a:lnTo>
                  <a:lnTo>
                    <a:pt x="1793" y="1030"/>
                  </a:lnTo>
                  <a:lnTo>
                    <a:pt x="1799" y="1030"/>
                  </a:lnTo>
                  <a:lnTo>
                    <a:pt x="1805" y="1030"/>
                  </a:lnTo>
                  <a:lnTo>
                    <a:pt x="1812" y="1030"/>
                  </a:lnTo>
                  <a:lnTo>
                    <a:pt x="1818" y="1030"/>
                  </a:lnTo>
                  <a:lnTo>
                    <a:pt x="1824" y="1030"/>
                  </a:lnTo>
                  <a:lnTo>
                    <a:pt x="1831" y="1030"/>
                  </a:lnTo>
                  <a:lnTo>
                    <a:pt x="1837" y="1030"/>
                  </a:lnTo>
                  <a:lnTo>
                    <a:pt x="1844" y="1030"/>
                  </a:lnTo>
                  <a:lnTo>
                    <a:pt x="1850" y="1030"/>
                  </a:lnTo>
                  <a:lnTo>
                    <a:pt x="1856" y="1023"/>
                  </a:lnTo>
                  <a:lnTo>
                    <a:pt x="1863" y="1023"/>
                  </a:lnTo>
                  <a:lnTo>
                    <a:pt x="1869" y="1023"/>
                  </a:lnTo>
                  <a:lnTo>
                    <a:pt x="1875" y="1030"/>
                  </a:lnTo>
                  <a:lnTo>
                    <a:pt x="1882" y="1030"/>
                  </a:lnTo>
                  <a:lnTo>
                    <a:pt x="1888" y="1030"/>
                  </a:lnTo>
                  <a:lnTo>
                    <a:pt x="1895" y="1030"/>
                  </a:lnTo>
                  <a:lnTo>
                    <a:pt x="1901" y="1030"/>
                  </a:lnTo>
                  <a:lnTo>
                    <a:pt x="1907" y="1030"/>
                  </a:lnTo>
                  <a:lnTo>
                    <a:pt x="1914" y="1030"/>
                  </a:lnTo>
                  <a:lnTo>
                    <a:pt x="1920" y="1030"/>
                  </a:lnTo>
                  <a:lnTo>
                    <a:pt x="1926" y="1030"/>
                  </a:lnTo>
                  <a:lnTo>
                    <a:pt x="1933" y="1023"/>
                  </a:lnTo>
                  <a:lnTo>
                    <a:pt x="1939" y="1023"/>
                  </a:lnTo>
                  <a:lnTo>
                    <a:pt x="1946" y="1023"/>
                  </a:lnTo>
                  <a:lnTo>
                    <a:pt x="1952" y="1023"/>
                  </a:lnTo>
                  <a:lnTo>
                    <a:pt x="1958" y="1023"/>
                  </a:lnTo>
                  <a:lnTo>
                    <a:pt x="1965" y="1023"/>
                  </a:lnTo>
                  <a:lnTo>
                    <a:pt x="1971" y="1023"/>
                  </a:lnTo>
                  <a:lnTo>
                    <a:pt x="1977" y="1023"/>
                  </a:lnTo>
                  <a:lnTo>
                    <a:pt x="1984" y="1023"/>
                  </a:lnTo>
                  <a:lnTo>
                    <a:pt x="1990" y="1023"/>
                  </a:lnTo>
                  <a:lnTo>
                    <a:pt x="1997" y="1023"/>
                  </a:lnTo>
                  <a:lnTo>
                    <a:pt x="2003" y="1023"/>
                  </a:lnTo>
                  <a:lnTo>
                    <a:pt x="2009" y="1023"/>
                  </a:lnTo>
                  <a:lnTo>
                    <a:pt x="2016" y="1023"/>
                  </a:lnTo>
                  <a:lnTo>
                    <a:pt x="2022" y="1023"/>
                  </a:lnTo>
                  <a:lnTo>
                    <a:pt x="2029" y="1023"/>
                  </a:lnTo>
                  <a:lnTo>
                    <a:pt x="2035" y="1023"/>
                  </a:lnTo>
                  <a:lnTo>
                    <a:pt x="2041" y="1023"/>
                  </a:lnTo>
                  <a:lnTo>
                    <a:pt x="2048" y="1023"/>
                  </a:lnTo>
                  <a:lnTo>
                    <a:pt x="2054" y="1023"/>
                  </a:lnTo>
                  <a:lnTo>
                    <a:pt x="2060" y="1023"/>
                  </a:lnTo>
                  <a:lnTo>
                    <a:pt x="2067" y="1023"/>
                  </a:lnTo>
                  <a:lnTo>
                    <a:pt x="2073" y="1023"/>
                  </a:lnTo>
                  <a:lnTo>
                    <a:pt x="2080" y="1023"/>
                  </a:lnTo>
                  <a:lnTo>
                    <a:pt x="2086" y="1023"/>
                  </a:lnTo>
                  <a:lnTo>
                    <a:pt x="2092" y="1023"/>
                  </a:lnTo>
                  <a:lnTo>
                    <a:pt x="2099" y="1023"/>
                  </a:lnTo>
                  <a:lnTo>
                    <a:pt x="2105" y="1023"/>
                  </a:lnTo>
                  <a:lnTo>
                    <a:pt x="2111" y="1023"/>
                  </a:lnTo>
                  <a:lnTo>
                    <a:pt x="2118" y="1023"/>
                  </a:lnTo>
                  <a:lnTo>
                    <a:pt x="2124" y="1023"/>
                  </a:lnTo>
                  <a:lnTo>
                    <a:pt x="2131" y="1023"/>
                  </a:lnTo>
                  <a:lnTo>
                    <a:pt x="2137" y="1023"/>
                  </a:lnTo>
                  <a:lnTo>
                    <a:pt x="2143" y="1023"/>
                  </a:lnTo>
                  <a:lnTo>
                    <a:pt x="2150" y="1023"/>
                  </a:lnTo>
                  <a:lnTo>
                    <a:pt x="2156" y="1023"/>
                  </a:lnTo>
                  <a:lnTo>
                    <a:pt x="2162" y="1023"/>
                  </a:lnTo>
                  <a:lnTo>
                    <a:pt x="2169" y="1023"/>
                  </a:lnTo>
                  <a:lnTo>
                    <a:pt x="2175" y="1023"/>
                  </a:lnTo>
                  <a:lnTo>
                    <a:pt x="2182" y="1023"/>
                  </a:lnTo>
                  <a:lnTo>
                    <a:pt x="2188" y="1023"/>
                  </a:lnTo>
                  <a:lnTo>
                    <a:pt x="2194" y="1023"/>
                  </a:lnTo>
                  <a:lnTo>
                    <a:pt x="2201" y="1023"/>
                  </a:lnTo>
                  <a:lnTo>
                    <a:pt x="2207" y="1023"/>
                  </a:lnTo>
                  <a:lnTo>
                    <a:pt x="2214" y="1023"/>
                  </a:lnTo>
                  <a:lnTo>
                    <a:pt x="2220" y="1023"/>
                  </a:lnTo>
                  <a:lnTo>
                    <a:pt x="2226" y="1017"/>
                  </a:lnTo>
                  <a:lnTo>
                    <a:pt x="2233" y="1017"/>
                  </a:lnTo>
                  <a:lnTo>
                    <a:pt x="2239" y="1017"/>
                  </a:lnTo>
                  <a:lnTo>
                    <a:pt x="2245" y="1017"/>
                  </a:lnTo>
                  <a:lnTo>
                    <a:pt x="2252" y="1017"/>
                  </a:lnTo>
                  <a:lnTo>
                    <a:pt x="2258" y="1017"/>
                  </a:lnTo>
                  <a:lnTo>
                    <a:pt x="2265" y="1017"/>
                  </a:lnTo>
                  <a:lnTo>
                    <a:pt x="2271" y="1017"/>
                  </a:lnTo>
                  <a:lnTo>
                    <a:pt x="2277" y="1017"/>
                  </a:lnTo>
                  <a:lnTo>
                    <a:pt x="2284" y="1017"/>
                  </a:lnTo>
                  <a:lnTo>
                    <a:pt x="2290" y="1017"/>
                  </a:lnTo>
                  <a:lnTo>
                    <a:pt x="2296" y="1017"/>
                  </a:lnTo>
                  <a:lnTo>
                    <a:pt x="2303" y="1017"/>
                  </a:lnTo>
                  <a:lnTo>
                    <a:pt x="2309" y="1017"/>
                  </a:lnTo>
                  <a:lnTo>
                    <a:pt x="2316" y="1017"/>
                  </a:lnTo>
                  <a:lnTo>
                    <a:pt x="2322" y="1017"/>
                  </a:lnTo>
                  <a:lnTo>
                    <a:pt x="2328" y="1017"/>
                  </a:lnTo>
                  <a:lnTo>
                    <a:pt x="2335" y="1017"/>
                  </a:lnTo>
                  <a:lnTo>
                    <a:pt x="2341" y="1017"/>
                  </a:lnTo>
                  <a:lnTo>
                    <a:pt x="2347" y="1017"/>
                  </a:lnTo>
                  <a:lnTo>
                    <a:pt x="2354" y="1017"/>
                  </a:lnTo>
                  <a:lnTo>
                    <a:pt x="2360" y="1017"/>
                  </a:lnTo>
                  <a:lnTo>
                    <a:pt x="2367" y="1017"/>
                  </a:lnTo>
                  <a:lnTo>
                    <a:pt x="2373" y="1017"/>
                  </a:lnTo>
                  <a:lnTo>
                    <a:pt x="2379" y="1017"/>
                  </a:lnTo>
                  <a:lnTo>
                    <a:pt x="2386" y="1017"/>
                  </a:lnTo>
                  <a:lnTo>
                    <a:pt x="2392" y="1017"/>
                  </a:lnTo>
                  <a:lnTo>
                    <a:pt x="2398" y="1017"/>
                  </a:lnTo>
                  <a:lnTo>
                    <a:pt x="2405" y="1017"/>
                  </a:lnTo>
                  <a:lnTo>
                    <a:pt x="2411" y="1017"/>
                  </a:lnTo>
                  <a:lnTo>
                    <a:pt x="2418" y="1017"/>
                  </a:lnTo>
                  <a:lnTo>
                    <a:pt x="2424" y="1017"/>
                  </a:lnTo>
                  <a:lnTo>
                    <a:pt x="2430" y="1017"/>
                  </a:lnTo>
                  <a:lnTo>
                    <a:pt x="2437" y="1017"/>
                  </a:lnTo>
                  <a:lnTo>
                    <a:pt x="2443" y="1017"/>
                  </a:lnTo>
                  <a:lnTo>
                    <a:pt x="2450" y="1017"/>
                  </a:lnTo>
                  <a:lnTo>
                    <a:pt x="2456" y="1017"/>
                  </a:lnTo>
                  <a:lnTo>
                    <a:pt x="2462" y="1017"/>
                  </a:lnTo>
                  <a:lnTo>
                    <a:pt x="2469" y="1017"/>
                  </a:lnTo>
                  <a:lnTo>
                    <a:pt x="2475" y="1017"/>
                  </a:lnTo>
                  <a:lnTo>
                    <a:pt x="2481" y="1017"/>
                  </a:lnTo>
                  <a:lnTo>
                    <a:pt x="2488" y="1017"/>
                  </a:lnTo>
                  <a:lnTo>
                    <a:pt x="2494" y="1017"/>
                  </a:lnTo>
                  <a:lnTo>
                    <a:pt x="2501" y="1017"/>
                  </a:lnTo>
                  <a:lnTo>
                    <a:pt x="2507" y="1017"/>
                  </a:lnTo>
                  <a:lnTo>
                    <a:pt x="2513" y="1017"/>
                  </a:lnTo>
                  <a:lnTo>
                    <a:pt x="2520" y="1017"/>
                  </a:lnTo>
                  <a:lnTo>
                    <a:pt x="2526" y="1017"/>
                  </a:lnTo>
                  <a:lnTo>
                    <a:pt x="2532" y="1017"/>
                  </a:lnTo>
                  <a:lnTo>
                    <a:pt x="2539" y="1017"/>
                  </a:lnTo>
                  <a:lnTo>
                    <a:pt x="2545" y="1017"/>
                  </a:lnTo>
                  <a:lnTo>
                    <a:pt x="2552" y="1017"/>
                  </a:lnTo>
                  <a:lnTo>
                    <a:pt x="2558" y="1017"/>
                  </a:lnTo>
                  <a:lnTo>
                    <a:pt x="2564" y="1017"/>
                  </a:lnTo>
                  <a:lnTo>
                    <a:pt x="2571" y="1017"/>
                  </a:lnTo>
                  <a:lnTo>
                    <a:pt x="2577" y="1017"/>
                  </a:lnTo>
                  <a:lnTo>
                    <a:pt x="2583" y="1017"/>
                  </a:lnTo>
                  <a:lnTo>
                    <a:pt x="2590" y="1017"/>
                  </a:lnTo>
                  <a:lnTo>
                    <a:pt x="2596" y="1017"/>
                  </a:lnTo>
                  <a:lnTo>
                    <a:pt x="2603" y="1017"/>
                  </a:lnTo>
                  <a:lnTo>
                    <a:pt x="2609" y="1017"/>
                  </a:lnTo>
                  <a:lnTo>
                    <a:pt x="2615" y="1017"/>
                  </a:lnTo>
                  <a:lnTo>
                    <a:pt x="2622" y="1017"/>
                  </a:lnTo>
                  <a:lnTo>
                    <a:pt x="2628" y="1017"/>
                  </a:lnTo>
                  <a:lnTo>
                    <a:pt x="2634" y="1017"/>
                  </a:lnTo>
                  <a:lnTo>
                    <a:pt x="2641" y="1017"/>
                  </a:lnTo>
                  <a:lnTo>
                    <a:pt x="2647" y="1017"/>
                  </a:lnTo>
                  <a:lnTo>
                    <a:pt x="2654" y="1017"/>
                  </a:lnTo>
                  <a:lnTo>
                    <a:pt x="2660" y="1011"/>
                  </a:lnTo>
                  <a:lnTo>
                    <a:pt x="2666" y="1011"/>
                  </a:lnTo>
                  <a:lnTo>
                    <a:pt x="2673" y="1011"/>
                  </a:lnTo>
                  <a:lnTo>
                    <a:pt x="2679" y="1004"/>
                  </a:lnTo>
                  <a:lnTo>
                    <a:pt x="2686" y="1004"/>
                  </a:lnTo>
                  <a:lnTo>
                    <a:pt x="2692" y="1004"/>
                  </a:lnTo>
                  <a:lnTo>
                    <a:pt x="2698" y="998"/>
                  </a:lnTo>
                  <a:lnTo>
                    <a:pt x="2705" y="998"/>
                  </a:lnTo>
                  <a:lnTo>
                    <a:pt x="2711" y="991"/>
                  </a:lnTo>
                  <a:lnTo>
                    <a:pt x="2717" y="998"/>
                  </a:lnTo>
                  <a:lnTo>
                    <a:pt x="2724" y="998"/>
                  </a:lnTo>
                  <a:lnTo>
                    <a:pt x="2730" y="998"/>
                  </a:lnTo>
                  <a:lnTo>
                    <a:pt x="2737" y="998"/>
                  </a:lnTo>
                  <a:lnTo>
                    <a:pt x="2743" y="1004"/>
                  </a:lnTo>
                  <a:lnTo>
                    <a:pt x="2749" y="1004"/>
                  </a:lnTo>
                  <a:lnTo>
                    <a:pt x="2756" y="1004"/>
                  </a:lnTo>
                  <a:lnTo>
                    <a:pt x="2762" y="1004"/>
                  </a:lnTo>
                  <a:lnTo>
                    <a:pt x="2768" y="1004"/>
                  </a:lnTo>
                  <a:lnTo>
                    <a:pt x="2775" y="1011"/>
                  </a:lnTo>
                  <a:lnTo>
                    <a:pt x="2781" y="1011"/>
                  </a:lnTo>
                  <a:lnTo>
                    <a:pt x="2788" y="1011"/>
                  </a:lnTo>
                  <a:lnTo>
                    <a:pt x="2794" y="1011"/>
                  </a:lnTo>
                  <a:lnTo>
                    <a:pt x="2800" y="1011"/>
                  </a:lnTo>
                  <a:lnTo>
                    <a:pt x="2807" y="1011"/>
                  </a:lnTo>
                  <a:lnTo>
                    <a:pt x="2813" y="1011"/>
                  </a:lnTo>
                  <a:lnTo>
                    <a:pt x="2819" y="1011"/>
                  </a:lnTo>
                  <a:lnTo>
                    <a:pt x="2826" y="1011"/>
                  </a:lnTo>
                  <a:lnTo>
                    <a:pt x="2832" y="1011"/>
                  </a:lnTo>
                  <a:lnTo>
                    <a:pt x="2839" y="1011"/>
                  </a:lnTo>
                  <a:lnTo>
                    <a:pt x="2845" y="1011"/>
                  </a:lnTo>
                  <a:lnTo>
                    <a:pt x="2851" y="1011"/>
                  </a:lnTo>
                  <a:lnTo>
                    <a:pt x="2858" y="1011"/>
                  </a:lnTo>
                  <a:lnTo>
                    <a:pt x="2864" y="1011"/>
                  </a:lnTo>
                  <a:lnTo>
                    <a:pt x="2871" y="1011"/>
                  </a:lnTo>
                  <a:lnTo>
                    <a:pt x="2877" y="1011"/>
                  </a:lnTo>
                  <a:lnTo>
                    <a:pt x="2883" y="1004"/>
                  </a:lnTo>
                  <a:lnTo>
                    <a:pt x="2890" y="1011"/>
                  </a:lnTo>
                  <a:lnTo>
                    <a:pt x="2896" y="1011"/>
                  </a:lnTo>
                  <a:lnTo>
                    <a:pt x="2902" y="1011"/>
                  </a:lnTo>
                  <a:lnTo>
                    <a:pt x="2909" y="1011"/>
                  </a:lnTo>
                  <a:lnTo>
                    <a:pt x="2915" y="1011"/>
                  </a:lnTo>
                  <a:lnTo>
                    <a:pt x="2922" y="1011"/>
                  </a:lnTo>
                  <a:lnTo>
                    <a:pt x="2928" y="1011"/>
                  </a:lnTo>
                  <a:lnTo>
                    <a:pt x="2934" y="1004"/>
                  </a:lnTo>
                  <a:lnTo>
                    <a:pt x="2941" y="1011"/>
                  </a:lnTo>
                  <a:lnTo>
                    <a:pt x="2947" y="1011"/>
                  </a:lnTo>
                  <a:lnTo>
                    <a:pt x="2953" y="1011"/>
                  </a:lnTo>
                  <a:lnTo>
                    <a:pt x="2960" y="1004"/>
                  </a:lnTo>
                  <a:lnTo>
                    <a:pt x="2966" y="1004"/>
                  </a:lnTo>
                  <a:lnTo>
                    <a:pt x="2973" y="1004"/>
                  </a:lnTo>
                  <a:lnTo>
                    <a:pt x="2979" y="1004"/>
                  </a:lnTo>
                  <a:lnTo>
                    <a:pt x="2985" y="1004"/>
                  </a:lnTo>
                  <a:lnTo>
                    <a:pt x="2992" y="1004"/>
                  </a:lnTo>
                  <a:lnTo>
                    <a:pt x="2998" y="1004"/>
                  </a:lnTo>
                  <a:lnTo>
                    <a:pt x="3004" y="1004"/>
                  </a:lnTo>
                  <a:lnTo>
                    <a:pt x="3011" y="1004"/>
                  </a:lnTo>
                  <a:lnTo>
                    <a:pt x="3017" y="1004"/>
                  </a:lnTo>
                  <a:lnTo>
                    <a:pt x="3024" y="1004"/>
                  </a:lnTo>
                  <a:lnTo>
                    <a:pt x="3030" y="1004"/>
                  </a:lnTo>
                  <a:lnTo>
                    <a:pt x="3036" y="1004"/>
                  </a:lnTo>
                  <a:lnTo>
                    <a:pt x="3043" y="1004"/>
                  </a:lnTo>
                  <a:lnTo>
                    <a:pt x="3049" y="1004"/>
                  </a:lnTo>
                  <a:lnTo>
                    <a:pt x="3055" y="1004"/>
                  </a:lnTo>
                  <a:lnTo>
                    <a:pt x="3062" y="1004"/>
                  </a:lnTo>
                  <a:lnTo>
                    <a:pt x="3068" y="1004"/>
                  </a:lnTo>
                  <a:lnTo>
                    <a:pt x="3075" y="1004"/>
                  </a:lnTo>
                  <a:lnTo>
                    <a:pt x="3081" y="1004"/>
                  </a:lnTo>
                  <a:lnTo>
                    <a:pt x="3087" y="1004"/>
                  </a:lnTo>
                  <a:lnTo>
                    <a:pt x="3094" y="1004"/>
                  </a:lnTo>
                  <a:lnTo>
                    <a:pt x="3100" y="1004"/>
                  </a:lnTo>
                  <a:lnTo>
                    <a:pt x="3107" y="1004"/>
                  </a:lnTo>
                  <a:lnTo>
                    <a:pt x="3113" y="1004"/>
                  </a:lnTo>
                  <a:lnTo>
                    <a:pt x="3119" y="1004"/>
                  </a:lnTo>
                  <a:lnTo>
                    <a:pt x="3126" y="1004"/>
                  </a:lnTo>
                  <a:lnTo>
                    <a:pt x="3132" y="1004"/>
                  </a:lnTo>
                  <a:lnTo>
                    <a:pt x="3138" y="998"/>
                  </a:lnTo>
                  <a:lnTo>
                    <a:pt x="3145" y="998"/>
                  </a:lnTo>
                  <a:lnTo>
                    <a:pt x="3151" y="998"/>
                  </a:lnTo>
                  <a:lnTo>
                    <a:pt x="3158" y="998"/>
                  </a:lnTo>
                  <a:lnTo>
                    <a:pt x="3164" y="998"/>
                  </a:lnTo>
                  <a:lnTo>
                    <a:pt x="3170" y="998"/>
                  </a:lnTo>
                  <a:lnTo>
                    <a:pt x="3177" y="998"/>
                  </a:lnTo>
                  <a:lnTo>
                    <a:pt x="3183" y="998"/>
                  </a:lnTo>
                  <a:lnTo>
                    <a:pt x="3189" y="998"/>
                  </a:lnTo>
                  <a:lnTo>
                    <a:pt x="3196" y="998"/>
                  </a:lnTo>
                  <a:lnTo>
                    <a:pt x="3202" y="998"/>
                  </a:lnTo>
                  <a:lnTo>
                    <a:pt x="3209" y="998"/>
                  </a:lnTo>
                  <a:lnTo>
                    <a:pt x="3215" y="998"/>
                  </a:lnTo>
                  <a:lnTo>
                    <a:pt x="3221" y="991"/>
                  </a:lnTo>
                  <a:lnTo>
                    <a:pt x="3228" y="998"/>
                  </a:lnTo>
                  <a:lnTo>
                    <a:pt x="3234" y="991"/>
                  </a:lnTo>
                  <a:lnTo>
                    <a:pt x="3240" y="991"/>
                  </a:lnTo>
                  <a:lnTo>
                    <a:pt x="3247" y="991"/>
                  </a:lnTo>
                  <a:lnTo>
                    <a:pt x="3253" y="991"/>
                  </a:lnTo>
                  <a:lnTo>
                    <a:pt x="3260" y="985"/>
                  </a:lnTo>
                  <a:lnTo>
                    <a:pt x="3266" y="985"/>
                  </a:lnTo>
                  <a:lnTo>
                    <a:pt x="3272" y="985"/>
                  </a:lnTo>
                  <a:lnTo>
                    <a:pt x="3279" y="985"/>
                  </a:lnTo>
                  <a:lnTo>
                    <a:pt x="3285" y="985"/>
                  </a:lnTo>
                  <a:lnTo>
                    <a:pt x="3292" y="985"/>
                  </a:lnTo>
                  <a:lnTo>
                    <a:pt x="3298" y="985"/>
                  </a:lnTo>
                  <a:lnTo>
                    <a:pt x="3304" y="985"/>
                  </a:lnTo>
                  <a:lnTo>
                    <a:pt x="3311" y="985"/>
                  </a:lnTo>
                  <a:lnTo>
                    <a:pt x="3317" y="985"/>
                  </a:lnTo>
                  <a:lnTo>
                    <a:pt x="3323" y="985"/>
                  </a:lnTo>
                  <a:lnTo>
                    <a:pt x="3330" y="979"/>
                  </a:lnTo>
                  <a:lnTo>
                    <a:pt x="3336" y="979"/>
                  </a:lnTo>
                  <a:lnTo>
                    <a:pt x="3343" y="979"/>
                  </a:lnTo>
                  <a:lnTo>
                    <a:pt x="3349" y="966"/>
                  </a:lnTo>
                  <a:lnTo>
                    <a:pt x="3355" y="959"/>
                  </a:lnTo>
                  <a:lnTo>
                    <a:pt x="3362" y="953"/>
                  </a:lnTo>
                  <a:lnTo>
                    <a:pt x="3368" y="953"/>
                  </a:lnTo>
                  <a:lnTo>
                    <a:pt x="3374" y="953"/>
                  </a:lnTo>
                  <a:lnTo>
                    <a:pt x="3381" y="953"/>
                  </a:lnTo>
                  <a:lnTo>
                    <a:pt x="3387" y="953"/>
                  </a:lnTo>
                  <a:lnTo>
                    <a:pt x="3394" y="953"/>
                  </a:lnTo>
                  <a:lnTo>
                    <a:pt x="3400" y="947"/>
                  </a:lnTo>
                  <a:lnTo>
                    <a:pt x="3406" y="927"/>
                  </a:lnTo>
                  <a:lnTo>
                    <a:pt x="3413" y="864"/>
                  </a:lnTo>
                  <a:lnTo>
                    <a:pt x="3419" y="710"/>
                  </a:lnTo>
                  <a:lnTo>
                    <a:pt x="3425" y="448"/>
                  </a:lnTo>
                  <a:lnTo>
                    <a:pt x="3432" y="173"/>
                  </a:lnTo>
                  <a:lnTo>
                    <a:pt x="3438" y="7"/>
                  </a:lnTo>
                  <a:lnTo>
                    <a:pt x="3445" y="0"/>
                  </a:lnTo>
                  <a:lnTo>
                    <a:pt x="3451" y="109"/>
                  </a:lnTo>
                  <a:lnTo>
                    <a:pt x="3457" y="275"/>
                  </a:lnTo>
                  <a:lnTo>
                    <a:pt x="3464" y="429"/>
                  </a:lnTo>
                  <a:lnTo>
                    <a:pt x="3470" y="550"/>
                  </a:lnTo>
                  <a:lnTo>
                    <a:pt x="3476" y="627"/>
                  </a:lnTo>
                  <a:lnTo>
                    <a:pt x="3483" y="672"/>
                  </a:lnTo>
                  <a:lnTo>
                    <a:pt x="3489" y="697"/>
                  </a:lnTo>
                  <a:lnTo>
                    <a:pt x="3496" y="716"/>
                  </a:lnTo>
                  <a:lnTo>
                    <a:pt x="3502" y="742"/>
                  </a:lnTo>
                  <a:lnTo>
                    <a:pt x="3508" y="774"/>
                  </a:lnTo>
                  <a:lnTo>
                    <a:pt x="3515" y="812"/>
                  </a:lnTo>
                  <a:lnTo>
                    <a:pt x="3521" y="844"/>
                  </a:lnTo>
                  <a:lnTo>
                    <a:pt x="3528" y="876"/>
                  </a:lnTo>
                  <a:lnTo>
                    <a:pt x="3534" y="895"/>
                  </a:lnTo>
                  <a:lnTo>
                    <a:pt x="3540" y="915"/>
                  </a:lnTo>
                  <a:lnTo>
                    <a:pt x="3547" y="927"/>
                  </a:lnTo>
                  <a:lnTo>
                    <a:pt x="3553" y="934"/>
                  </a:lnTo>
                  <a:lnTo>
                    <a:pt x="3559" y="940"/>
                  </a:lnTo>
                  <a:lnTo>
                    <a:pt x="3566" y="947"/>
                  </a:lnTo>
                  <a:lnTo>
                    <a:pt x="3572" y="953"/>
                  </a:lnTo>
                  <a:lnTo>
                    <a:pt x="3579" y="953"/>
                  </a:lnTo>
                  <a:lnTo>
                    <a:pt x="3585" y="959"/>
                  </a:lnTo>
                  <a:lnTo>
                    <a:pt x="3591" y="959"/>
                  </a:lnTo>
                  <a:lnTo>
                    <a:pt x="3598" y="959"/>
                  </a:lnTo>
                  <a:lnTo>
                    <a:pt x="3604" y="966"/>
                  </a:lnTo>
                  <a:lnTo>
                    <a:pt x="3610" y="972"/>
                  </a:lnTo>
                  <a:lnTo>
                    <a:pt x="3617" y="972"/>
                  </a:lnTo>
                  <a:lnTo>
                    <a:pt x="3623" y="972"/>
                  </a:lnTo>
                  <a:lnTo>
                    <a:pt x="3630" y="979"/>
                  </a:lnTo>
                  <a:lnTo>
                    <a:pt x="3636" y="979"/>
                  </a:lnTo>
                  <a:lnTo>
                    <a:pt x="3642" y="979"/>
                  </a:lnTo>
                  <a:lnTo>
                    <a:pt x="3649" y="979"/>
                  </a:lnTo>
                  <a:lnTo>
                    <a:pt x="3655" y="985"/>
                  </a:lnTo>
                  <a:lnTo>
                    <a:pt x="3661" y="985"/>
                  </a:lnTo>
                  <a:lnTo>
                    <a:pt x="3668" y="985"/>
                  </a:lnTo>
                  <a:lnTo>
                    <a:pt x="3674" y="985"/>
                  </a:lnTo>
                  <a:lnTo>
                    <a:pt x="3681" y="991"/>
                  </a:lnTo>
                  <a:lnTo>
                    <a:pt x="3687" y="991"/>
                  </a:lnTo>
                  <a:lnTo>
                    <a:pt x="3693" y="991"/>
                  </a:lnTo>
                  <a:lnTo>
                    <a:pt x="3700" y="991"/>
                  </a:lnTo>
                  <a:lnTo>
                    <a:pt x="3706" y="991"/>
                  </a:lnTo>
                  <a:lnTo>
                    <a:pt x="3713" y="991"/>
                  </a:lnTo>
                  <a:lnTo>
                    <a:pt x="3719" y="991"/>
                  </a:lnTo>
                  <a:lnTo>
                    <a:pt x="3725" y="991"/>
                  </a:lnTo>
                  <a:lnTo>
                    <a:pt x="3732" y="991"/>
                  </a:lnTo>
                  <a:lnTo>
                    <a:pt x="3738" y="991"/>
                  </a:lnTo>
                  <a:lnTo>
                    <a:pt x="3744" y="991"/>
                  </a:lnTo>
                  <a:lnTo>
                    <a:pt x="3751" y="991"/>
                  </a:lnTo>
                  <a:lnTo>
                    <a:pt x="3757" y="991"/>
                  </a:lnTo>
                  <a:lnTo>
                    <a:pt x="3764" y="998"/>
                  </a:lnTo>
                  <a:lnTo>
                    <a:pt x="3770" y="998"/>
                  </a:lnTo>
                  <a:lnTo>
                    <a:pt x="3776" y="998"/>
                  </a:lnTo>
                  <a:lnTo>
                    <a:pt x="3783" y="998"/>
                  </a:lnTo>
                  <a:lnTo>
                    <a:pt x="3789" y="998"/>
                  </a:lnTo>
                  <a:lnTo>
                    <a:pt x="3795" y="998"/>
                  </a:lnTo>
                  <a:lnTo>
                    <a:pt x="3802" y="998"/>
                  </a:lnTo>
                  <a:lnTo>
                    <a:pt x="3808" y="998"/>
                  </a:lnTo>
                  <a:lnTo>
                    <a:pt x="3815" y="998"/>
                  </a:lnTo>
                  <a:lnTo>
                    <a:pt x="3821" y="998"/>
                  </a:lnTo>
                  <a:lnTo>
                    <a:pt x="3827" y="998"/>
                  </a:lnTo>
                  <a:lnTo>
                    <a:pt x="3834" y="998"/>
                  </a:lnTo>
                  <a:lnTo>
                    <a:pt x="3840" y="998"/>
                  </a:lnTo>
                  <a:lnTo>
                    <a:pt x="3846" y="991"/>
                  </a:lnTo>
                  <a:lnTo>
                    <a:pt x="3853" y="998"/>
                  </a:lnTo>
                  <a:lnTo>
                    <a:pt x="3859" y="998"/>
                  </a:lnTo>
                  <a:lnTo>
                    <a:pt x="3866" y="998"/>
                  </a:lnTo>
                  <a:lnTo>
                    <a:pt x="3872" y="991"/>
                  </a:lnTo>
                  <a:lnTo>
                    <a:pt x="3878" y="991"/>
                  </a:lnTo>
                  <a:lnTo>
                    <a:pt x="3885" y="991"/>
                  </a:lnTo>
                  <a:lnTo>
                    <a:pt x="3891" y="998"/>
                  </a:lnTo>
                  <a:lnTo>
                    <a:pt x="3897" y="998"/>
                  </a:lnTo>
                  <a:lnTo>
                    <a:pt x="3904" y="998"/>
                  </a:lnTo>
                  <a:lnTo>
                    <a:pt x="3910" y="998"/>
                  </a:lnTo>
                  <a:lnTo>
                    <a:pt x="3917" y="998"/>
                  </a:lnTo>
                  <a:lnTo>
                    <a:pt x="3923" y="991"/>
                  </a:lnTo>
                  <a:lnTo>
                    <a:pt x="3929" y="991"/>
                  </a:lnTo>
                  <a:lnTo>
                    <a:pt x="3936" y="991"/>
                  </a:lnTo>
                  <a:lnTo>
                    <a:pt x="3942" y="991"/>
                  </a:lnTo>
                  <a:lnTo>
                    <a:pt x="3949" y="991"/>
                  </a:lnTo>
                  <a:lnTo>
                    <a:pt x="3955" y="991"/>
                  </a:lnTo>
                  <a:lnTo>
                    <a:pt x="3961" y="991"/>
                  </a:lnTo>
                  <a:lnTo>
                    <a:pt x="3968" y="991"/>
                  </a:lnTo>
                  <a:lnTo>
                    <a:pt x="3974" y="991"/>
                  </a:lnTo>
                  <a:lnTo>
                    <a:pt x="3980" y="991"/>
                  </a:lnTo>
                  <a:lnTo>
                    <a:pt x="3987" y="991"/>
                  </a:lnTo>
                  <a:lnTo>
                    <a:pt x="3993" y="991"/>
                  </a:lnTo>
                  <a:lnTo>
                    <a:pt x="4000" y="991"/>
                  </a:lnTo>
                  <a:lnTo>
                    <a:pt x="4006" y="991"/>
                  </a:lnTo>
                  <a:lnTo>
                    <a:pt x="4012" y="991"/>
                  </a:lnTo>
                  <a:lnTo>
                    <a:pt x="4019" y="991"/>
                  </a:lnTo>
                  <a:lnTo>
                    <a:pt x="4025" y="991"/>
                  </a:lnTo>
                  <a:lnTo>
                    <a:pt x="4031" y="991"/>
                  </a:lnTo>
                  <a:lnTo>
                    <a:pt x="4038" y="991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3976477" y="1470021"/>
              <a:ext cx="2665883" cy="974606"/>
            </a:xfrm>
            <a:custGeom>
              <a:avLst/>
              <a:gdLst/>
              <a:ahLst/>
              <a:cxnLst>
                <a:cxn ang="0">
                  <a:pos x="57" y="1049"/>
                </a:cxn>
                <a:cxn ang="0">
                  <a:pos x="121" y="1036"/>
                </a:cxn>
                <a:cxn ang="0">
                  <a:pos x="185" y="1049"/>
                </a:cxn>
                <a:cxn ang="0">
                  <a:pos x="249" y="1043"/>
                </a:cxn>
                <a:cxn ang="0">
                  <a:pos x="313" y="1036"/>
                </a:cxn>
                <a:cxn ang="0">
                  <a:pos x="376" y="1036"/>
                </a:cxn>
                <a:cxn ang="0">
                  <a:pos x="440" y="1036"/>
                </a:cxn>
                <a:cxn ang="0">
                  <a:pos x="504" y="1043"/>
                </a:cxn>
                <a:cxn ang="0">
                  <a:pos x="568" y="1043"/>
                </a:cxn>
                <a:cxn ang="0">
                  <a:pos x="632" y="1036"/>
                </a:cxn>
                <a:cxn ang="0">
                  <a:pos x="695" y="1036"/>
                </a:cxn>
                <a:cxn ang="0">
                  <a:pos x="759" y="1036"/>
                </a:cxn>
                <a:cxn ang="0">
                  <a:pos x="823" y="1036"/>
                </a:cxn>
                <a:cxn ang="0">
                  <a:pos x="887" y="1036"/>
                </a:cxn>
                <a:cxn ang="0">
                  <a:pos x="951" y="1036"/>
                </a:cxn>
                <a:cxn ang="0">
                  <a:pos x="1014" y="1017"/>
                </a:cxn>
                <a:cxn ang="0">
                  <a:pos x="1078" y="1030"/>
                </a:cxn>
                <a:cxn ang="0">
                  <a:pos x="1142" y="1030"/>
                </a:cxn>
                <a:cxn ang="0">
                  <a:pos x="1206" y="1030"/>
                </a:cxn>
                <a:cxn ang="0">
                  <a:pos x="1269" y="1030"/>
                </a:cxn>
                <a:cxn ang="0">
                  <a:pos x="1333" y="1030"/>
                </a:cxn>
                <a:cxn ang="0">
                  <a:pos x="1397" y="1030"/>
                </a:cxn>
                <a:cxn ang="0">
                  <a:pos x="1461" y="1030"/>
                </a:cxn>
                <a:cxn ang="0">
                  <a:pos x="1525" y="1030"/>
                </a:cxn>
                <a:cxn ang="0">
                  <a:pos x="1588" y="1023"/>
                </a:cxn>
                <a:cxn ang="0">
                  <a:pos x="1652" y="1030"/>
                </a:cxn>
                <a:cxn ang="0">
                  <a:pos x="1716" y="1023"/>
                </a:cxn>
                <a:cxn ang="0">
                  <a:pos x="1780" y="1023"/>
                </a:cxn>
                <a:cxn ang="0">
                  <a:pos x="1844" y="1023"/>
                </a:cxn>
                <a:cxn ang="0">
                  <a:pos x="1907" y="1023"/>
                </a:cxn>
                <a:cxn ang="0">
                  <a:pos x="1971" y="1017"/>
                </a:cxn>
                <a:cxn ang="0">
                  <a:pos x="2035" y="1017"/>
                </a:cxn>
                <a:cxn ang="0">
                  <a:pos x="2099" y="1017"/>
                </a:cxn>
                <a:cxn ang="0">
                  <a:pos x="2162" y="1023"/>
                </a:cxn>
                <a:cxn ang="0">
                  <a:pos x="2226" y="1023"/>
                </a:cxn>
                <a:cxn ang="0">
                  <a:pos x="2290" y="1017"/>
                </a:cxn>
                <a:cxn ang="0">
                  <a:pos x="2354" y="1017"/>
                </a:cxn>
                <a:cxn ang="0">
                  <a:pos x="2418" y="1017"/>
                </a:cxn>
                <a:cxn ang="0">
                  <a:pos x="2481" y="1017"/>
                </a:cxn>
                <a:cxn ang="0">
                  <a:pos x="2545" y="1017"/>
                </a:cxn>
                <a:cxn ang="0">
                  <a:pos x="2609" y="1017"/>
                </a:cxn>
                <a:cxn ang="0">
                  <a:pos x="2673" y="1004"/>
                </a:cxn>
                <a:cxn ang="0">
                  <a:pos x="2737" y="1004"/>
                </a:cxn>
                <a:cxn ang="0">
                  <a:pos x="2800" y="1011"/>
                </a:cxn>
                <a:cxn ang="0">
                  <a:pos x="2864" y="1011"/>
                </a:cxn>
                <a:cxn ang="0">
                  <a:pos x="2928" y="1011"/>
                </a:cxn>
                <a:cxn ang="0">
                  <a:pos x="2992" y="998"/>
                </a:cxn>
                <a:cxn ang="0">
                  <a:pos x="3055" y="1004"/>
                </a:cxn>
                <a:cxn ang="0">
                  <a:pos x="3119" y="1004"/>
                </a:cxn>
                <a:cxn ang="0">
                  <a:pos x="3183" y="998"/>
                </a:cxn>
                <a:cxn ang="0">
                  <a:pos x="3247" y="991"/>
                </a:cxn>
                <a:cxn ang="0">
                  <a:pos x="3311" y="985"/>
                </a:cxn>
                <a:cxn ang="0">
                  <a:pos x="3374" y="953"/>
                </a:cxn>
                <a:cxn ang="0">
                  <a:pos x="3438" y="403"/>
                </a:cxn>
                <a:cxn ang="0">
                  <a:pos x="3502" y="685"/>
                </a:cxn>
                <a:cxn ang="0">
                  <a:pos x="3566" y="934"/>
                </a:cxn>
                <a:cxn ang="0">
                  <a:pos x="3630" y="979"/>
                </a:cxn>
                <a:cxn ang="0">
                  <a:pos x="3693" y="991"/>
                </a:cxn>
                <a:cxn ang="0">
                  <a:pos x="3757" y="991"/>
                </a:cxn>
                <a:cxn ang="0">
                  <a:pos x="3821" y="991"/>
                </a:cxn>
                <a:cxn ang="0">
                  <a:pos x="3885" y="991"/>
                </a:cxn>
                <a:cxn ang="0">
                  <a:pos x="3949" y="991"/>
                </a:cxn>
                <a:cxn ang="0">
                  <a:pos x="4012" y="991"/>
                </a:cxn>
              </a:cxnLst>
              <a:rect l="0" t="0" r="r" b="b"/>
              <a:pathLst>
                <a:path w="4038" h="1049">
                  <a:moveTo>
                    <a:pt x="0" y="1030"/>
                  </a:moveTo>
                  <a:lnTo>
                    <a:pt x="6" y="1036"/>
                  </a:lnTo>
                  <a:lnTo>
                    <a:pt x="13" y="1036"/>
                  </a:lnTo>
                  <a:lnTo>
                    <a:pt x="19" y="1043"/>
                  </a:lnTo>
                  <a:lnTo>
                    <a:pt x="26" y="1043"/>
                  </a:lnTo>
                  <a:lnTo>
                    <a:pt x="32" y="1049"/>
                  </a:lnTo>
                  <a:lnTo>
                    <a:pt x="38" y="1049"/>
                  </a:lnTo>
                  <a:lnTo>
                    <a:pt x="45" y="1049"/>
                  </a:lnTo>
                  <a:lnTo>
                    <a:pt x="51" y="1049"/>
                  </a:lnTo>
                  <a:lnTo>
                    <a:pt x="57" y="1049"/>
                  </a:lnTo>
                  <a:lnTo>
                    <a:pt x="64" y="1049"/>
                  </a:lnTo>
                  <a:lnTo>
                    <a:pt x="70" y="1049"/>
                  </a:lnTo>
                  <a:lnTo>
                    <a:pt x="77" y="1049"/>
                  </a:lnTo>
                  <a:lnTo>
                    <a:pt x="83" y="1049"/>
                  </a:lnTo>
                  <a:lnTo>
                    <a:pt x="89" y="1043"/>
                  </a:lnTo>
                  <a:lnTo>
                    <a:pt x="96" y="1043"/>
                  </a:lnTo>
                  <a:lnTo>
                    <a:pt x="102" y="1036"/>
                  </a:lnTo>
                  <a:lnTo>
                    <a:pt x="109" y="1036"/>
                  </a:lnTo>
                  <a:lnTo>
                    <a:pt x="115" y="1036"/>
                  </a:lnTo>
                  <a:lnTo>
                    <a:pt x="121" y="1036"/>
                  </a:lnTo>
                  <a:lnTo>
                    <a:pt x="128" y="1036"/>
                  </a:lnTo>
                  <a:lnTo>
                    <a:pt x="134" y="1043"/>
                  </a:lnTo>
                  <a:lnTo>
                    <a:pt x="140" y="1043"/>
                  </a:lnTo>
                  <a:lnTo>
                    <a:pt x="147" y="1043"/>
                  </a:lnTo>
                  <a:lnTo>
                    <a:pt x="153" y="1049"/>
                  </a:lnTo>
                  <a:lnTo>
                    <a:pt x="160" y="1049"/>
                  </a:lnTo>
                  <a:lnTo>
                    <a:pt x="166" y="1049"/>
                  </a:lnTo>
                  <a:lnTo>
                    <a:pt x="172" y="1049"/>
                  </a:lnTo>
                  <a:lnTo>
                    <a:pt x="179" y="1049"/>
                  </a:lnTo>
                  <a:lnTo>
                    <a:pt x="185" y="1049"/>
                  </a:lnTo>
                  <a:lnTo>
                    <a:pt x="191" y="1049"/>
                  </a:lnTo>
                  <a:lnTo>
                    <a:pt x="198" y="1049"/>
                  </a:lnTo>
                  <a:lnTo>
                    <a:pt x="204" y="1043"/>
                  </a:lnTo>
                  <a:lnTo>
                    <a:pt x="211" y="1043"/>
                  </a:lnTo>
                  <a:lnTo>
                    <a:pt x="217" y="1036"/>
                  </a:lnTo>
                  <a:lnTo>
                    <a:pt x="223" y="1036"/>
                  </a:lnTo>
                  <a:lnTo>
                    <a:pt x="230" y="1036"/>
                  </a:lnTo>
                  <a:lnTo>
                    <a:pt x="236" y="1036"/>
                  </a:lnTo>
                  <a:lnTo>
                    <a:pt x="242" y="1036"/>
                  </a:lnTo>
                  <a:lnTo>
                    <a:pt x="249" y="1043"/>
                  </a:lnTo>
                  <a:lnTo>
                    <a:pt x="255" y="1043"/>
                  </a:lnTo>
                  <a:lnTo>
                    <a:pt x="262" y="1043"/>
                  </a:lnTo>
                  <a:lnTo>
                    <a:pt x="268" y="1049"/>
                  </a:lnTo>
                  <a:lnTo>
                    <a:pt x="274" y="1049"/>
                  </a:lnTo>
                  <a:lnTo>
                    <a:pt x="281" y="1049"/>
                  </a:lnTo>
                  <a:lnTo>
                    <a:pt x="287" y="1049"/>
                  </a:lnTo>
                  <a:lnTo>
                    <a:pt x="294" y="1049"/>
                  </a:lnTo>
                  <a:lnTo>
                    <a:pt x="300" y="1049"/>
                  </a:lnTo>
                  <a:lnTo>
                    <a:pt x="306" y="1043"/>
                  </a:lnTo>
                  <a:lnTo>
                    <a:pt x="313" y="1036"/>
                  </a:lnTo>
                  <a:lnTo>
                    <a:pt x="319" y="1036"/>
                  </a:lnTo>
                  <a:lnTo>
                    <a:pt x="325" y="1036"/>
                  </a:lnTo>
                  <a:lnTo>
                    <a:pt x="332" y="1036"/>
                  </a:lnTo>
                  <a:lnTo>
                    <a:pt x="338" y="1036"/>
                  </a:lnTo>
                  <a:lnTo>
                    <a:pt x="345" y="1036"/>
                  </a:lnTo>
                  <a:lnTo>
                    <a:pt x="351" y="1036"/>
                  </a:lnTo>
                  <a:lnTo>
                    <a:pt x="357" y="1036"/>
                  </a:lnTo>
                  <a:lnTo>
                    <a:pt x="364" y="1036"/>
                  </a:lnTo>
                  <a:lnTo>
                    <a:pt x="370" y="1036"/>
                  </a:lnTo>
                  <a:lnTo>
                    <a:pt x="376" y="1036"/>
                  </a:lnTo>
                  <a:lnTo>
                    <a:pt x="383" y="1036"/>
                  </a:lnTo>
                  <a:lnTo>
                    <a:pt x="389" y="1043"/>
                  </a:lnTo>
                  <a:lnTo>
                    <a:pt x="396" y="1036"/>
                  </a:lnTo>
                  <a:lnTo>
                    <a:pt x="402" y="1043"/>
                  </a:lnTo>
                  <a:lnTo>
                    <a:pt x="408" y="1036"/>
                  </a:lnTo>
                  <a:lnTo>
                    <a:pt x="415" y="1036"/>
                  </a:lnTo>
                  <a:lnTo>
                    <a:pt x="421" y="1036"/>
                  </a:lnTo>
                  <a:lnTo>
                    <a:pt x="427" y="1036"/>
                  </a:lnTo>
                  <a:lnTo>
                    <a:pt x="434" y="1036"/>
                  </a:lnTo>
                  <a:lnTo>
                    <a:pt x="440" y="1036"/>
                  </a:lnTo>
                  <a:lnTo>
                    <a:pt x="447" y="1036"/>
                  </a:lnTo>
                  <a:lnTo>
                    <a:pt x="453" y="1036"/>
                  </a:lnTo>
                  <a:lnTo>
                    <a:pt x="459" y="1036"/>
                  </a:lnTo>
                  <a:lnTo>
                    <a:pt x="466" y="1036"/>
                  </a:lnTo>
                  <a:lnTo>
                    <a:pt x="472" y="1036"/>
                  </a:lnTo>
                  <a:lnTo>
                    <a:pt x="478" y="1036"/>
                  </a:lnTo>
                  <a:lnTo>
                    <a:pt x="485" y="1043"/>
                  </a:lnTo>
                  <a:lnTo>
                    <a:pt x="491" y="1043"/>
                  </a:lnTo>
                  <a:lnTo>
                    <a:pt x="498" y="1043"/>
                  </a:lnTo>
                  <a:lnTo>
                    <a:pt x="504" y="1043"/>
                  </a:lnTo>
                  <a:lnTo>
                    <a:pt x="510" y="1036"/>
                  </a:lnTo>
                  <a:lnTo>
                    <a:pt x="517" y="1036"/>
                  </a:lnTo>
                  <a:lnTo>
                    <a:pt x="523" y="1036"/>
                  </a:lnTo>
                  <a:lnTo>
                    <a:pt x="530" y="1036"/>
                  </a:lnTo>
                  <a:lnTo>
                    <a:pt x="536" y="1036"/>
                  </a:lnTo>
                  <a:lnTo>
                    <a:pt x="542" y="1036"/>
                  </a:lnTo>
                  <a:lnTo>
                    <a:pt x="549" y="1036"/>
                  </a:lnTo>
                  <a:lnTo>
                    <a:pt x="555" y="1036"/>
                  </a:lnTo>
                  <a:lnTo>
                    <a:pt x="561" y="1036"/>
                  </a:lnTo>
                  <a:lnTo>
                    <a:pt x="568" y="1043"/>
                  </a:lnTo>
                  <a:lnTo>
                    <a:pt x="574" y="1036"/>
                  </a:lnTo>
                  <a:lnTo>
                    <a:pt x="581" y="1043"/>
                  </a:lnTo>
                  <a:lnTo>
                    <a:pt x="587" y="1043"/>
                  </a:lnTo>
                  <a:lnTo>
                    <a:pt x="593" y="1043"/>
                  </a:lnTo>
                  <a:lnTo>
                    <a:pt x="600" y="1036"/>
                  </a:lnTo>
                  <a:lnTo>
                    <a:pt x="606" y="1036"/>
                  </a:lnTo>
                  <a:lnTo>
                    <a:pt x="612" y="1036"/>
                  </a:lnTo>
                  <a:lnTo>
                    <a:pt x="619" y="1036"/>
                  </a:lnTo>
                  <a:lnTo>
                    <a:pt x="625" y="1036"/>
                  </a:lnTo>
                  <a:lnTo>
                    <a:pt x="632" y="1036"/>
                  </a:lnTo>
                  <a:lnTo>
                    <a:pt x="638" y="1036"/>
                  </a:lnTo>
                  <a:lnTo>
                    <a:pt x="644" y="1036"/>
                  </a:lnTo>
                  <a:lnTo>
                    <a:pt x="651" y="1036"/>
                  </a:lnTo>
                  <a:lnTo>
                    <a:pt x="657" y="1036"/>
                  </a:lnTo>
                  <a:lnTo>
                    <a:pt x="663" y="1036"/>
                  </a:lnTo>
                  <a:lnTo>
                    <a:pt x="670" y="1043"/>
                  </a:lnTo>
                  <a:lnTo>
                    <a:pt x="676" y="1043"/>
                  </a:lnTo>
                  <a:lnTo>
                    <a:pt x="683" y="1036"/>
                  </a:lnTo>
                  <a:lnTo>
                    <a:pt x="689" y="1036"/>
                  </a:lnTo>
                  <a:lnTo>
                    <a:pt x="695" y="1036"/>
                  </a:lnTo>
                  <a:lnTo>
                    <a:pt x="702" y="1036"/>
                  </a:lnTo>
                  <a:lnTo>
                    <a:pt x="708" y="1036"/>
                  </a:lnTo>
                  <a:lnTo>
                    <a:pt x="714" y="1036"/>
                  </a:lnTo>
                  <a:lnTo>
                    <a:pt x="721" y="1036"/>
                  </a:lnTo>
                  <a:lnTo>
                    <a:pt x="727" y="1036"/>
                  </a:lnTo>
                  <a:lnTo>
                    <a:pt x="734" y="1036"/>
                  </a:lnTo>
                  <a:lnTo>
                    <a:pt x="740" y="1036"/>
                  </a:lnTo>
                  <a:lnTo>
                    <a:pt x="746" y="1036"/>
                  </a:lnTo>
                  <a:lnTo>
                    <a:pt x="753" y="1036"/>
                  </a:lnTo>
                  <a:lnTo>
                    <a:pt x="759" y="1036"/>
                  </a:lnTo>
                  <a:lnTo>
                    <a:pt x="766" y="1036"/>
                  </a:lnTo>
                  <a:lnTo>
                    <a:pt x="772" y="1036"/>
                  </a:lnTo>
                  <a:lnTo>
                    <a:pt x="778" y="1036"/>
                  </a:lnTo>
                  <a:lnTo>
                    <a:pt x="785" y="1036"/>
                  </a:lnTo>
                  <a:lnTo>
                    <a:pt x="791" y="1036"/>
                  </a:lnTo>
                  <a:lnTo>
                    <a:pt x="797" y="1036"/>
                  </a:lnTo>
                  <a:lnTo>
                    <a:pt x="804" y="1036"/>
                  </a:lnTo>
                  <a:lnTo>
                    <a:pt x="810" y="1036"/>
                  </a:lnTo>
                  <a:lnTo>
                    <a:pt x="817" y="1043"/>
                  </a:lnTo>
                  <a:lnTo>
                    <a:pt x="823" y="1036"/>
                  </a:lnTo>
                  <a:lnTo>
                    <a:pt x="829" y="1036"/>
                  </a:lnTo>
                  <a:lnTo>
                    <a:pt x="836" y="1036"/>
                  </a:lnTo>
                  <a:lnTo>
                    <a:pt x="842" y="1036"/>
                  </a:lnTo>
                  <a:lnTo>
                    <a:pt x="848" y="1036"/>
                  </a:lnTo>
                  <a:lnTo>
                    <a:pt x="855" y="1036"/>
                  </a:lnTo>
                  <a:lnTo>
                    <a:pt x="861" y="1036"/>
                  </a:lnTo>
                  <a:lnTo>
                    <a:pt x="868" y="1036"/>
                  </a:lnTo>
                  <a:lnTo>
                    <a:pt x="874" y="1036"/>
                  </a:lnTo>
                  <a:lnTo>
                    <a:pt x="880" y="1036"/>
                  </a:lnTo>
                  <a:lnTo>
                    <a:pt x="887" y="1036"/>
                  </a:lnTo>
                  <a:lnTo>
                    <a:pt x="893" y="1036"/>
                  </a:lnTo>
                  <a:lnTo>
                    <a:pt x="899" y="1036"/>
                  </a:lnTo>
                  <a:lnTo>
                    <a:pt x="906" y="1036"/>
                  </a:lnTo>
                  <a:lnTo>
                    <a:pt x="912" y="1036"/>
                  </a:lnTo>
                  <a:lnTo>
                    <a:pt x="919" y="1036"/>
                  </a:lnTo>
                  <a:lnTo>
                    <a:pt x="925" y="1036"/>
                  </a:lnTo>
                  <a:lnTo>
                    <a:pt x="931" y="1036"/>
                  </a:lnTo>
                  <a:lnTo>
                    <a:pt x="938" y="1036"/>
                  </a:lnTo>
                  <a:lnTo>
                    <a:pt x="944" y="1036"/>
                  </a:lnTo>
                  <a:lnTo>
                    <a:pt x="951" y="1036"/>
                  </a:lnTo>
                  <a:lnTo>
                    <a:pt x="957" y="1036"/>
                  </a:lnTo>
                  <a:lnTo>
                    <a:pt x="963" y="1036"/>
                  </a:lnTo>
                  <a:lnTo>
                    <a:pt x="970" y="1043"/>
                  </a:lnTo>
                  <a:lnTo>
                    <a:pt x="976" y="1043"/>
                  </a:lnTo>
                  <a:lnTo>
                    <a:pt x="982" y="1043"/>
                  </a:lnTo>
                  <a:lnTo>
                    <a:pt x="989" y="1043"/>
                  </a:lnTo>
                  <a:lnTo>
                    <a:pt x="995" y="1036"/>
                  </a:lnTo>
                  <a:lnTo>
                    <a:pt x="1002" y="1030"/>
                  </a:lnTo>
                  <a:lnTo>
                    <a:pt x="1008" y="1023"/>
                  </a:lnTo>
                  <a:lnTo>
                    <a:pt x="1014" y="1017"/>
                  </a:lnTo>
                  <a:lnTo>
                    <a:pt x="1021" y="1017"/>
                  </a:lnTo>
                  <a:lnTo>
                    <a:pt x="1027" y="1017"/>
                  </a:lnTo>
                  <a:lnTo>
                    <a:pt x="1033" y="1023"/>
                  </a:lnTo>
                  <a:lnTo>
                    <a:pt x="1040" y="1023"/>
                  </a:lnTo>
                  <a:lnTo>
                    <a:pt x="1046" y="1030"/>
                  </a:lnTo>
                  <a:lnTo>
                    <a:pt x="1053" y="1030"/>
                  </a:lnTo>
                  <a:lnTo>
                    <a:pt x="1059" y="1030"/>
                  </a:lnTo>
                  <a:lnTo>
                    <a:pt x="1065" y="1030"/>
                  </a:lnTo>
                  <a:lnTo>
                    <a:pt x="1072" y="1030"/>
                  </a:lnTo>
                  <a:lnTo>
                    <a:pt x="1078" y="1030"/>
                  </a:lnTo>
                  <a:lnTo>
                    <a:pt x="1084" y="1030"/>
                  </a:lnTo>
                  <a:lnTo>
                    <a:pt x="1091" y="1030"/>
                  </a:lnTo>
                  <a:lnTo>
                    <a:pt x="1097" y="1030"/>
                  </a:lnTo>
                  <a:lnTo>
                    <a:pt x="1104" y="1030"/>
                  </a:lnTo>
                  <a:lnTo>
                    <a:pt x="1110" y="1030"/>
                  </a:lnTo>
                  <a:lnTo>
                    <a:pt x="1116" y="1030"/>
                  </a:lnTo>
                  <a:lnTo>
                    <a:pt x="1123" y="1030"/>
                  </a:lnTo>
                  <a:lnTo>
                    <a:pt x="1129" y="1030"/>
                  </a:lnTo>
                  <a:lnTo>
                    <a:pt x="1135" y="1030"/>
                  </a:lnTo>
                  <a:lnTo>
                    <a:pt x="1142" y="1030"/>
                  </a:lnTo>
                  <a:lnTo>
                    <a:pt x="1148" y="1030"/>
                  </a:lnTo>
                  <a:lnTo>
                    <a:pt x="1155" y="1030"/>
                  </a:lnTo>
                  <a:lnTo>
                    <a:pt x="1161" y="1030"/>
                  </a:lnTo>
                  <a:lnTo>
                    <a:pt x="1167" y="1030"/>
                  </a:lnTo>
                  <a:lnTo>
                    <a:pt x="1174" y="1030"/>
                  </a:lnTo>
                  <a:lnTo>
                    <a:pt x="1180" y="1030"/>
                  </a:lnTo>
                  <a:lnTo>
                    <a:pt x="1187" y="1030"/>
                  </a:lnTo>
                  <a:lnTo>
                    <a:pt x="1193" y="1030"/>
                  </a:lnTo>
                  <a:lnTo>
                    <a:pt x="1199" y="1030"/>
                  </a:lnTo>
                  <a:lnTo>
                    <a:pt x="1206" y="1030"/>
                  </a:lnTo>
                  <a:lnTo>
                    <a:pt x="1212" y="1030"/>
                  </a:lnTo>
                  <a:lnTo>
                    <a:pt x="1218" y="1030"/>
                  </a:lnTo>
                  <a:lnTo>
                    <a:pt x="1225" y="1030"/>
                  </a:lnTo>
                  <a:lnTo>
                    <a:pt x="1231" y="1030"/>
                  </a:lnTo>
                  <a:lnTo>
                    <a:pt x="1238" y="1030"/>
                  </a:lnTo>
                  <a:lnTo>
                    <a:pt x="1244" y="1030"/>
                  </a:lnTo>
                  <a:lnTo>
                    <a:pt x="1250" y="1030"/>
                  </a:lnTo>
                  <a:lnTo>
                    <a:pt x="1257" y="1030"/>
                  </a:lnTo>
                  <a:lnTo>
                    <a:pt x="1263" y="1030"/>
                  </a:lnTo>
                  <a:lnTo>
                    <a:pt x="1269" y="1030"/>
                  </a:lnTo>
                  <a:lnTo>
                    <a:pt x="1276" y="1030"/>
                  </a:lnTo>
                  <a:lnTo>
                    <a:pt x="1282" y="1030"/>
                  </a:lnTo>
                  <a:lnTo>
                    <a:pt x="1289" y="1030"/>
                  </a:lnTo>
                  <a:lnTo>
                    <a:pt x="1295" y="1030"/>
                  </a:lnTo>
                  <a:lnTo>
                    <a:pt x="1301" y="1030"/>
                  </a:lnTo>
                  <a:lnTo>
                    <a:pt x="1308" y="1030"/>
                  </a:lnTo>
                  <a:lnTo>
                    <a:pt x="1314" y="1030"/>
                  </a:lnTo>
                  <a:lnTo>
                    <a:pt x="1320" y="1030"/>
                  </a:lnTo>
                  <a:lnTo>
                    <a:pt x="1327" y="1030"/>
                  </a:lnTo>
                  <a:lnTo>
                    <a:pt x="1333" y="1030"/>
                  </a:lnTo>
                  <a:lnTo>
                    <a:pt x="1340" y="1030"/>
                  </a:lnTo>
                  <a:lnTo>
                    <a:pt x="1346" y="1030"/>
                  </a:lnTo>
                  <a:lnTo>
                    <a:pt x="1352" y="1030"/>
                  </a:lnTo>
                  <a:lnTo>
                    <a:pt x="1359" y="1030"/>
                  </a:lnTo>
                  <a:lnTo>
                    <a:pt x="1365" y="1030"/>
                  </a:lnTo>
                  <a:lnTo>
                    <a:pt x="1372" y="1030"/>
                  </a:lnTo>
                  <a:lnTo>
                    <a:pt x="1378" y="1030"/>
                  </a:lnTo>
                  <a:lnTo>
                    <a:pt x="1384" y="1030"/>
                  </a:lnTo>
                  <a:lnTo>
                    <a:pt x="1391" y="1030"/>
                  </a:lnTo>
                  <a:lnTo>
                    <a:pt x="1397" y="1030"/>
                  </a:lnTo>
                  <a:lnTo>
                    <a:pt x="1403" y="1030"/>
                  </a:lnTo>
                  <a:lnTo>
                    <a:pt x="1410" y="1030"/>
                  </a:lnTo>
                  <a:lnTo>
                    <a:pt x="1416" y="1030"/>
                  </a:lnTo>
                  <a:lnTo>
                    <a:pt x="1423" y="1030"/>
                  </a:lnTo>
                  <a:lnTo>
                    <a:pt x="1429" y="1030"/>
                  </a:lnTo>
                  <a:lnTo>
                    <a:pt x="1435" y="1030"/>
                  </a:lnTo>
                  <a:lnTo>
                    <a:pt x="1442" y="1030"/>
                  </a:lnTo>
                  <a:lnTo>
                    <a:pt x="1448" y="1030"/>
                  </a:lnTo>
                  <a:lnTo>
                    <a:pt x="1454" y="1030"/>
                  </a:lnTo>
                  <a:lnTo>
                    <a:pt x="1461" y="1030"/>
                  </a:lnTo>
                  <a:lnTo>
                    <a:pt x="1467" y="1030"/>
                  </a:lnTo>
                  <a:lnTo>
                    <a:pt x="1474" y="1030"/>
                  </a:lnTo>
                  <a:lnTo>
                    <a:pt x="1480" y="1030"/>
                  </a:lnTo>
                  <a:lnTo>
                    <a:pt x="1486" y="1030"/>
                  </a:lnTo>
                  <a:lnTo>
                    <a:pt x="1493" y="1030"/>
                  </a:lnTo>
                  <a:lnTo>
                    <a:pt x="1499" y="1030"/>
                  </a:lnTo>
                  <a:lnTo>
                    <a:pt x="1505" y="1030"/>
                  </a:lnTo>
                  <a:lnTo>
                    <a:pt x="1512" y="1030"/>
                  </a:lnTo>
                  <a:lnTo>
                    <a:pt x="1518" y="1030"/>
                  </a:lnTo>
                  <a:lnTo>
                    <a:pt x="1525" y="1030"/>
                  </a:lnTo>
                  <a:lnTo>
                    <a:pt x="1531" y="1030"/>
                  </a:lnTo>
                  <a:lnTo>
                    <a:pt x="1537" y="1030"/>
                  </a:lnTo>
                  <a:lnTo>
                    <a:pt x="1544" y="1030"/>
                  </a:lnTo>
                  <a:lnTo>
                    <a:pt x="1550" y="1030"/>
                  </a:lnTo>
                  <a:lnTo>
                    <a:pt x="1556" y="1030"/>
                  </a:lnTo>
                  <a:lnTo>
                    <a:pt x="1563" y="1030"/>
                  </a:lnTo>
                  <a:lnTo>
                    <a:pt x="1569" y="1030"/>
                  </a:lnTo>
                  <a:lnTo>
                    <a:pt x="1576" y="1030"/>
                  </a:lnTo>
                  <a:lnTo>
                    <a:pt x="1582" y="1023"/>
                  </a:lnTo>
                  <a:lnTo>
                    <a:pt x="1588" y="1023"/>
                  </a:lnTo>
                  <a:lnTo>
                    <a:pt x="1595" y="1023"/>
                  </a:lnTo>
                  <a:lnTo>
                    <a:pt x="1601" y="1023"/>
                  </a:lnTo>
                  <a:lnTo>
                    <a:pt x="1608" y="1023"/>
                  </a:lnTo>
                  <a:lnTo>
                    <a:pt x="1614" y="1023"/>
                  </a:lnTo>
                  <a:lnTo>
                    <a:pt x="1620" y="1023"/>
                  </a:lnTo>
                  <a:lnTo>
                    <a:pt x="1627" y="1030"/>
                  </a:lnTo>
                  <a:lnTo>
                    <a:pt x="1633" y="1030"/>
                  </a:lnTo>
                  <a:lnTo>
                    <a:pt x="1639" y="1030"/>
                  </a:lnTo>
                  <a:lnTo>
                    <a:pt x="1646" y="1023"/>
                  </a:lnTo>
                  <a:lnTo>
                    <a:pt x="1652" y="1030"/>
                  </a:lnTo>
                  <a:lnTo>
                    <a:pt x="1659" y="1030"/>
                  </a:lnTo>
                  <a:lnTo>
                    <a:pt x="1665" y="1023"/>
                  </a:lnTo>
                  <a:lnTo>
                    <a:pt x="1671" y="1030"/>
                  </a:lnTo>
                  <a:lnTo>
                    <a:pt x="1678" y="1030"/>
                  </a:lnTo>
                  <a:lnTo>
                    <a:pt x="1684" y="1030"/>
                  </a:lnTo>
                  <a:lnTo>
                    <a:pt x="1690" y="1023"/>
                  </a:lnTo>
                  <a:lnTo>
                    <a:pt x="1697" y="1030"/>
                  </a:lnTo>
                  <a:lnTo>
                    <a:pt x="1703" y="1030"/>
                  </a:lnTo>
                  <a:lnTo>
                    <a:pt x="1710" y="1023"/>
                  </a:lnTo>
                  <a:lnTo>
                    <a:pt x="1716" y="1023"/>
                  </a:lnTo>
                  <a:lnTo>
                    <a:pt x="1722" y="1023"/>
                  </a:lnTo>
                  <a:lnTo>
                    <a:pt x="1729" y="1023"/>
                  </a:lnTo>
                  <a:lnTo>
                    <a:pt x="1735" y="1023"/>
                  </a:lnTo>
                  <a:lnTo>
                    <a:pt x="1741" y="1023"/>
                  </a:lnTo>
                  <a:lnTo>
                    <a:pt x="1748" y="1023"/>
                  </a:lnTo>
                  <a:lnTo>
                    <a:pt x="1754" y="1023"/>
                  </a:lnTo>
                  <a:lnTo>
                    <a:pt x="1761" y="1023"/>
                  </a:lnTo>
                  <a:lnTo>
                    <a:pt x="1767" y="1023"/>
                  </a:lnTo>
                  <a:lnTo>
                    <a:pt x="1773" y="1023"/>
                  </a:lnTo>
                  <a:lnTo>
                    <a:pt x="1780" y="1023"/>
                  </a:lnTo>
                  <a:lnTo>
                    <a:pt x="1786" y="1023"/>
                  </a:lnTo>
                  <a:lnTo>
                    <a:pt x="1793" y="1023"/>
                  </a:lnTo>
                  <a:lnTo>
                    <a:pt x="1799" y="1023"/>
                  </a:lnTo>
                  <a:lnTo>
                    <a:pt x="1805" y="1023"/>
                  </a:lnTo>
                  <a:lnTo>
                    <a:pt x="1812" y="1023"/>
                  </a:lnTo>
                  <a:lnTo>
                    <a:pt x="1818" y="1023"/>
                  </a:lnTo>
                  <a:lnTo>
                    <a:pt x="1824" y="1023"/>
                  </a:lnTo>
                  <a:lnTo>
                    <a:pt x="1831" y="1023"/>
                  </a:lnTo>
                  <a:lnTo>
                    <a:pt x="1837" y="1023"/>
                  </a:lnTo>
                  <a:lnTo>
                    <a:pt x="1844" y="1023"/>
                  </a:lnTo>
                  <a:lnTo>
                    <a:pt x="1850" y="1030"/>
                  </a:lnTo>
                  <a:lnTo>
                    <a:pt x="1856" y="1023"/>
                  </a:lnTo>
                  <a:lnTo>
                    <a:pt x="1863" y="1023"/>
                  </a:lnTo>
                  <a:lnTo>
                    <a:pt x="1869" y="1030"/>
                  </a:lnTo>
                  <a:lnTo>
                    <a:pt x="1875" y="1023"/>
                  </a:lnTo>
                  <a:lnTo>
                    <a:pt x="1882" y="1023"/>
                  </a:lnTo>
                  <a:lnTo>
                    <a:pt x="1888" y="1023"/>
                  </a:lnTo>
                  <a:lnTo>
                    <a:pt x="1895" y="1023"/>
                  </a:lnTo>
                  <a:lnTo>
                    <a:pt x="1901" y="1023"/>
                  </a:lnTo>
                  <a:lnTo>
                    <a:pt x="1907" y="1023"/>
                  </a:lnTo>
                  <a:lnTo>
                    <a:pt x="1914" y="1023"/>
                  </a:lnTo>
                  <a:lnTo>
                    <a:pt x="1920" y="1023"/>
                  </a:lnTo>
                  <a:lnTo>
                    <a:pt x="1926" y="1023"/>
                  </a:lnTo>
                  <a:lnTo>
                    <a:pt x="1933" y="1023"/>
                  </a:lnTo>
                  <a:lnTo>
                    <a:pt x="1939" y="1023"/>
                  </a:lnTo>
                  <a:lnTo>
                    <a:pt x="1946" y="1023"/>
                  </a:lnTo>
                  <a:lnTo>
                    <a:pt x="1952" y="1023"/>
                  </a:lnTo>
                  <a:lnTo>
                    <a:pt x="1958" y="1017"/>
                  </a:lnTo>
                  <a:lnTo>
                    <a:pt x="1965" y="1017"/>
                  </a:lnTo>
                  <a:lnTo>
                    <a:pt x="1971" y="1017"/>
                  </a:lnTo>
                  <a:lnTo>
                    <a:pt x="1977" y="1017"/>
                  </a:lnTo>
                  <a:lnTo>
                    <a:pt x="1984" y="1017"/>
                  </a:lnTo>
                  <a:lnTo>
                    <a:pt x="1990" y="1017"/>
                  </a:lnTo>
                  <a:lnTo>
                    <a:pt x="1997" y="1017"/>
                  </a:lnTo>
                  <a:lnTo>
                    <a:pt x="2003" y="1017"/>
                  </a:lnTo>
                  <a:lnTo>
                    <a:pt x="2009" y="1017"/>
                  </a:lnTo>
                  <a:lnTo>
                    <a:pt x="2016" y="1017"/>
                  </a:lnTo>
                  <a:lnTo>
                    <a:pt x="2022" y="1017"/>
                  </a:lnTo>
                  <a:lnTo>
                    <a:pt x="2029" y="1017"/>
                  </a:lnTo>
                  <a:lnTo>
                    <a:pt x="2035" y="1017"/>
                  </a:lnTo>
                  <a:lnTo>
                    <a:pt x="2041" y="1017"/>
                  </a:lnTo>
                  <a:lnTo>
                    <a:pt x="2048" y="1017"/>
                  </a:lnTo>
                  <a:lnTo>
                    <a:pt x="2054" y="1017"/>
                  </a:lnTo>
                  <a:lnTo>
                    <a:pt x="2060" y="1017"/>
                  </a:lnTo>
                  <a:lnTo>
                    <a:pt x="2067" y="1017"/>
                  </a:lnTo>
                  <a:lnTo>
                    <a:pt x="2073" y="1017"/>
                  </a:lnTo>
                  <a:lnTo>
                    <a:pt x="2080" y="1017"/>
                  </a:lnTo>
                  <a:lnTo>
                    <a:pt x="2086" y="1017"/>
                  </a:lnTo>
                  <a:lnTo>
                    <a:pt x="2092" y="1017"/>
                  </a:lnTo>
                  <a:lnTo>
                    <a:pt x="2099" y="1017"/>
                  </a:lnTo>
                  <a:lnTo>
                    <a:pt x="2105" y="1017"/>
                  </a:lnTo>
                  <a:lnTo>
                    <a:pt x="2111" y="1017"/>
                  </a:lnTo>
                  <a:lnTo>
                    <a:pt x="2118" y="1017"/>
                  </a:lnTo>
                  <a:lnTo>
                    <a:pt x="2124" y="1023"/>
                  </a:lnTo>
                  <a:lnTo>
                    <a:pt x="2131" y="1023"/>
                  </a:lnTo>
                  <a:lnTo>
                    <a:pt x="2137" y="1023"/>
                  </a:lnTo>
                  <a:lnTo>
                    <a:pt x="2143" y="1023"/>
                  </a:lnTo>
                  <a:lnTo>
                    <a:pt x="2150" y="1023"/>
                  </a:lnTo>
                  <a:lnTo>
                    <a:pt x="2156" y="1023"/>
                  </a:lnTo>
                  <a:lnTo>
                    <a:pt x="2162" y="1023"/>
                  </a:lnTo>
                  <a:lnTo>
                    <a:pt x="2169" y="1023"/>
                  </a:lnTo>
                  <a:lnTo>
                    <a:pt x="2175" y="1023"/>
                  </a:lnTo>
                  <a:lnTo>
                    <a:pt x="2182" y="1023"/>
                  </a:lnTo>
                  <a:lnTo>
                    <a:pt x="2188" y="1023"/>
                  </a:lnTo>
                  <a:lnTo>
                    <a:pt x="2194" y="1023"/>
                  </a:lnTo>
                  <a:lnTo>
                    <a:pt x="2201" y="1023"/>
                  </a:lnTo>
                  <a:lnTo>
                    <a:pt x="2207" y="1023"/>
                  </a:lnTo>
                  <a:lnTo>
                    <a:pt x="2214" y="1023"/>
                  </a:lnTo>
                  <a:lnTo>
                    <a:pt x="2220" y="1023"/>
                  </a:lnTo>
                  <a:lnTo>
                    <a:pt x="2226" y="1023"/>
                  </a:lnTo>
                  <a:lnTo>
                    <a:pt x="2233" y="1023"/>
                  </a:lnTo>
                  <a:lnTo>
                    <a:pt x="2239" y="1023"/>
                  </a:lnTo>
                  <a:lnTo>
                    <a:pt x="2245" y="1023"/>
                  </a:lnTo>
                  <a:lnTo>
                    <a:pt x="2252" y="1017"/>
                  </a:lnTo>
                  <a:lnTo>
                    <a:pt x="2258" y="1017"/>
                  </a:lnTo>
                  <a:lnTo>
                    <a:pt x="2265" y="1017"/>
                  </a:lnTo>
                  <a:lnTo>
                    <a:pt x="2271" y="1017"/>
                  </a:lnTo>
                  <a:lnTo>
                    <a:pt x="2277" y="1017"/>
                  </a:lnTo>
                  <a:lnTo>
                    <a:pt x="2284" y="1017"/>
                  </a:lnTo>
                  <a:lnTo>
                    <a:pt x="2290" y="1017"/>
                  </a:lnTo>
                  <a:lnTo>
                    <a:pt x="2296" y="1017"/>
                  </a:lnTo>
                  <a:lnTo>
                    <a:pt x="2303" y="1017"/>
                  </a:lnTo>
                  <a:lnTo>
                    <a:pt x="2309" y="1017"/>
                  </a:lnTo>
                  <a:lnTo>
                    <a:pt x="2316" y="1017"/>
                  </a:lnTo>
                  <a:lnTo>
                    <a:pt x="2322" y="1017"/>
                  </a:lnTo>
                  <a:lnTo>
                    <a:pt x="2328" y="1017"/>
                  </a:lnTo>
                  <a:lnTo>
                    <a:pt x="2335" y="1017"/>
                  </a:lnTo>
                  <a:lnTo>
                    <a:pt x="2341" y="1017"/>
                  </a:lnTo>
                  <a:lnTo>
                    <a:pt x="2347" y="1017"/>
                  </a:lnTo>
                  <a:lnTo>
                    <a:pt x="2354" y="1017"/>
                  </a:lnTo>
                  <a:lnTo>
                    <a:pt x="2360" y="1017"/>
                  </a:lnTo>
                  <a:lnTo>
                    <a:pt x="2367" y="1017"/>
                  </a:lnTo>
                  <a:lnTo>
                    <a:pt x="2373" y="1017"/>
                  </a:lnTo>
                  <a:lnTo>
                    <a:pt x="2379" y="1017"/>
                  </a:lnTo>
                  <a:lnTo>
                    <a:pt x="2386" y="1017"/>
                  </a:lnTo>
                  <a:lnTo>
                    <a:pt x="2392" y="1017"/>
                  </a:lnTo>
                  <a:lnTo>
                    <a:pt x="2398" y="1017"/>
                  </a:lnTo>
                  <a:lnTo>
                    <a:pt x="2405" y="1017"/>
                  </a:lnTo>
                  <a:lnTo>
                    <a:pt x="2411" y="1017"/>
                  </a:lnTo>
                  <a:lnTo>
                    <a:pt x="2418" y="1017"/>
                  </a:lnTo>
                  <a:lnTo>
                    <a:pt x="2424" y="1017"/>
                  </a:lnTo>
                  <a:lnTo>
                    <a:pt x="2430" y="1017"/>
                  </a:lnTo>
                  <a:lnTo>
                    <a:pt x="2437" y="1017"/>
                  </a:lnTo>
                  <a:lnTo>
                    <a:pt x="2443" y="1017"/>
                  </a:lnTo>
                  <a:lnTo>
                    <a:pt x="2450" y="1017"/>
                  </a:lnTo>
                  <a:lnTo>
                    <a:pt x="2456" y="1017"/>
                  </a:lnTo>
                  <a:lnTo>
                    <a:pt x="2462" y="1017"/>
                  </a:lnTo>
                  <a:lnTo>
                    <a:pt x="2469" y="1017"/>
                  </a:lnTo>
                  <a:lnTo>
                    <a:pt x="2475" y="1017"/>
                  </a:lnTo>
                  <a:lnTo>
                    <a:pt x="2481" y="1017"/>
                  </a:lnTo>
                  <a:lnTo>
                    <a:pt x="2488" y="1017"/>
                  </a:lnTo>
                  <a:lnTo>
                    <a:pt x="2494" y="1017"/>
                  </a:lnTo>
                  <a:lnTo>
                    <a:pt x="2501" y="1017"/>
                  </a:lnTo>
                  <a:lnTo>
                    <a:pt x="2507" y="1017"/>
                  </a:lnTo>
                  <a:lnTo>
                    <a:pt x="2513" y="1017"/>
                  </a:lnTo>
                  <a:lnTo>
                    <a:pt x="2520" y="1017"/>
                  </a:lnTo>
                  <a:lnTo>
                    <a:pt x="2526" y="1017"/>
                  </a:lnTo>
                  <a:lnTo>
                    <a:pt x="2532" y="1017"/>
                  </a:lnTo>
                  <a:lnTo>
                    <a:pt x="2539" y="1017"/>
                  </a:lnTo>
                  <a:lnTo>
                    <a:pt x="2545" y="1017"/>
                  </a:lnTo>
                  <a:lnTo>
                    <a:pt x="2552" y="1017"/>
                  </a:lnTo>
                  <a:lnTo>
                    <a:pt x="2558" y="1017"/>
                  </a:lnTo>
                  <a:lnTo>
                    <a:pt x="2564" y="1017"/>
                  </a:lnTo>
                  <a:lnTo>
                    <a:pt x="2571" y="1017"/>
                  </a:lnTo>
                  <a:lnTo>
                    <a:pt x="2577" y="1017"/>
                  </a:lnTo>
                  <a:lnTo>
                    <a:pt x="2583" y="1017"/>
                  </a:lnTo>
                  <a:lnTo>
                    <a:pt x="2590" y="1017"/>
                  </a:lnTo>
                  <a:lnTo>
                    <a:pt x="2596" y="1017"/>
                  </a:lnTo>
                  <a:lnTo>
                    <a:pt x="2603" y="1017"/>
                  </a:lnTo>
                  <a:lnTo>
                    <a:pt x="2609" y="1017"/>
                  </a:lnTo>
                  <a:lnTo>
                    <a:pt x="2615" y="1017"/>
                  </a:lnTo>
                  <a:lnTo>
                    <a:pt x="2622" y="1017"/>
                  </a:lnTo>
                  <a:lnTo>
                    <a:pt x="2628" y="1017"/>
                  </a:lnTo>
                  <a:lnTo>
                    <a:pt x="2634" y="1017"/>
                  </a:lnTo>
                  <a:lnTo>
                    <a:pt x="2641" y="1017"/>
                  </a:lnTo>
                  <a:lnTo>
                    <a:pt x="2647" y="1011"/>
                  </a:lnTo>
                  <a:lnTo>
                    <a:pt x="2654" y="1011"/>
                  </a:lnTo>
                  <a:lnTo>
                    <a:pt x="2660" y="1011"/>
                  </a:lnTo>
                  <a:lnTo>
                    <a:pt x="2666" y="1011"/>
                  </a:lnTo>
                  <a:lnTo>
                    <a:pt x="2673" y="1004"/>
                  </a:lnTo>
                  <a:lnTo>
                    <a:pt x="2679" y="1004"/>
                  </a:lnTo>
                  <a:lnTo>
                    <a:pt x="2686" y="998"/>
                  </a:lnTo>
                  <a:lnTo>
                    <a:pt x="2692" y="998"/>
                  </a:lnTo>
                  <a:lnTo>
                    <a:pt x="2698" y="998"/>
                  </a:lnTo>
                  <a:lnTo>
                    <a:pt x="2705" y="998"/>
                  </a:lnTo>
                  <a:lnTo>
                    <a:pt x="2711" y="998"/>
                  </a:lnTo>
                  <a:lnTo>
                    <a:pt x="2717" y="998"/>
                  </a:lnTo>
                  <a:lnTo>
                    <a:pt x="2724" y="998"/>
                  </a:lnTo>
                  <a:lnTo>
                    <a:pt x="2730" y="1004"/>
                  </a:lnTo>
                  <a:lnTo>
                    <a:pt x="2737" y="1004"/>
                  </a:lnTo>
                  <a:lnTo>
                    <a:pt x="2743" y="1004"/>
                  </a:lnTo>
                  <a:lnTo>
                    <a:pt x="2749" y="1004"/>
                  </a:lnTo>
                  <a:lnTo>
                    <a:pt x="2756" y="1004"/>
                  </a:lnTo>
                  <a:lnTo>
                    <a:pt x="2762" y="1004"/>
                  </a:lnTo>
                  <a:lnTo>
                    <a:pt x="2768" y="1004"/>
                  </a:lnTo>
                  <a:lnTo>
                    <a:pt x="2775" y="1011"/>
                  </a:lnTo>
                  <a:lnTo>
                    <a:pt x="2781" y="1011"/>
                  </a:lnTo>
                  <a:lnTo>
                    <a:pt x="2788" y="1011"/>
                  </a:lnTo>
                  <a:lnTo>
                    <a:pt x="2794" y="1011"/>
                  </a:lnTo>
                  <a:lnTo>
                    <a:pt x="2800" y="1011"/>
                  </a:lnTo>
                  <a:lnTo>
                    <a:pt x="2807" y="1011"/>
                  </a:lnTo>
                  <a:lnTo>
                    <a:pt x="2813" y="1011"/>
                  </a:lnTo>
                  <a:lnTo>
                    <a:pt x="2819" y="1011"/>
                  </a:lnTo>
                  <a:lnTo>
                    <a:pt x="2826" y="1011"/>
                  </a:lnTo>
                  <a:lnTo>
                    <a:pt x="2832" y="1011"/>
                  </a:lnTo>
                  <a:lnTo>
                    <a:pt x="2839" y="1011"/>
                  </a:lnTo>
                  <a:lnTo>
                    <a:pt x="2845" y="1011"/>
                  </a:lnTo>
                  <a:lnTo>
                    <a:pt x="2851" y="1011"/>
                  </a:lnTo>
                  <a:lnTo>
                    <a:pt x="2858" y="1011"/>
                  </a:lnTo>
                  <a:lnTo>
                    <a:pt x="2864" y="1011"/>
                  </a:lnTo>
                  <a:lnTo>
                    <a:pt x="2871" y="1011"/>
                  </a:lnTo>
                  <a:lnTo>
                    <a:pt x="2877" y="1011"/>
                  </a:lnTo>
                  <a:lnTo>
                    <a:pt x="2883" y="1011"/>
                  </a:lnTo>
                  <a:lnTo>
                    <a:pt x="2890" y="1011"/>
                  </a:lnTo>
                  <a:lnTo>
                    <a:pt x="2896" y="1011"/>
                  </a:lnTo>
                  <a:lnTo>
                    <a:pt x="2902" y="1011"/>
                  </a:lnTo>
                  <a:lnTo>
                    <a:pt x="2909" y="1011"/>
                  </a:lnTo>
                  <a:lnTo>
                    <a:pt x="2915" y="1004"/>
                  </a:lnTo>
                  <a:lnTo>
                    <a:pt x="2922" y="1004"/>
                  </a:lnTo>
                  <a:lnTo>
                    <a:pt x="2928" y="1011"/>
                  </a:lnTo>
                  <a:lnTo>
                    <a:pt x="2934" y="1004"/>
                  </a:lnTo>
                  <a:lnTo>
                    <a:pt x="2941" y="1004"/>
                  </a:lnTo>
                  <a:lnTo>
                    <a:pt x="2947" y="1004"/>
                  </a:lnTo>
                  <a:lnTo>
                    <a:pt x="2953" y="1004"/>
                  </a:lnTo>
                  <a:lnTo>
                    <a:pt x="2960" y="1004"/>
                  </a:lnTo>
                  <a:lnTo>
                    <a:pt x="2966" y="1004"/>
                  </a:lnTo>
                  <a:lnTo>
                    <a:pt x="2973" y="1004"/>
                  </a:lnTo>
                  <a:lnTo>
                    <a:pt x="2979" y="1004"/>
                  </a:lnTo>
                  <a:lnTo>
                    <a:pt x="2985" y="998"/>
                  </a:lnTo>
                  <a:lnTo>
                    <a:pt x="2992" y="998"/>
                  </a:lnTo>
                  <a:lnTo>
                    <a:pt x="2998" y="998"/>
                  </a:lnTo>
                  <a:lnTo>
                    <a:pt x="3004" y="998"/>
                  </a:lnTo>
                  <a:lnTo>
                    <a:pt x="3011" y="998"/>
                  </a:lnTo>
                  <a:lnTo>
                    <a:pt x="3017" y="1004"/>
                  </a:lnTo>
                  <a:lnTo>
                    <a:pt x="3024" y="1004"/>
                  </a:lnTo>
                  <a:lnTo>
                    <a:pt x="3030" y="1004"/>
                  </a:lnTo>
                  <a:lnTo>
                    <a:pt x="3036" y="1004"/>
                  </a:lnTo>
                  <a:lnTo>
                    <a:pt x="3043" y="1004"/>
                  </a:lnTo>
                  <a:lnTo>
                    <a:pt x="3049" y="1004"/>
                  </a:lnTo>
                  <a:lnTo>
                    <a:pt x="3055" y="1004"/>
                  </a:lnTo>
                  <a:lnTo>
                    <a:pt x="3062" y="1004"/>
                  </a:lnTo>
                  <a:lnTo>
                    <a:pt x="3068" y="1004"/>
                  </a:lnTo>
                  <a:lnTo>
                    <a:pt x="3075" y="1004"/>
                  </a:lnTo>
                  <a:lnTo>
                    <a:pt x="3081" y="1004"/>
                  </a:lnTo>
                  <a:lnTo>
                    <a:pt x="3087" y="1004"/>
                  </a:lnTo>
                  <a:lnTo>
                    <a:pt x="3094" y="1004"/>
                  </a:lnTo>
                  <a:lnTo>
                    <a:pt x="3100" y="1004"/>
                  </a:lnTo>
                  <a:lnTo>
                    <a:pt x="3107" y="1004"/>
                  </a:lnTo>
                  <a:lnTo>
                    <a:pt x="3113" y="1004"/>
                  </a:lnTo>
                  <a:lnTo>
                    <a:pt x="3119" y="1004"/>
                  </a:lnTo>
                  <a:lnTo>
                    <a:pt x="3126" y="1004"/>
                  </a:lnTo>
                  <a:lnTo>
                    <a:pt x="3132" y="1004"/>
                  </a:lnTo>
                  <a:lnTo>
                    <a:pt x="3138" y="1004"/>
                  </a:lnTo>
                  <a:lnTo>
                    <a:pt x="3145" y="1004"/>
                  </a:lnTo>
                  <a:lnTo>
                    <a:pt x="3151" y="998"/>
                  </a:lnTo>
                  <a:lnTo>
                    <a:pt x="3158" y="998"/>
                  </a:lnTo>
                  <a:lnTo>
                    <a:pt x="3164" y="998"/>
                  </a:lnTo>
                  <a:lnTo>
                    <a:pt x="3170" y="998"/>
                  </a:lnTo>
                  <a:lnTo>
                    <a:pt x="3177" y="998"/>
                  </a:lnTo>
                  <a:lnTo>
                    <a:pt x="3183" y="998"/>
                  </a:lnTo>
                  <a:lnTo>
                    <a:pt x="3189" y="998"/>
                  </a:lnTo>
                  <a:lnTo>
                    <a:pt x="3196" y="998"/>
                  </a:lnTo>
                  <a:lnTo>
                    <a:pt x="3202" y="998"/>
                  </a:lnTo>
                  <a:lnTo>
                    <a:pt x="3209" y="991"/>
                  </a:lnTo>
                  <a:lnTo>
                    <a:pt x="3215" y="991"/>
                  </a:lnTo>
                  <a:lnTo>
                    <a:pt x="3221" y="991"/>
                  </a:lnTo>
                  <a:lnTo>
                    <a:pt x="3228" y="991"/>
                  </a:lnTo>
                  <a:lnTo>
                    <a:pt x="3234" y="991"/>
                  </a:lnTo>
                  <a:lnTo>
                    <a:pt x="3240" y="991"/>
                  </a:lnTo>
                  <a:lnTo>
                    <a:pt x="3247" y="991"/>
                  </a:lnTo>
                  <a:lnTo>
                    <a:pt x="3253" y="991"/>
                  </a:lnTo>
                  <a:lnTo>
                    <a:pt x="3260" y="991"/>
                  </a:lnTo>
                  <a:lnTo>
                    <a:pt x="3266" y="985"/>
                  </a:lnTo>
                  <a:lnTo>
                    <a:pt x="3272" y="985"/>
                  </a:lnTo>
                  <a:lnTo>
                    <a:pt x="3279" y="985"/>
                  </a:lnTo>
                  <a:lnTo>
                    <a:pt x="3285" y="985"/>
                  </a:lnTo>
                  <a:lnTo>
                    <a:pt x="3292" y="985"/>
                  </a:lnTo>
                  <a:lnTo>
                    <a:pt x="3298" y="979"/>
                  </a:lnTo>
                  <a:lnTo>
                    <a:pt x="3304" y="979"/>
                  </a:lnTo>
                  <a:lnTo>
                    <a:pt x="3311" y="985"/>
                  </a:lnTo>
                  <a:lnTo>
                    <a:pt x="3317" y="985"/>
                  </a:lnTo>
                  <a:lnTo>
                    <a:pt x="3323" y="979"/>
                  </a:lnTo>
                  <a:lnTo>
                    <a:pt x="3330" y="979"/>
                  </a:lnTo>
                  <a:lnTo>
                    <a:pt x="3336" y="979"/>
                  </a:lnTo>
                  <a:lnTo>
                    <a:pt x="3343" y="979"/>
                  </a:lnTo>
                  <a:lnTo>
                    <a:pt x="3349" y="979"/>
                  </a:lnTo>
                  <a:lnTo>
                    <a:pt x="3355" y="972"/>
                  </a:lnTo>
                  <a:lnTo>
                    <a:pt x="3362" y="966"/>
                  </a:lnTo>
                  <a:lnTo>
                    <a:pt x="3368" y="959"/>
                  </a:lnTo>
                  <a:lnTo>
                    <a:pt x="3374" y="953"/>
                  </a:lnTo>
                  <a:lnTo>
                    <a:pt x="3381" y="947"/>
                  </a:lnTo>
                  <a:lnTo>
                    <a:pt x="3387" y="953"/>
                  </a:lnTo>
                  <a:lnTo>
                    <a:pt x="3394" y="953"/>
                  </a:lnTo>
                  <a:lnTo>
                    <a:pt x="3400" y="953"/>
                  </a:lnTo>
                  <a:lnTo>
                    <a:pt x="3406" y="947"/>
                  </a:lnTo>
                  <a:lnTo>
                    <a:pt x="3413" y="947"/>
                  </a:lnTo>
                  <a:lnTo>
                    <a:pt x="3419" y="921"/>
                  </a:lnTo>
                  <a:lnTo>
                    <a:pt x="3425" y="851"/>
                  </a:lnTo>
                  <a:lnTo>
                    <a:pt x="3432" y="672"/>
                  </a:lnTo>
                  <a:lnTo>
                    <a:pt x="3438" y="403"/>
                  </a:lnTo>
                  <a:lnTo>
                    <a:pt x="3445" y="141"/>
                  </a:lnTo>
                  <a:lnTo>
                    <a:pt x="3451" y="0"/>
                  </a:lnTo>
                  <a:lnTo>
                    <a:pt x="3457" y="13"/>
                  </a:lnTo>
                  <a:lnTo>
                    <a:pt x="3464" y="141"/>
                  </a:lnTo>
                  <a:lnTo>
                    <a:pt x="3470" y="307"/>
                  </a:lnTo>
                  <a:lnTo>
                    <a:pt x="3476" y="454"/>
                  </a:lnTo>
                  <a:lnTo>
                    <a:pt x="3483" y="557"/>
                  </a:lnTo>
                  <a:lnTo>
                    <a:pt x="3489" y="627"/>
                  </a:lnTo>
                  <a:lnTo>
                    <a:pt x="3496" y="659"/>
                  </a:lnTo>
                  <a:lnTo>
                    <a:pt x="3502" y="685"/>
                  </a:lnTo>
                  <a:lnTo>
                    <a:pt x="3508" y="716"/>
                  </a:lnTo>
                  <a:lnTo>
                    <a:pt x="3515" y="748"/>
                  </a:lnTo>
                  <a:lnTo>
                    <a:pt x="3521" y="787"/>
                  </a:lnTo>
                  <a:lnTo>
                    <a:pt x="3528" y="825"/>
                  </a:lnTo>
                  <a:lnTo>
                    <a:pt x="3534" y="857"/>
                  </a:lnTo>
                  <a:lnTo>
                    <a:pt x="3540" y="883"/>
                  </a:lnTo>
                  <a:lnTo>
                    <a:pt x="3547" y="902"/>
                  </a:lnTo>
                  <a:lnTo>
                    <a:pt x="3553" y="915"/>
                  </a:lnTo>
                  <a:lnTo>
                    <a:pt x="3559" y="927"/>
                  </a:lnTo>
                  <a:lnTo>
                    <a:pt x="3566" y="934"/>
                  </a:lnTo>
                  <a:lnTo>
                    <a:pt x="3572" y="940"/>
                  </a:lnTo>
                  <a:lnTo>
                    <a:pt x="3579" y="940"/>
                  </a:lnTo>
                  <a:lnTo>
                    <a:pt x="3585" y="947"/>
                  </a:lnTo>
                  <a:lnTo>
                    <a:pt x="3591" y="953"/>
                  </a:lnTo>
                  <a:lnTo>
                    <a:pt x="3598" y="959"/>
                  </a:lnTo>
                  <a:lnTo>
                    <a:pt x="3604" y="966"/>
                  </a:lnTo>
                  <a:lnTo>
                    <a:pt x="3610" y="972"/>
                  </a:lnTo>
                  <a:lnTo>
                    <a:pt x="3617" y="972"/>
                  </a:lnTo>
                  <a:lnTo>
                    <a:pt x="3623" y="972"/>
                  </a:lnTo>
                  <a:lnTo>
                    <a:pt x="3630" y="979"/>
                  </a:lnTo>
                  <a:lnTo>
                    <a:pt x="3636" y="979"/>
                  </a:lnTo>
                  <a:lnTo>
                    <a:pt x="3642" y="979"/>
                  </a:lnTo>
                  <a:lnTo>
                    <a:pt x="3649" y="979"/>
                  </a:lnTo>
                  <a:lnTo>
                    <a:pt x="3655" y="985"/>
                  </a:lnTo>
                  <a:lnTo>
                    <a:pt x="3661" y="985"/>
                  </a:lnTo>
                  <a:lnTo>
                    <a:pt x="3668" y="985"/>
                  </a:lnTo>
                  <a:lnTo>
                    <a:pt x="3674" y="985"/>
                  </a:lnTo>
                  <a:lnTo>
                    <a:pt x="3681" y="991"/>
                  </a:lnTo>
                  <a:lnTo>
                    <a:pt x="3687" y="991"/>
                  </a:lnTo>
                  <a:lnTo>
                    <a:pt x="3693" y="991"/>
                  </a:lnTo>
                  <a:lnTo>
                    <a:pt x="3700" y="991"/>
                  </a:lnTo>
                  <a:lnTo>
                    <a:pt x="3706" y="991"/>
                  </a:lnTo>
                  <a:lnTo>
                    <a:pt x="3713" y="991"/>
                  </a:lnTo>
                  <a:lnTo>
                    <a:pt x="3719" y="991"/>
                  </a:lnTo>
                  <a:lnTo>
                    <a:pt x="3725" y="991"/>
                  </a:lnTo>
                  <a:lnTo>
                    <a:pt x="3732" y="991"/>
                  </a:lnTo>
                  <a:lnTo>
                    <a:pt x="3738" y="991"/>
                  </a:lnTo>
                  <a:lnTo>
                    <a:pt x="3744" y="991"/>
                  </a:lnTo>
                  <a:lnTo>
                    <a:pt x="3751" y="991"/>
                  </a:lnTo>
                  <a:lnTo>
                    <a:pt x="3757" y="991"/>
                  </a:lnTo>
                  <a:lnTo>
                    <a:pt x="3764" y="991"/>
                  </a:lnTo>
                  <a:lnTo>
                    <a:pt x="3770" y="991"/>
                  </a:lnTo>
                  <a:lnTo>
                    <a:pt x="3776" y="991"/>
                  </a:lnTo>
                  <a:lnTo>
                    <a:pt x="3783" y="991"/>
                  </a:lnTo>
                  <a:lnTo>
                    <a:pt x="3789" y="991"/>
                  </a:lnTo>
                  <a:lnTo>
                    <a:pt x="3795" y="991"/>
                  </a:lnTo>
                  <a:lnTo>
                    <a:pt x="3802" y="991"/>
                  </a:lnTo>
                  <a:lnTo>
                    <a:pt x="3808" y="991"/>
                  </a:lnTo>
                  <a:lnTo>
                    <a:pt x="3815" y="991"/>
                  </a:lnTo>
                  <a:lnTo>
                    <a:pt x="3821" y="991"/>
                  </a:lnTo>
                  <a:lnTo>
                    <a:pt x="3827" y="991"/>
                  </a:lnTo>
                  <a:lnTo>
                    <a:pt x="3834" y="991"/>
                  </a:lnTo>
                  <a:lnTo>
                    <a:pt x="3840" y="991"/>
                  </a:lnTo>
                  <a:lnTo>
                    <a:pt x="3846" y="991"/>
                  </a:lnTo>
                  <a:lnTo>
                    <a:pt x="3853" y="991"/>
                  </a:lnTo>
                  <a:lnTo>
                    <a:pt x="3859" y="991"/>
                  </a:lnTo>
                  <a:lnTo>
                    <a:pt x="3866" y="991"/>
                  </a:lnTo>
                  <a:lnTo>
                    <a:pt x="3872" y="991"/>
                  </a:lnTo>
                  <a:lnTo>
                    <a:pt x="3878" y="991"/>
                  </a:lnTo>
                  <a:lnTo>
                    <a:pt x="3885" y="991"/>
                  </a:lnTo>
                  <a:lnTo>
                    <a:pt x="3891" y="991"/>
                  </a:lnTo>
                  <a:lnTo>
                    <a:pt x="3897" y="991"/>
                  </a:lnTo>
                  <a:lnTo>
                    <a:pt x="3904" y="991"/>
                  </a:lnTo>
                  <a:lnTo>
                    <a:pt x="3910" y="991"/>
                  </a:lnTo>
                  <a:lnTo>
                    <a:pt x="3917" y="991"/>
                  </a:lnTo>
                  <a:lnTo>
                    <a:pt x="3923" y="991"/>
                  </a:lnTo>
                  <a:lnTo>
                    <a:pt x="3929" y="991"/>
                  </a:lnTo>
                  <a:lnTo>
                    <a:pt x="3936" y="991"/>
                  </a:lnTo>
                  <a:lnTo>
                    <a:pt x="3942" y="991"/>
                  </a:lnTo>
                  <a:lnTo>
                    <a:pt x="3949" y="991"/>
                  </a:lnTo>
                  <a:lnTo>
                    <a:pt x="3955" y="991"/>
                  </a:lnTo>
                  <a:lnTo>
                    <a:pt x="3961" y="991"/>
                  </a:lnTo>
                  <a:lnTo>
                    <a:pt x="3968" y="991"/>
                  </a:lnTo>
                  <a:lnTo>
                    <a:pt x="3974" y="991"/>
                  </a:lnTo>
                  <a:lnTo>
                    <a:pt x="3980" y="991"/>
                  </a:lnTo>
                  <a:lnTo>
                    <a:pt x="3987" y="991"/>
                  </a:lnTo>
                  <a:lnTo>
                    <a:pt x="3993" y="991"/>
                  </a:lnTo>
                  <a:lnTo>
                    <a:pt x="4000" y="991"/>
                  </a:lnTo>
                  <a:lnTo>
                    <a:pt x="4006" y="991"/>
                  </a:lnTo>
                  <a:lnTo>
                    <a:pt x="4012" y="991"/>
                  </a:lnTo>
                  <a:lnTo>
                    <a:pt x="4019" y="985"/>
                  </a:lnTo>
                  <a:lnTo>
                    <a:pt x="4025" y="991"/>
                  </a:lnTo>
                  <a:lnTo>
                    <a:pt x="4031" y="991"/>
                  </a:lnTo>
                  <a:lnTo>
                    <a:pt x="4038" y="991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265" name="Text Box 100"/>
          <p:cNvSpPr txBox="1">
            <a:spLocks noChangeArrowheads="1"/>
          </p:cNvSpPr>
          <p:nvPr/>
        </p:nvSpPr>
        <p:spPr bwMode="auto">
          <a:xfrm>
            <a:off x="4267200" y="838200"/>
            <a:ext cx="1219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PA-21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542" name="541 Grupo"/>
          <p:cNvGrpSpPr/>
          <p:nvPr/>
        </p:nvGrpSpPr>
        <p:grpSpPr>
          <a:xfrm>
            <a:off x="0" y="3810000"/>
            <a:ext cx="3276600" cy="1928049"/>
            <a:chOff x="0" y="3581400"/>
            <a:chExt cx="3276600" cy="1928049"/>
          </a:xfrm>
        </p:grpSpPr>
        <p:sp>
          <p:nvSpPr>
            <p:cNvPr id="267" name="Line 7"/>
            <p:cNvSpPr>
              <a:spLocks noChangeShapeType="1"/>
            </p:cNvSpPr>
            <p:nvPr/>
          </p:nvSpPr>
          <p:spPr bwMode="auto">
            <a:xfrm flipV="1">
              <a:off x="612943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8" name="Line 8"/>
            <p:cNvSpPr>
              <a:spLocks noChangeShapeType="1"/>
            </p:cNvSpPr>
            <p:nvPr/>
          </p:nvSpPr>
          <p:spPr bwMode="auto">
            <a:xfrm flipV="1">
              <a:off x="873174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9" name="Line 9"/>
            <p:cNvSpPr>
              <a:spLocks noChangeShapeType="1"/>
            </p:cNvSpPr>
            <p:nvPr/>
          </p:nvSpPr>
          <p:spPr bwMode="auto">
            <a:xfrm flipV="1">
              <a:off x="1133405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0" name="Line 10"/>
            <p:cNvSpPr>
              <a:spLocks noChangeShapeType="1"/>
            </p:cNvSpPr>
            <p:nvPr/>
          </p:nvSpPr>
          <p:spPr bwMode="auto">
            <a:xfrm flipV="1">
              <a:off x="1393637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1" name="Line 11"/>
            <p:cNvSpPr>
              <a:spLocks noChangeShapeType="1"/>
            </p:cNvSpPr>
            <p:nvPr/>
          </p:nvSpPr>
          <p:spPr bwMode="auto">
            <a:xfrm flipV="1">
              <a:off x="1653868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2" name="Line 12"/>
            <p:cNvSpPr>
              <a:spLocks noChangeShapeType="1"/>
            </p:cNvSpPr>
            <p:nvPr/>
          </p:nvSpPr>
          <p:spPr bwMode="auto">
            <a:xfrm flipV="1">
              <a:off x="1914099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3" name="Line 13"/>
            <p:cNvSpPr>
              <a:spLocks noChangeShapeType="1"/>
            </p:cNvSpPr>
            <p:nvPr/>
          </p:nvSpPr>
          <p:spPr bwMode="auto">
            <a:xfrm flipV="1">
              <a:off x="2178214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4" name="Line 14"/>
            <p:cNvSpPr>
              <a:spLocks noChangeShapeType="1"/>
            </p:cNvSpPr>
            <p:nvPr/>
          </p:nvSpPr>
          <p:spPr bwMode="auto">
            <a:xfrm flipV="1">
              <a:off x="2438446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5" name="Line 15"/>
            <p:cNvSpPr>
              <a:spLocks noChangeShapeType="1"/>
            </p:cNvSpPr>
            <p:nvPr/>
          </p:nvSpPr>
          <p:spPr bwMode="auto">
            <a:xfrm flipV="1">
              <a:off x="2698029" y="3621734"/>
              <a:ext cx="648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6" name="Line 16"/>
            <p:cNvSpPr>
              <a:spLocks noChangeShapeType="1"/>
            </p:cNvSpPr>
            <p:nvPr/>
          </p:nvSpPr>
          <p:spPr bwMode="auto">
            <a:xfrm flipV="1">
              <a:off x="2958260" y="3621734"/>
              <a:ext cx="648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7" name="Line 17"/>
            <p:cNvSpPr>
              <a:spLocks noChangeShapeType="1"/>
            </p:cNvSpPr>
            <p:nvPr/>
          </p:nvSpPr>
          <p:spPr bwMode="auto">
            <a:xfrm flipV="1">
              <a:off x="3218491" y="3621734"/>
              <a:ext cx="648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8" name="Line 18"/>
            <p:cNvSpPr>
              <a:spLocks noChangeShapeType="1"/>
            </p:cNvSpPr>
            <p:nvPr/>
          </p:nvSpPr>
          <p:spPr bwMode="auto">
            <a:xfrm flipV="1">
              <a:off x="612943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9" name="Line 19"/>
            <p:cNvSpPr>
              <a:spLocks noChangeShapeType="1"/>
            </p:cNvSpPr>
            <p:nvPr/>
          </p:nvSpPr>
          <p:spPr bwMode="auto">
            <a:xfrm flipV="1">
              <a:off x="1914099" y="3621734"/>
              <a:ext cx="647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0" name="Line 20"/>
            <p:cNvSpPr>
              <a:spLocks noChangeShapeType="1"/>
            </p:cNvSpPr>
            <p:nvPr/>
          </p:nvSpPr>
          <p:spPr bwMode="auto">
            <a:xfrm flipV="1">
              <a:off x="3218491" y="3621734"/>
              <a:ext cx="648" cy="160051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1" name="Line 21"/>
            <p:cNvSpPr>
              <a:spLocks noChangeShapeType="1"/>
            </p:cNvSpPr>
            <p:nvPr/>
          </p:nvSpPr>
          <p:spPr bwMode="auto">
            <a:xfrm>
              <a:off x="612943" y="5222253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2" name="Line 22"/>
            <p:cNvSpPr>
              <a:spLocks noChangeShapeType="1"/>
            </p:cNvSpPr>
            <p:nvPr/>
          </p:nvSpPr>
          <p:spPr bwMode="auto">
            <a:xfrm>
              <a:off x="612943" y="4952749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3" name="Line 23"/>
            <p:cNvSpPr>
              <a:spLocks noChangeShapeType="1"/>
            </p:cNvSpPr>
            <p:nvPr/>
          </p:nvSpPr>
          <p:spPr bwMode="auto">
            <a:xfrm>
              <a:off x="612943" y="4688746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4" name="Line 24"/>
            <p:cNvSpPr>
              <a:spLocks noChangeShapeType="1"/>
            </p:cNvSpPr>
            <p:nvPr/>
          </p:nvSpPr>
          <p:spPr bwMode="auto">
            <a:xfrm>
              <a:off x="612943" y="4419243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5" name="Line 25"/>
            <p:cNvSpPr>
              <a:spLocks noChangeShapeType="1"/>
            </p:cNvSpPr>
            <p:nvPr/>
          </p:nvSpPr>
          <p:spPr bwMode="auto">
            <a:xfrm>
              <a:off x="612943" y="4155240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6" name="Line 26"/>
            <p:cNvSpPr>
              <a:spLocks noChangeShapeType="1"/>
            </p:cNvSpPr>
            <p:nvPr/>
          </p:nvSpPr>
          <p:spPr bwMode="auto">
            <a:xfrm>
              <a:off x="612943" y="3885737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7" name="Line 27"/>
            <p:cNvSpPr>
              <a:spLocks noChangeShapeType="1"/>
            </p:cNvSpPr>
            <p:nvPr/>
          </p:nvSpPr>
          <p:spPr bwMode="auto">
            <a:xfrm>
              <a:off x="612943" y="3621734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8" name="Line 28"/>
            <p:cNvSpPr>
              <a:spLocks noChangeShapeType="1"/>
            </p:cNvSpPr>
            <p:nvPr/>
          </p:nvSpPr>
          <p:spPr bwMode="auto">
            <a:xfrm>
              <a:off x="612943" y="5222253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9" name="Line 29"/>
            <p:cNvSpPr>
              <a:spLocks noChangeShapeType="1"/>
            </p:cNvSpPr>
            <p:nvPr/>
          </p:nvSpPr>
          <p:spPr bwMode="auto">
            <a:xfrm>
              <a:off x="612943" y="4952749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0" name="Line 30"/>
            <p:cNvSpPr>
              <a:spLocks noChangeShapeType="1"/>
            </p:cNvSpPr>
            <p:nvPr/>
          </p:nvSpPr>
          <p:spPr bwMode="auto">
            <a:xfrm>
              <a:off x="612943" y="4688746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1" name="Line 31"/>
            <p:cNvSpPr>
              <a:spLocks noChangeShapeType="1"/>
            </p:cNvSpPr>
            <p:nvPr/>
          </p:nvSpPr>
          <p:spPr bwMode="auto">
            <a:xfrm>
              <a:off x="612943" y="4419243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2" name="Line 32"/>
            <p:cNvSpPr>
              <a:spLocks noChangeShapeType="1"/>
            </p:cNvSpPr>
            <p:nvPr/>
          </p:nvSpPr>
          <p:spPr bwMode="auto">
            <a:xfrm>
              <a:off x="612943" y="4155240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3" name="Line 33"/>
            <p:cNvSpPr>
              <a:spLocks noChangeShapeType="1"/>
            </p:cNvSpPr>
            <p:nvPr/>
          </p:nvSpPr>
          <p:spPr bwMode="auto">
            <a:xfrm>
              <a:off x="612943" y="3885737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4" name="Line 34"/>
            <p:cNvSpPr>
              <a:spLocks noChangeShapeType="1"/>
            </p:cNvSpPr>
            <p:nvPr/>
          </p:nvSpPr>
          <p:spPr bwMode="auto">
            <a:xfrm>
              <a:off x="612943" y="3621734"/>
              <a:ext cx="2605549" cy="91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5" name="Line 35"/>
            <p:cNvSpPr>
              <a:spLocks noChangeShapeType="1"/>
            </p:cNvSpPr>
            <p:nvPr/>
          </p:nvSpPr>
          <p:spPr bwMode="auto">
            <a:xfrm flipH="1">
              <a:off x="281689" y="5222253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6" name="Line 36"/>
            <p:cNvSpPr>
              <a:spLocks noChangeShapeType="1"/>
            </p:cNvSpPr>
            <p:nvPr/>
          </p:nvSpPr>
          <p:spPr bwMode="auto">
            <a:xfrm flipH="1">
              <a:off x="281689" y="4823498"/>
              <a:ext cx="16184" cy="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7" name="Line 37"/>
            <p:cNvSpPr>
              <a:spLocks noChangeShapeType="1"/>
            </p:cNvSpPr>
            <p:nvPr/>
          </p:nvSpPr>
          <p:spPr bwMode="auto">
            <a:xfrm flipH="1">
              <a:off x="281689" y="4424743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8" name="Line 38"/>
            <p:cNvSpPr>
              <a:spLocks noChangeShapeType="1"/>
            </p:cNvSpPr>
            <p:nvPr/>
          </p:nvSpPr>
          <p:spPr bwMode="auto">
            <a:xfrm flipH="1">
              <a:off x="281689" y="4020488"/>
              <a:ext cx="16184" cy="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9" name="Line 39"/>
            <p:cNvSpPr>
              <a:spLocks noChangeShapeType="1"/>
            </p:cNvSpPr>
            <p:nvPr/>
          </p:nvSpPr>
          <p:spPr bwMode="auto">
            <a:xfrm flipH="1">
              <a:off x="281689" y="3621734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0" name="Line 40"/>
            <p:cNvSpPr>
              <a:spLocks noChangeShapeType="1"/>
            </p:cNvSpPr>
            <p:nvPr/>
          </p:nvSpPr>
          <p:spPr bwMode="auto">
            <a:xfrm flipH="1">
              <a:off x="260974" y="5222253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1" name="Line 41"/>
            <p:cNvSpPr>
              <a:spLocks noChangeShapeType="1"/>
            </p:cNvSpPr>
            <p:nvPr/>
          </p:nvSpPr>
          <p:spPr bwMode="auto">
            <a:xfrm flipH="1">
              <a:off x="260974" y="4424743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2" name="Line 42"/>
            <p:cNvSpPr>
              <a:spLocks noChangeShapeType="1"/>
            </p:cNvSpPr>
            <p:nvPr/>
          </p:nvSpPr>
          <p:spPr bwMode="auto">
            <a:xfrm flipH="1">
              <a:off x="260974" y="3621734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3" name="Line 43"/>
            <p:cNvSpPr>
              <a:spLocks noChangeShapeType="1"/>
            </p:cNvSpPr>
            <p:nvPr/>
          </p:nvSpPr>
          <p:spPr bwMode="auto">
            <a:xfrm flipV="1">
              <a:off x="297873" y="3628150"/>
              <a:ext cx="647" cy="159410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4" name="Rectangle 44"/>
            <p:cNvSpPr>
              <a:spLocks noChangeArrowheads="1"/>
            </p:cNvSpPr>
            <p:nvPr/>
          </p:nvSpPr>
          <p:spPr bwMode="auto">
            <a:xfrm>
              <a:off x="148936" y="5105400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05" name="Rectangle 45"/>
            <p:cNvSpPr>
              <a:spLocks noChangeArrowheads="1"/>
            </p:cNvSpPr>
            <p:nvPr/>
          </p:nvSpPr>
          <p:spPr bwMode="auto">
            <a:xfrm>
              <a:off x="148936" y="4343400"/>
              <a:ext cx="9694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06" name="Rectangle 46"/>
            <p:cNvSpPr>
              <a:spLocks noChangeArrowheads="1"/>
            </p:cNvSpPr>
            <p:nvPr/>
          </p:nvSpPr>
          <p:spPr bwMode="auto">
            <a:xfrm>
              <a:off x="0" y="3581400"/>
              <a:ext cx="21618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   100</a:t>
              </a:r>
              <a:endParaRPr lang="en-US" sz="800" dirty="0"/>
            </a:p>
          </p:txBody>
        </p:sp>
        <p:sp>
          <p:nvSpPr>
            <p:cNvPr id="307" name="Rectangle 47"/>
            <p:cNvSpPr>
              <a:spLocks noChangeArrowheads="1"/>
            </p:cNvSpPr>
            <p:nvPr/>
          </p:nvSpPr>
          <p:spPr bwMode="auto">
            <a:xfrm rot="16200000">
              <a:off x="-273651" y="4399573"/>
              <a:ext cx="663643" cy="116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308" name="Line 48"/>
            <p:cNvSpPr>
              <a:spLocks noChangeShapeType="1"/>
            </p:cNvSpPr>
            <p:nvPr/>
          </p:nvSpPr>
          <p:spPr bwMode="auto">
            <a:xfrm flipH="1">
              <a:off x="596759" y="5222253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9" name="Line 49"/>
            <p:cNvSpPr>
              <a:spLocks noChangeShapeType="1"/>
            </p:cNvSpPr>
            <p:nvPr/>
          </p:nvSpPr>
          <p:spPr bwMode="auto">
            <a:xfrm flipH="1">
              <a:off x="596759" y="4952749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0" name="Line 50"/>
            <p:cNvSpPr>
              <a:spLocks noChangeShapeType="1"/>
            </p:cNvSpPr>
            <p:nvPr/>
          </p:nvSpPr>
          <p:spPr bwMode="auto">
            <a:xfrm flipH="1">
              <a:off x="596759" y="4688746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1" name="Line 51"/>
            <p:cNvSpPr>
              <a:spLocks noChangeShapeType="1"/>
            </p:cNvSpPr>
            <p:nvPr/>
          </p:nvSpPr>
          <p:spPr bwMode="auto">
            <a:xfrm flipH="1">
              <a:off x="596759" y="4419243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2" name="Line 52"/>
            <p:cNvSpPr>
              <a:spLocks noChangeShapeType="1"/>
            </p:cNvSpPr>
            <p:nvPr/>
          </p:nvSpPr>
          <p:spPr bwMode="auto">
            <a:xfrm flipH="1">
              <a:off x="596759" y="4155240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3" name="Line 53"/>
            <p:cNvSpPr>
              <a:spLocks noChangeShapeType="1"/>
            </p:cNvSpPr>
            <p:nvPr/>
          </p:nvSpPr>
          <p:spPr bwMode="auto">
            <a:xfrm flipH="1">
              <a:off x="596759" y="3885737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4" name="Line 54"/>
            <p:cNvSpPr>
              <a:spLocks noChangeShapeType="1"/>
            </p:cNvSpPr>
            <p:nvPr/>
          </p:nvSpPr>
          <p:spPr bwMode="auto">
            <a:xfrm flipH="1">
              <a:off x="596759" y="3621734"/>
              <a:ext cx="16184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5" name="Line 55"/>
            <p:cNvSpPr>
              <a:spLocks noChangeShapeType="1"/>
            </p:cNvSpPr>
            <p:nvPr/>
          </p:nvSpPr>
          <p:spPr bwMode="auto">
            <a:xfrm flipH="1">
              <a:off x="576044" y="5222253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6" name="Line 56"/>
            <p:cNvSpPr>
              <a:spLocks noChangeShapeType="1"/>
            </p:cNvSpPr>
            <p:nvPr/>
          </p:nvSpPr>
          <p:spPr bwMode="auto">
            <a:xfrm flipH="1">
              <a:off x="576044" y="4952749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7" name="Line 57"/>
            <p:cNvSpPr>
              <a:spLocks noChangeShapeType="1"/>
            </p:cNvSpPr>
            <p:nvPr/>
          </p:nvSpPr>
          <p:spPr bwMode="auto">
            <a:xfrm flipH="1">
              <a:off x="576044" y="4688746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8" name="Line 58"/>
            <p:cNvSpPr>
              <a:spLocks noChangeShapeType="1"/>
            </p:cNvSpPr>
            <p:nvPr/>
          </p:nvSpPr>
          <p:spPr bwMode="auto">
            <a:xfrm flipH="1">
              <a:off x="576044" y="4419243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9" name="Line 59"/>
            <p:cNvSpPr>
              <a:spLocks noChangeShapeType="1"/>
            </p:cNvSpPr>
            <p:nvPr/>
          </p:nvSpPr>
          <p:spPr bwMode="auto">
            <a:xfrm flipH="1">
              <a:off x="576044" y="4155240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0" name="Line 60"/>
            <p:cNvSpPr>
              <a:spLocks noChangeShapeType="1"/>
            </p:cNvSpPr>
            <p:nvPr/>
          </p:nvSpPr>
          <p:spPr bwMode="auto">
            <a:xfrm flipH="1">
              <a:off x="576044" y="3885737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1" name="Line 61"/>
            <p:cNvSpPr>
              <a:spLocks noChangeShapeType="1"/>
            </p:cNvSpPr>
            <p:nvPr/>
          </p:nvSpPr>
          <p:spPr bwMode="auto">
            <a:xfrm flipH="1">
              <a:off x="576044" y="3621734"/>
              <a:ext cx="36899" cy="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2" name="Line 62"/>
            <p:cNvSpPr>
              <a:spLocks noChangeShapeType="1"/>
            </p:cNvSpPr>
            <p:nvPr/>
          </p:nvSpPr>
          <p:spPr bwMode="auto">
            <a:xfrm flipV="1">
              <a:off x="612943" y="3628150"/>
              <a:ext cx="647" cy="159410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3" name="Rectangle 63"/>
            <p:cNvSpPr>
              <a:spLocks noChangeArrowheads="1"/>
            </p:cNvSpPr>
            <p:nvPr/>
          </p:nvSpPr>
          <p:spPr bwMode="auto">
            <a:xfrm>
              <a:off x="505485" y="5181002"/>
              <a:ext cx="7877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324" name="Rectangle 64"/>
            <p:cNvSpPr>
              <a:spLocks noChangeArrowheads="1"/>
            </p:cNvSpPr>
            <p:nvPr/>
          </p:nvSpPr>
          <p:spPr bwMode="auto">
            <a:xfrm>
              <a:off x="522315" y="4916999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25" name="Rectangle 65"/>
            <p:cNvSpPr>
              <a:spLocks noChangeArrowheads="1"/>
            </p:cNvSpPr>
            <p:nvPr/>
          </p:nvSpPr>
          <p:spPr bwMode="auto">
            <a:xfrm>
              <a:off x="522315" y="4647496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326" name="Rectangle 66"/>
            <p:cNvSpPr>
              <a:spLocks noChangeArrowheads="1"/>
            </p:cNvSpPr>
            <p:nvPr/>
          </p:nvSpPr>
          <p:spPr bwMode="auto">
            <a:xfrm>
              <a:off x="522315" y="4384409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327" name="Rectangle 67"/>
            <p:cNvSpPr>
              <a:spLocks noChangeArrowheads="1"/>
            </p:cNvSpPr>
            <p:nvPr/>
          </p:nvSpPr>
          <p:spPr bwMode="auto">
            <a:xfrm>
              <a:off x="522315" y="4114906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328" name="Rectangle 68"/>
            <p:cNvSpPr>
              <a:spLocks noChangeArrowheads="1"/>
            </p:cNvSpPr>
            <p:nvPr/>
          </p:nvSpPr>
          <p:spPr bwMode="auto">
            <a:xfrm>
              <a:off x="522315" y="3850903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4</a:t>
              </a:r>
              <a:endParaRPr lang="en-US" sz="800" dirty="0"/>
            </a:p>
          </p:txBody>
        </p:sp>
        <p:sp>
          <p:nvSpPr>
            <p:cNvPr id="329" name="Rectangle 69"/>
            <p:cNvSpPr>
              <a:spLocks noChangeArrowheads="1"/>
            </p:cNvSpPr>
            <p:nvPr/>
          </p:nvSpPr>
          <p:spPr bwMode="auto">
            <a:xfrm>
              <a:off x="522315" y="3581400"/>
              <a:ext cx="4847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330" name="Rectangle 70"/>
            <p:cNvSpPr>
              <a:spLocks noChangeArrowheads="1"/>
            </p:cNvSpPr>
            <p:nvPr/>
          </p:nvSpPr>
          <p:spPr bwMode="auto">
            <a:xfrm rot="16200000">
              <a:off x="293582" y="4411491"/>
              <a:ext cx="291747" cy="116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331" name="Line 71"/>
            <p:cNvSpPr>
              <a:spLocks noChangeShapeType="1"/>
            </p:cNvSpPr>
            <p:nvPr/>
          </p:nvSpPr>
          <p:spPr bwMode="auto">
            <a:xfrm>
              <a:off x="612943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2" name="Line 72"/>
            <p:cNvSpPr>
              <a:spLocks noChangeShapeType="1"/>
            </p:cNvSpPr>
            <p:nvPr/>
          </p:nvSpPr>
          <p:spPr bwMode="auto">
            <a:xfrm>
              <a:off x="873174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3" name="Line 73"/>
            <p:cNvSpPr>
              <a:spLocks noChangeShapeType="1"/>
            </p:cNvSpPr>
            <p:nvPr/>
          </p:nvSpPr>
          <p:spPr bwMode="auto">
            <a:xfrm>
              <a:off x="1133405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4" name="Line 74"/>
            <p:cNvSpPr>
              <a:spLocks noChangeShapeType="1"/>
            </p:cNvSpPr>
            <p:nvPr/>
          </p:nvSpPr>
          <p:spPr bwMode="auto">
            <a:xfrm>
              <a:off x="1393637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5" name="Line 75"/>
            <p:cNvSpPr>
              <a:spLocks noChangeShapeType="1"/>
            </p:cNvSpPr>
            <p:nvPr/>
          </p:nvSpPr>
          <p:spPr bwMode="auto">
            <a:xfrm>
              <a:off x="1653868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6" name="Line 76"/>
            <p:cNvSpPr>
              <a:spLocks noChangeShapeType="1"/>
            </p:cNvSpPr>
            <p:nvPr/>
          </p:nvSpPr>
          <p:spPr bwMode="auto">
            <a:xfrm>
              <a:off x="1914099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7" name="Line 77"/>
            <p:cNvSpPr>
              <a:spLocks noChangeShapeType="1"/>
            </p:cNvSpPr>
            <p:nvPr/>
          </p:nvSpPr>
          <p:spPr bwMode="auto">
            <a:xfrm>
              <a:off x="2178214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8" name="Line 78"/>
            <p:cNvSpPr>
              <a:spLocks noChangeShapeType="1"/>
            </p:cNvSpPr>
            <p:nvPr/>
          </p:nvSpPr>
          <p:spPr bwMode="auto">
            <a:xfrm>
              <a:off x="2438446" y="5222253"/>
              <a:ext cx="647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9" name="Line 79"/>
            <p:cNvSpPr>
              <a:spLocks noChangeShapeType="1"/>
            </p:cNvSpPr>
            <p:nvPr/>
          </p:nvSpPr>
          <p:spPr bwMode="auto">
            <a:xfrm>
              <a:off x="2698029" y="5222253"/>
              <a:ext cx="648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0" name="Line 80"/>
            <p:cNvSpPr>
              <a:spLocks noChangeShapeType="1"/>
            </p:cNvSpPr>
            <p:nvPr/>
          </p:nvSpPr>
          <p:spPr bwMode="auto">
            <a:xfrm>
              <a:off x="2958260" y="5222253"/>
              <a:ext cx="648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1" name="Line 81"/>
            <p:cNvSpPr>
              <a:spLocks noChangeShapeType="1"/>
            </p:cNvSpPr>
            <p:nvPr/>
          </p:nvSpPr>
          <p:spPr bwMode="auto">
            <a:xfrm>
              <a:off x="3218491" y="5222253"/>
              <a:ext cx="648" cy="22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2" name="Line 82"/>
            <p:cNvSpPr>
              <a:spLocks noChangeShapeType="1"/>
            </p:cNvSpPr>
            <p:nvPr/>
          </p:nvSpPr>
          <p:spPr bwMode="auto">
            <a:xfrm>
              <a:off x="612943" y="5222253"/>
              <a:ext cx="647" cy="52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3" name="Line 83"/>
            <p:cNvSpPr>
              <a:spLocks noChangeShapeType="1"/>
            </p:cNvSpPr>
            <p:nvPr/>
          </p:nvSpPr>
          <p:spPr bwMode="auto">
            <a:xfrm>
              <a:off x="1914099" y="5222253"/>
              <a:ext cx="647" cy="52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4" name="Line 84"/>
            <p:cNvSpPr>
              <a:spLocks noChangeShapeType="1"/>
            </p:cNvSpPr>
            <p:nvPr/>
          </p:nvSpPr>
          <p:spPr bwMode="auto">
            <a:xfrm>
              <a:off x="3218491" y="5222253"/>
              <a:ext cx="648" cy="52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5" name="Line 85"/>
            <p:cNvSpPr>
              <a:spLocks noChangeShapeType="1"/>
            </p:cNvSpPr>
            <p:nvPr/>
          </p:nvSpPr>
          <p:spPr bwMode="auto">
            <a:xfrm>
              <a:off x="612943" y="5222253"/>
              <a:ext cx="2605549" cy="91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6" name="Rectangle 86"/>
            <p:cNvSpPr>
              <a:spLocks noChangeArrowheads="1"/>
            </p:cNvSpPr>
            <p:nvPr/>
          </p:nvSpPr>
          <p:spPr bwMode="auto">
            <a:xfrm>
              <a:off x="577987" y="5286421"/>
              <a:ext cx="9694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347" name="Rectangle 87"/>
            <p:cNvSpPr>
              <a:spLocks noChangeArrowheads="1"/>
            </p:cNvSpPr>
            <p:nvPr/>
          </p:nvSpPr>
          <p:spPr bwMode="auto">
            <a:xfrm>
              <a:off x="1879143" y="5286421"/>
              <a:ext cx="9694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48" name="Rectangle 88"/>
            <p:cNvSpPr>
              <a:spLocks noChangeArrowheads="1"/>
            </p:cNvSpPr>
            <p:nvPr/>
          </p:nvSpPr>
          <p:spPr bwMode="auto">
            <a:xfrm>
              <a:off x="3179651" y="5286421"/>
              <a:ext cx="9694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349" name="Rectangle 89"/>
            <p:cNvSpPr>
              <a:spLocks noChangeArrowheads="1"/>
            </p:cNvSpPr>
            <p:nvPr/>
          </p:nvSpPr>
          <p:spPr bwMode="auto">
            <a:xfrm>
              <a:off x="1827355" y="5386338"/>
              <a:ext cx="32720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350" name="Freeform 90"/>
            <p:cNvSpPr>
              <a:spLocks/>
            </p:cNvSpPr>
            <p:nvPr/>
          </p:nvSpPr>
          <p:spPr bwMode="auto">
            <a:xfrm>
              <a:off x="612943" y="3926987"/>
              <a:ext cx="2601665" cy="1001929"/>
            </a:xfrm>
            <a:custGeom>
              <a:avLst/>
              <a:gdLst/>
              <a:ahLst/>
              <a:cxnLst>
                <a:cxn ang="0">
                  <a:pos x="58" y="1093"/>
                </a:cxn>
                <a:cxn ang="0">
                  <a:pos x="121" y="1074"/>
                </a:cxn>
                <a:cxn ang="0">
                  <a:pos x="185" y="1080"/>
                </a:cxn>
                <a:cxn ang="0">
                  <a:pos x="249" y="1074"/>
                </a:cxn>
                <a:cxn ang="0">
                  <a:pos x="313" y="1074"/>
                </a:cxn>
                <a:cxn ang="0">
                  <a:pos x="377" y="1080"/>
                </a:cxn>
                <a:cxn ang="0">
                  <a:pos x="440" y="1074"/>
                </a:cxn>
                <a:cxn ang="0">
                  <a:pos x="504" y="1074"/>
                </a:cxn>
                <a:cxn ang="0">
                  <a:pos x="568" y="1087"/>
                </a:cxn>
                <a:cxn ang="0">
                  <a:pos x="632" y="1074"/>
                </a:cxn>
                <a:cxn ang="0">
                  <a:pos x="695" y="1074"/>
                </a:cxn>
                <a:cxn ang="0">
                  <a:pos x="759" y="1074"/>
                </a:cxn>
                <a:cxn ang="0">
                  <a:pos x="823" y="1074"/>
                </a:cxn>
                <a:cxn ang="0">
                  <a:pos x="887" y="1074"/>
                </a:cxn>
                <a:cxn ang="0">
                  <a:pos x="951" y="1067"/>
                </a:cxn>
                <a:cxn ang="0">
                  <a:pos x="1014" y="1067"/>
                </a:cxn>
                <a:cxn ang="0">
                  <a:pos x="1078" y="1067"/>
                </a:cxn>
                <a:cxn ang="0">
                  <a:pos x="1142" y="1067"/>
                </a:cxn>
                <a:cxn ang="0">
                  <a:pos x="1206" y="1074"/>
                </a:cxn>
                <a:cxn ang="0">
                  <a:pos x="1270" y="1067"/>
                </a:cxn>
                <a:cxn ang="0">
                  <a:pos x="1333" y="1067"/>
                </a:cxn>
                <a:cxn ang="0">
                  <a:pos x="1397" y="1067"/>
                </a:cxn>
                <a:cxn ang="0">
                  <a:pos x="1461" y="1067"/>
                </a:cxn>
                <a:cxn ang="0">
                  <a:pos x="1525" y="1061"/>
                </a:cxn>
                <a:cxn ang="0">
                  <a:pos x="1589" y="1061"/>
                </a:cxn>
                <a:cxn ang="0">
                  <a:pos x="1652" y="1061"/>
                </a:cxn>
                <a:cxn ang="0">
                  <a:pos x="1716" y="1061"/>
                </a:cxn>
                <a:cxn ang="0">
                  <a:pos x="1780" y="1061"/>
                </a:cxn>
                <a:cxn ang="0">
                  <a:pos x="1844" y="1061"/>
                </a:cxn>
                <a:cxn ang="0">
                  <a:pos x="1907" y="1061"/>
                </a:cxn>
                <a:cxn ang="0">
                  <a:pos x="1971" y="1061"/>
                </a:cxn>
                <a:cxn ang="0">
                  <a:pos x="2035" y="1061"/>
                </a:cxn>
                <a:cxn ang="0">
                  <a:pos x="2099" y="1061"/>
                </a:cxn>
                <a:cxn ang="0">
                  <a:pos x="2163" y="1061"/>
                </a:cxn>
                <a:cxn ang="0">
                  <a:pos x="2226" y="1055"/>
                </a:cxn>
                <a:cxn ang="0">
                  <a:pos x="2290" y="1055"/>
                </a:cxn>
                <a:cxn ang="0">
                  <a:pos x="2354" y="1055"/>
                </a:cxn>
                <a:cxn ang="0">
                  <a:pos x="2418" y="1055"/>
                </a:cxn>
                <a:cxn ang="0">
                  <a:pos x="2482" y="1048"/>
                </a:cxn>
                <a:cxn ang="0">
                  <a:pos x="2545" y="1048"/>
                </a:cxn>
                <a:cxn ang="0">
                  <a:pos x="2609" y="1048"/>
                </a:cxn>
                <a:cxn ang="0">
                  <a:pos x="2673" y="1048"/>
                </a:cxn>
                <a:cxn ang="0">
                  <a:pos x="2737" y="1035"/>
                </a:cxn>
                <a:cxn ang="0">
                  <a:pos x="2800" y="1042"/>
                </a:cxn>
                <a:cxn ang="0">
                  <a:pos x="2864" y="1048"/>
                </a:cxn>
                <a:cxn ang="0">
                  <a:pos x="2928" y="1048"/>
                </a:cxn>
                <a:cxn ang="0">
                  <a:pos x="2992" y="1042"/>
                </a:cxn>
                <a:cxn ang="0">
                  <a:pos x="3056" y="1035"/>
                </a:cxn>
                <a:cxn ang="0">
                  <a:pos x="3119" y="1035"/>
                </a:cxn>
                <a:cxn ang="0">
                  <a:pos x="3183" y="1029"/>
                </a:cxn>
                <a:cxn ang="0">
                  <a:pos x="3247" y="1023"/>
                </a:cxn>
                <a:cxn ang="0">
                  <a:pos x="3311" y="1023"/>
                </a:cxn>
                <a:cxn ang="0">
                  <a:pos x="3375" y="991"/>
                </a:cxn>
                <a:cxn ang="0">
                  <a:pos x="3438" y="0"/>
                </a:cxn>
                <a:cxn ang="0">
                  <a:pos x="3502" y="754"/>
                </a:cxn>
                <a:cxn ang="0">
                  <a:pos x="3566" y="971"/>
                </a:cxn>
                <a:cxn ang="0">
                  <a:pos x="3630" y="1010"/>
                </a:cxn>
                <a:cxn ang="0">
                  <a:pos x="3694" y="1029"/>
                </a:cxn>
                <a:cxn ang="0">
                  <a:pos x="3757" y="1029"/>
                </a:cxn>
                <a:cxn ang="0">
                  <a:pos x="3821" y="1029"/>
                </a:cxn>
                <a:cxn ang="0">
                  <a:pos x="3885" y="1029"/>
                </a:cxn>
                <a:cxn ang="0">
                  <a:pos x="3949" y="1029"/>
                </a:cxn>
                <a:cxn ang="0">
                  <a:pos x="4012" y="1029"/>
                </a:cxn>
              </a:cxnLst>
              <a:rect l="0" t="0" r="r" b="b"/>
              <a:pathLst>
                <a:path w="4019" h="1093">
                  <a:moveTo>
                    <a:pt x="0" y="1067"/>
                  </a:moveTo>
                  <a:lnTo>
                    <a:pt x="7" y="1074"/>
                  </a:lnTo>
                  <a:lnTo>
                    <a:pt x="13" y="1080"/>
                  </a:lnTo>
                  <a:lnTo>
                    <a:pt x="19" y="1080"/>
                  </a:lnTo>
                  <a:lnTo>
                    <a:pt x="26" y="1087"/>
                  </a:lnTo>
                  <a:lnTo>
                    <a:pt x="32" y="1087"/>
                  </a:lnTo>
                  <a:lnTo>
                    <a:pt x="38" y="1093"/>
                  </a:lnTo>
                  <a:lnTo>
                    <a:pt x="45" y="1093"/>
                  </a:lnTo>
                  <a:lnTo>
                    <a:pt x="51" y="1093"/>
                  </a:lnTo>
                  <a:lnTo>
                    <a:pt x="58" y="1093"/>
                  </a:lnTo>
                  <a:lnTo>
                    <a:pt x="64" y="1093"/>
                  </a:lnTo>
                  <a:lnTo>
                    <a:pt x="70" y="1087"/>
                  </a:lnTo>
                  <a:lnTo>
                    <a:pt x="77" y="1087"/>
                  </a:lnTo>
                  <a:lnTo>
                    <a:pt x="83" y="1080"/>
                  </a:lnTo>
                  <a:lnTo>
                    <a:pt x="90" y="1080"/>
                  </a:lnTo>
                  <a:lnTo>
                    <a:pt x="96" y="1074"/>
                  </a:lnTo>
                  <a:lnTo>
                    <a:pt x="102" y="1074"/>
                  </a:lnTo>
                  <a:lnTo>
                    <a:pt x="109" y="1074"/>
                  </a:lnTo>
                  <a:lnTo>
                    <a:pt x="115" y="1074"/>
                  </a:lnTo>
                  <a:lnTo>
                    <a:pt x="121" y="1074"/>
                  </a:lnTo>
                  <a:lnTo>
                    <a:pt x="128" y="1074"/>
                  </a:lnTo>
                  <a:lnTo>
                    <a:pt x="134" y="1074"/>
                  </a:lnTo>
                  <a:lnTo>
                    <a:pt x="141" y="1074"/>
                  </a:lnTo>
                  <a:lnTo>
                    <a:pt x="147" y="1080"/>
                  </a:lnTo>
                  <a:lnTo>
                    <a:pt x="153" y="1080"/>
                  </a:lnTo>
                  <a:lnTo>
                    <a:pt x="160" y="1080"/>
                  </a:lnTo>
                  <a:lnTo>
                    <a:pt x="166" y="1080"/>
                  </a:lnTo>
                  <a:lnTo>
                    <a:pt x="172" y="1080"/>
                  </a:lnTo>
                  <a:lnTo>
                    <a:pt x="179" y="1080"/>
                  </a:lnTo>
                  <a:lnTo>
                    <a:pt x="185" y="1080"/>
                  </a:lnTo>
                  <a:lnTo>
                    <a:pt x="192" y="1080"/>
                  </a:lnTo>
                  <a:lnTo>
                    <a:pt x="198" y="1080"/>
                  </a:lnTo>
                  <a:lnTo>
                    <a:pt x="204" y="1080"/>
                  </a:lnTo>
                  <a:lnTo>
                    <a:pt x="211" y="1074"/>
                  </a:lnTo>
                  <a:lnTo>
                    <a:pt x="217" y="1074"/>
                  </a:lnTo>
                  <a:lnTo>
                    <a:pt x="223" y="1074"/>
                  </a:lnTo>
                  <a:lnTo>
                    <a:pt x="230" y="1074"/>
                  </a:lnTo>
                  <a:lnTo>
                    <a:pt x="236" y="1074"/>
                  </a:lnTo>
                  <a:lnTo>
                    <a:pt x="243" y="1074"/>
                  </a:lnTo>
                  <a:lnTo>
                    <a:pt x="249" y="1074"/>
                  </a:lnTo>
                  <a:lnTo>
                    <a:pt x="255" y="1080"/>
                  </a:lnTo>
                  <a:lnTo>
                    <a:pt x="262" y="1080"/>
                  </a:lnTo>
                  <a:lnTo>
                    <a:pt x="268" y="1080"/>
                  </a:lnTo>
                  <a:lnTo>
                    <a:pt x="275" y="1080"/>
                  </a:lnTo>
                  <a:lnTo>
                    <a:pt x="281" y="1080"/>
                  </a:lnTo>
                  <a:lnTo>
                    <a:pt x="287" y="1080"/>
                  </a:lnTo>
                  <a:lnTo>
                    <a:pt x="294" y="1080"/>
                  </a:lnTo>
                  <a:lnTo>
                    <a:pt x="300" y="1080"/>
                  </a:lnTo>
                  <a:lnTo>
                    <a:pt x="306" y="1080"/>
                  </a:lnTo>
                  <a:lnTo>
                    <a:pt x="313" y="1074"/>
                  </a:lnTo>
                  <a:lnTo>
                    <a:pt x="319" y="1074"/>
                  </a:lnTo>
                  <a:lnTo>
                    <a:pt x="326" y="1074"/>
                  </a:lnTo>
                  <a:lnTo>
                    <a:pt x="332" y="1074"/>
                  </a:lnTo>
                  <a:lnTo>
                    <a:pt x="338" y="1074"/>
                  </a:lnTo>
                  <a:lnTo>
                    <a:pt x="345" y="1074"/>
                  </a:lnTo>
                  <a:lnTo>
                    <a:pt x="351" y="1074"/>
                  </a:lnTo>
                  <a:lnTo>
                    <a:pt x="357" y="1074"/>
                  </a:lnTo>
                  <a:lnTo>
                    <a:pt x="364" y="1080"/>
                  </a:lnTo>
                  <a:lnTo>
                    <a:pt x="370" y="1080"/>
                  </a:lnTo>
                  <a:lnTo>
                    <a:pt x="377" y="1080"/>
                  </a:lnTo>
                  <a:lnTo>
                    <a:pt x="383" y="1080"/>
                  </a:lnTo>
                  <a:lnTo>
                    <a:pt x="389" y="1080"/>
                  </a:lnTo>
                  <a:lnTo>
                    <a:pt x="396" y="1080"/>
                  </a:lnTo>
                  <a:lnTo>
                    <a:pt x="402" y="1080"/>
                  </a:lnTo>
                  <a:lnTo>
                    <a:pt x="408" y="1080"/>
                  </a:lnTo>
                  <a:lnTo>
                    <a:pt x="415" y="1074"/>
                  </a:lnTo>
                  <a:lnTo>
                    <a:pt x="421" y="1074"/>
                  </a:lnTo>
                  <a:lnTo>
                    <a:pt x="428" y="1074"/>
                  </a:lnTo>
                  <a:lnTo>
                    <a:pt x="434" y="1074"/>
                  </a:lnTo>
                  <a:lnTo>
                    <a:pt x="440" y="1074"/>
                  </a:lnTo>
                  <a:lnTo>
                    <a:pt x="447" y="1074"/>
                  </a:lnTo>
                  <a:lnTo>
                    <a:pt x="453" y="1074"/>
                  </a:lnTo>
                  <a:lnTo>
                    <a:pt x="459" y="1074"/>
                  </a:lnTo>
                  <a:lnTo>
                    <a:pt x="466" y="1074"/>
                  </a:lnTo>
                  <a:lnTo>
                    <a:pt x="472" y="1074"/>
                  </a:lnTo>
                  <a:lnTo>
                    <a:pt x="479" y="1080"/>
                  </a:lnTo>
                  <a:lnTo>
                    <a:pt x="485" y="1080"/>
                  </a:lnTo>
                  <a:lnTo>
                    <a:pt x="491" y="1080"/>
                  </a:lnTo>
                  <a:lnTo>
                    <a:pt x="498" y="1074"/>
                  </a:lnTo>
                  <a:lnTo>
                    <a:pt x="504" y="1074"/>
                  </a:lnTo>
                  <a:lnTo>
                    <a:pt x="511" y="1074"/>
                  </a:lnTo>
                  <a:lnTo>
                    <a:pt x="517" y="1074"/>
                  </a:lnTo>
                  <a:lnTo>
                    <a:pt x="523" y="1074"/>
                  </a:lnTo>
                  <a:lnTo>
                    <a:pt x="530" y="1074"/>
                  </a:lnTo>
                  <a:lnTo>
                    <a:pt x="536" y="1080"/>
                  </a:lnTo>
                  <a:lnTo>
                    <a:pt x="542" y="1080"/>
                  </a:lnTo>
                  <a:lnTo>
                    <a:pt x="549" y="1080"/>
                  </a:lnTo>
                  <a:lnTo>
                    <a:pt x="555" y="1080"/>
                  </a:lnTo>
                  <a:lnTo>
                    <a:pt x="562" y="1087"/>
                  </a:lnTo>
                  <a:lnTo>
                    <a:pt x="568" y="1087"/>
                  </a:lnTo>
                  <a:lnTo>
                    <a:pt x="574" y="1087"/>
                  </a:lnTo>
                  <a:lnTo>
                    <a:pt x="581" y="1087"/>
                  </a:lnTo>
                  <a:lnTo>
                    <a:pt x="587" y="1087"/>
                  </a:lnTo>
                  <a:lnTo>
                    <a:pt x="593" y="1087"/>
                  </a:lnTo>
                  <a:lnTo>
                    <a:pt x="600" y="1080"/>
                  </a:lnTo>
                  <a:lnTo>
                    <a:pt x="606" y="1080"/>
                  </a:lnTo>
                  <a:lnTo>
                    <a:pt x="613" y="1080"/>
                  </a:lnTo>
                  <a:lnTo>
                    <a:pt x="619" y="1074"/>
                  </a:lnTo>
                  <a:lnTo>
                    <a:pt x="625" y="1074"/>
                  </a:lnTo>
                  <a:lnTo>
                    <a:pt x="632" y="1074"/>
                  </a:lnTo>
                  <a:lnTo>
                    <a:pt x="638" y="1074"/>
                  </a:lnTo>
                  <a:lnTo>
                    <a:pt x="644" y="1074"/>
                  </a:lnTo>
                  <a:lnTo>
                    <a:pt x="651" y="1074"/>
                  </a:lnTo>
                  <a:lnTo>
                    <a:pt x="657" y="1074"/>
                  </a:lnTo>
                  <a:lnTo>
                    <a:pt x="664" y="1074"/>
                  </a:lnTo>
                  <a:lnTo>
                    <a:pt x="670" y="1074"/>
                  </a:lnTo>
                  <a:lnTo>
                    <a:pt x="676" y="1074"/>
                  </a:lnTo>
                  <a:lnTo>
                    <a:pt x="683" y="1074"/>
                  </a:lnTo>
                  <a:lnTo>
                    <a:pt x="689" y="1074"/>
                  </a:lnTo>
                  <a:lnTo>
                    <a:pt x="695" y="1074"/>
                  </a:lnTo>
                  <a:lnTo>
                    <a:pt x="702" y="1074"/>
                  </a:lnTo>
                  <a:lnTo>
                    <a:pt x="708" y="1074"/>
                  </a:lnTo>
                  <a:lnTo>
                    <a:pt x="715" y="1074"/>
                  </a:lnTo>
                  <a:lnTo>
                    <a:pt x="721" y="1074"/>
                  </a:lnTo>
                  <a:lnTo>
                    <a:pt x="727" y="1074"/>
                  </a:lnTo>
                  <a:lnTo>
                    <a:pt x="734" y="1074"/>
                  </a:lnTo>
                  <a:lnTo>
                    <a:pt x="740" y="1074"/>
                  </a:lnTo>
                  <a:lnTo>
                    <a:pt x="747" y="1074"/>
                  </a:lnTo>
                  <a:lnTo>
                    <a:pt x="753" y="1074"/>
                  </a:lnTo>
                  <a:lnTo>
                    <a:pt x="759" y="1074"/>
                  </a:lnTo>
                  <a:lnTo>
                    <a:pt x="766" y="1074"/>
                  </a:lnTo>
                  <a:lnTo>
                    <a:pt x="772" y="1074"/>
                  </a:lnTo>
                  <a:lnTo>
                    <a:pt x="778" y="1074"/>
                  </a:lnTo>
                  <a:lnTo>
                    <a:pt x="785" y="1074"/>
                  </a:lnTo>
                  <a:lnTo>
                    <a:pt x="791" y="1074"/>
                  </a:lnTo>
                  <a:lnTo>
                    <a:pt x="798" y="1074"/>
                  </a:lnTo>
                  <a:lnTo>
                    <a:pt x="804" y="1074"/>
                  </a:lnTo>
                  <a:lnTo>
                    <a:pt x="810" y="1074"/>
                  </a:lnTo>
                  <a:lnTo>
                    <a:pt x="817" y="1067"/>
                  </a:lnTo>
                  <a:lnTo>
                    <a:pt x="823" y="1074"/>
                  </a:lnTo>
                  <a:lnTo>
                    <a:pt x="829" y="1074"/>
                  </a:lnTo>
                  <a:lnTo>
                    <a:pt x="836" y="1074"/>
                  </a:lnTo>
                  <a:lnTo>
                    <a:pt x="842" y="1074"/>
                  </a:lnTo>
                  <a:lnTo>
                    <a:pt x="849" y="1074"/>
                  </a:lnTo>
                  <a:lnTo>
                    <a:pt x="855" y="1074"/>
                  </a:lnTo>
                  <a:lnTo>
                    <a:pt x="861" y="1074"/>
                  </a:lnTo>
                  <a:lnTo>
                    <a:pt x="868" y="1074"/>
                  </a:lnTo>
                  <a:lnTo>
                    <a:pt x="874" y="1074"/>
                  </a:lnTo>
                  <a:lnTo>
                    <a:pt x="880" y="1074"/>
                  </a:lnTo>
                  <a:lnTo>
                    <a:pt x="887" y="1074"/>
                  </a:lnTo>
                  <a:lnTo>
                    <a:pt x="893" y="1074"/>
                  </a:lnTo>
                  <a:lnTo>
                    <a:pt x="900" y="1074"/>
                  </a:lnTo>
                  <a:lnTo>
                    <a:pt x="906" y="1074"/>
                  </a:lnTo>
                  <a:lnTo>
                    <a:pt x="912" y="1074"/>
                  </a:lnTo>
                  <a:lnTo>
                    <a:pt x="919" y="1067"/>
                  </a:lnTo>
                  <a:lnTo>
                    <a:pt x="925" y="1067"/>
                  </a:lnTo>
                  <a:lnTo>
                    <a:pt x="932" y="1074"/>
                  </a:lnTo>
                  <a:lnTo>
                    <a:pt x="938" y="1074"/>
                  </a:lnTo>
                  <a:lnTo>
                    <a:pt x="944" y="1074"/>
                  </a:lnTo>
                  <a:lnTo>
                    <a:pt x="951" y="1067"/>
                  </a:lnTo>
                  <a:lnTo>
                    <a:pt x="957" y="1067"/>
                  </a:lnTo>
                  <a:lnTo>
                    <a:pt x="963" y="1074"/>
                  </a:lnTo>
                  <a:lnTo>
                    <a:pt x="970" y="1074"/>
                  </a:lnTo>
                  <a:lnTo>
                    <a:pt x="976" y="1074"/>
                  </a:lnTo>
                  <a:lnTo>
                    <a:pt x="983" y="1074"/>
                  </a:lnTo>
                  <a:lnTo>
                    <a:pt x="989" y="1067"/>
                  </a:lnTo>
                  <a:lnTo>
                    <a:pt x="995" y="1067"/>
                  </a:lnTo>
                  <a:lnTo>
                    <a:pt x="1002" y="1067"/>
                  </a:lnTo>
                  <a:lnTo>
                    <a:pt x="1008" y="1067"/>
                  </a:lnTo>
                  <a:lnTo>
                    <a:pt x="1014" y="1067"/>
                  </a:lnTo>
                  <a:lnTo>
                    <a:pt x="1021" y="1061"/>
                  </a:lnTo>
                  <a:lnTo>
                    <a:pt x="1027" y="1061"/>
                  </a:lnTo>
                  <a:lnTo>
                    <a:pt x="1034" y="1061"/>
                  </a:lnTo>
                  <a:lnTo>
                    <a:pt x="1040" y="1061"/>
                  </a:lnTo>
                  <a:lnTo>
                    <a:pt x="1046" y="1061"/>
                  </a:lnTo>
                  <a:lnTo>
                    <a:pt x="1053" y="1067"/>
                  </a:lnTo>
                  <a:lnTo>
                    <a:pt x="1059" y="1067"/>
                  </a:lnTo>
                  <a:lnTo>
                    <a:pt x="1065" y="1067"/>
                  </a:lnTo>
                  <a:lnTo>
                    <a:pt x="1072" y="1067"/>
                  </a:lnTo>
                  <a:lnTo>
                    <a:pt x="1078" y="1067"/>
                  </a:lnTo>
                  <a:lnTo>
                    <a:pt x="1085" y="1067"/>
                  </a:lnTo>
                  <a:lnTo>
                    <a:pt x="1091" y="1067"/>
                  </a:lnTo>
                  <a:lnTo>
                    <a:pt x="1097" y="1074"/>
                  </a:lnTo>
                  <a:lnTo>
                    <a:pt x="1104" y="1067"/>
                  </a:lnTo>
                  <a:lnTo>
                    <a:pt x="1110" y="1067"/>
                  </a:lnTo>
                  <a:lnTo>
                    <a:pt x="1116" y="1067"/>
                  </a:lnTo>
                  <a:lnTo>
                    <a:pt x="1123" y="1067"/>
                  </a:lnTo>
                  <a:lnTo>
                    <a:pt x="1129" y="1067"/>
                  </a:lnTo>
                  <a:lnTo>
                    <a:pt x="1136" y="1067"/>
                  </a:lnTo>
                  <a:lnTo>
                    <a:pt x="1142" y="1067"/>
                  </a:lnTo>
                  <a:lnTo>
                    <a:pt x="1148" y="1067"/>
                  </a:lnTo>
                  <a:lnTo>
                    <a:pt x="1155" y="1067"/>
                  </a:lnTo>
                  <a:lnTo>
                    <a:pt x="1161" y="1074"/>
                  </a:lnTo>
                  <a:lnTo>
                    <a:pt x="1168" y="1067"/>
                  </a:lnTo>
                  <a:lnTo>
                    <a:pt x="1174" y="1067"/>
                  </a:lnTo>
                  <a:lnTo>
                    <a:pt x="1180" y="1074"/>
                  </a:lnTo>
                  <a:lnTo>
                    <a:pt x="1187" y="1074"/>
                  </a:lnTo>
                  <a:lnTo>
                    <a:pt x="1193" y="1074"/>
                  </a:lnTo>
                  <a:lnTo>
                    <a:pt x="1199" y="1074"/>
                  </a:lnTo>
                  <a:lnTo>
                    <a:pt x="1206" y="1074"/>
                  </a:lnTo>
                  <a:lnTo>
                    <a:pt x="1212" y="1074"/>
                  </a:lnTo>
                  <a:lnTo>
                    <a:pt x="1219" y="1067"/>
                  </a:lnTo>
                  <a:lnTo>
                    <a:pt x="1225" y="1067"/>
                  </a:lnTo>
                  <a:lnTo>
                    <a:pt x="1231" y="1067"/>
                  </a:lnTo>
                  <a:lnTo>
                    <a:pt x="1238" y="1067"/>
                  </a:lnTo>
                  <a:lnTo>
                    <a:pt x="1244" y="1067"/>
                  </a:lnTo>
                  <a:lnTo>
                    <a:pt x="1250" y="1067"/>
                  </a:lnTo>
                  <a:lnTo>
                    <a:pt x="1257" y="1067"/>
                  </a:lnTo>
                  <a:lnTo>
                    <a:pt x="1263" y="1067"/>
                  </a:lnTo>
                  <a:lnTo>
                    <a:pt x="1270" y="1067"/>
                  </a:lnTo>
                  <a:lnTo>
                    <a:pt x="1276" y="1067"/>
                  </a:lnTo>
                  <a:lnTo>
                    <a:pt x="1282" y="1067"/>
                  </a:lnTo>
                  <a:lnTo>
                    <a:pt x="1289" y="1067"/>
                  </a:lnTo>
                  <a:lnTo>
                    <a:pt x="1295" y="1067"/>
                  </a:lnTo>
                  <a:lnTo>
                    <a:pt x="1301" y="1067"/>
                  </a:lnTo>
                  <a:lnTo>
                    <a:pt x="1308" y="1067"/>
                  </a:lnTo>
                  <a:lnTo>
                    <a:pt x="1314" y="1067"/>
                  </a:lnTo>
                  <a:lnTo>
                    <a:pt x="1321" y="1074"/>
                  </a:lnTo>
                  <a:lnTo>
                    <a:pt x="1327" y="1074"/>
                  </a:lnTo>
                  <a:lnTo>
                    <a:pt x="1333" y="1067"/>
                  </a:lnTo>
                  <a:lnTo>
                    <a:pt x="1340" y="1067"/>
                  </a:lnTo>
                  <a:lnTo>
                    <a:pt x="1346" y="1067"/>
                  </a:lnTo>
                  <a:lnTo>
                    <a:pt x="1353" y="1067"/>
                  </a:lnTo>
                  <a:lnTo>
                    <a:pt x="1359" y="1067"/>
                  </a:lnTo>
                  <a:lnTo>
                    <a:pt x="1365" y="1067"/>
                  </a:lnTo>
                  <a:lnTo>
                    <a:pt x="1372" y="1067"/>
                  </a:lnTo>
                  <a:lnTo>
                    <a:pt x="1378" y="1067"/>
                  </a:lnTo>
                  <a:lnTo>
                    <a:pt x="1384" y="1067"/>
                  </a:lnTo>
                  <a:lnTo>
                    <a:pt x="1391" y="1067"/>
                  </a:lnTo>
                  <a:lnTo>
                    <a:pt x="1397" y="1067"/>
                  </a:lnTo>
                  <a:lnTo>
                    <a:pt x="1404" y="1067"/>
                  </a:lnTo>
                  <a:lnTo>
                    <a:pt x="1410" y="1067"/>
                  </a:lnTo>
                  <a:lnTo>
                    <a:pt x="1416" y="1074"/>
                  </a:lnTo>
                  <a:lnTo>
                    <a:pt x="1423" y="1067"/>
                  </a:lnTo>
                  <a:lnTo>
                    <a:pt x="1429" y="1067"/>
                  </a:lnTo>
                  <a:lnTo>
                    <a:pt x="1435" y="1067"/>
                  </a:lnTo>
                  <a:lnTo>
                    <a:pt x="1442" y="1067"/>
                  </a:lnTo>
                  <a:lnTo>
                    <a:pt x="1448" y="1067"/>
                  </a:lnTo>
                  <a:lnTo>
                    <a:pt x="1455" y="1067"/>
                  </a:lnTo>
                  <a:lnTo>
                    <a:pt x="1461" y="1067"/>
                  </a:lnTo>
                  <a:lnTo>
                    <a:pt x="1467" y="1067"/>
                  </a:lnTo>
                  <a:lnTo>
                    <a:pt x="1474" y="1067"/>
                  </a:lnTo>
                  <a:lnTo>
                    <a:pt x="1480" y="1067"/>
                  </a:lnTo>
                  <a:lnTo>
                    <a:pt x="1486" y="1067"/>
                  </a:lnTo>
                  <a:lnTo>
                    <a:pt x="1493" y="1067"/>
                  </a:lnTo>
                  <a:lnTo>
                    <a:pt x="1499" y="1067"/>
                  </a:lnTo>
                  <a:lnTo>
                    <a:pt x="1506" y="1067"/>
                  </a:lnTo>
                  <a:lnTo>
                    <a:pt x="1512" y="1061"/>
                  </a:lnTo>
                  <a:lnTo>
                    <a:pt x="1518" y="1067"/>
                  </a:lnTo>
                  <a:lnTo>
                    <a:pt x="1525" y="1061"/>
                  </a:lnTo>
                  <a:lnTo>
                    <a:pt x="1531" y="1061"/>
                  </a:lnTo>
                  <a:lnTo>
                    <a:pt x="1537" y="1061"/>
                  </a:lnTo>
                  <a:lnTo>
                    <a:pt x="1544" y="1061"/>
                  </a:lnTo>
                  <a:lnTo>
                    <a:pt x="1550" y="1061"/>
                  </a:lnTo>
                  <a:lnTo>
                    <a:pt x="1557" y="1061"/>
                  </a:lnTo>
                  <a:lnTo>
                    <a:pt x="1563" y="1061"/>
                  </a:lnTo>
                  <a:lnTo>
                    <a:pt x="1569" y="1061"/>
                  </a:lnTo>
                  <a:lnTo>
                    <a:pt x="1576" y="1061"/>
                  </a:lnTo>
                  <a:lnTo>
                    <a:pt x="1582" y="1061"/>
                  </a:lnTo>
                  <a:lnTo>
                    <a:pt x="1589" y="1061"/>
                  </a:lnTo>
                  <a:lnTo>
                    <a:pt x="1595" y="1061"/>
                  </a:lnTo>
                  <a:lnTo>
                    <a:pt x="1601" y="1061"/>
                  </a:lnTo>
                  <a:lnTo>
                    <a:pt x="1608" y="1061"/>
                  </a:lnTo>
                  <a:lnTo>
                    <a:pt x="1614" y="1061"/>
                  </a:lnTo>
                  <a:lnTo>
                    <a:pt x="1620" y="1061"/>
                  </a:lnTo>
                  <a:lnTo>
                    <a:pt x="1627" y="1061"/>
                  </a:lnTo>
                  <a:lnTo>
                    <a:pt x="1633" y="1061"/>
                  </a:lnTo>
                  <a:lnTo>
                    <a:pt x="1640" y="1061"/>
                  </a:lnTo>
                  <a:lnTo>
                    <a:pt x="1646" y="1061"/>
                  </a:lnTo>
                  <a:lnTo>
                    <a:pt x="1652" y="1061"/>
                  </a:lnTo>
                  <a:lnTo>
                    <a:pt x="1659" y="1061"/>
                  </a:lnTo>
                  <a:lnTo>
                    <a:pt x="1665" y="1067"/>
                  </a:lnTo>
                  <a:lnTo>
                    <a:pt x="1671" y="1067"/>
                  </a:lnTo>
                  <a:lnTo>
                    <a:pt x="1678" y="1067"/>
                  </a:lnTo>
                  <a:lnTo>
                    <a:pt x="1684" y="1067"/>
                  </a:lnTo>
                  <a:lnTo>
                    <a:pt x="1691" y="1067"/>
                  </a:lnTo>
                  <a:lnTo>
                    <a:pt x="1697" y="1067"/>
                  </a:lnTo>
                  <a:lnTo>
                    <a:pt x="1703" y="1061"/>
                  </a:lnTo>
                  <a:lnTo>
                    <a:pt x="1710" y="1061"/>
                  </a:lnTo>
                  <a:lnTo>
                    <a:pt x="1716" y="1061"/>
                  </a:lnTo>
                  <a:lnTo>
                    <a:pt x="1722" y="1061"/>
                  </a:lnTo>
                  <a:lnTo>
                    <a:pt x="1729" y="1061"/>
                  </a:lnTo>
                  <a:lnTo>
                    <a:pt x="1735" y="1061"/>
                  </a:lnTo>
                  <a:lnTo>
                    <a:pt x="1742" y="1061"/>
                  </a:lnTo>
                  <a:lnTo>
                    <a:pt x="1748" y="1061"/>
                  </a:lnTo>
                  <a:lnTo>
                    <a:pt x="1754" y="1061"/>
                  </a:lnTo>
                  <a:lnTo>
                    <a:pt x="1761" y="1061"/>
                  </a:lnTo>
                  <a:lnTo>
                    <a:pt x="1767" y="1061"/>
                  </a:lnTo>
                  <a:lnTo>
                    <a:pt x="1774" y="1061"/>
                  </a:lnTo>
                  <a:lnTo>
                    <a:pt x="1780" y="1061"/>
                  </a:lnTo>
                  <a:lnTo>
                    <a:pt x="1786" y="1061"/>
                  </a:lnTo>
                  <a:lnTo>
                    <a:pt x="1793" y="1061"/>
                  </a:lnTo>
                  <a:lnTo>
                    <a:pt x="1799" y="1061"/>
                  </a:lnTo>
                  <a:lnTo>
                    <a:pt x="1805" y="1061"/>
                  </a:lnTo>
                  <a:lnTo>
                    <a:pt x="1812" y="1061"/>
                  </a:lnTo>
                  <a:lnTo>
                    <a:pt x="1818" y="1061"/>
                  </a:lnTo>
                  <a:lnTo>
                    <a:pt x="1825" y="1061"/>
                  </a:lnTo>
                  <a:lnTo>
                    <a:pt x="1831" y="1061"/>
                  </a:lnTo>
                  <a:lnTo>
                    <a:pt x="1837" y="1061"/>
                  </a:lnTo>
                  <a:lnTo>
                    <a:pt x="1844" y="1061"/>
                  </a:lnTo>
                  <a:lnTo>
                    <a:pt x="1850" y="1061"/>
                  </a:lnTo>
                  <a:lnTo>
                    <a:pt x="1856" y="1061"/>
                  </a:lnTo>
                  <a:lnTo>
                    <a:pt x="1863" y="1061"/>
                  </a:lnTo>
                  <a:lnTo>
                    <a:pt x="1869" y="1061"/>
                  </a:lnTo>
                  <a:lnTo>
                    <a:pt x="1876" y="1061"/>
                  </a:lnTo>
                  <a:lnTo>
                    <a:pt x="1882" y="1061"/>
                  </a:lnTo>
                  <a:lnTo>
                    <a:pt x="1888" y="1061"/>
                  </a:lnTo>
                  <a:lnTo>
                    <a:pt x="1895" y="1061"/>
                  </a:lnTo>
                  <a:lnTo>
                    <a:pt x="1901" y="1061"/>
                  </a:lnTo>
                  <a:lnTo>
                    <a:pt x="1907" y="1061"/>
                  </a:lnTo>
                  <a:lnTo>
                    <a:pt x="1914" y="1061"/>
                  </a:lnTo>
                  <a:lnTo>
                    <a:pt x="1920" y="1061"/>
                  </a:lnTo>
                  <a:lnTo>
                    <a:pt x="1927" y="1061"/>
                  </a:lnTo>
                  <a:lnTo>
                    <a:pt x="1933" y="1067"/>
                  </a:lnTo>
                  <a:lnTo>
                    <a:pt x="1939" y="1061"/>
                  </a:lnTo>
                  <a:lnTo>
                    <a:pt x="1946" y="1061"/>
                  </a:lnTo>
                  <a:lnTo>
                    <a:pt x="1952" y="1061"/>
                  </a:lnTo>
                  <a:lnTo>
                    <a:pt x="1958" y="1061"/>
                  </a:lnTo>
                  <a:lnTo>
                    <a:pt x="1965" y="1061"/>
                  </a:lnTo>
                  <a:lnTo>
                    <a:pt x="1971" y="1061"/>
                  </a:lnTo>
                  <a:lnTo>
                    <a:pt x="1978" y="1061"/>
                  </a:lnTo>
                  <a:lnTo>
                    <a:pt x="1984" y="1061"/>
                  </a:lnTo>
                  <a:lnTo>
                    <a:pt x="1990" y="1061"/>
                  </a:lnTo>
                  <a:lnTo>
                    <a:pt x="1997" y="1061"/>
                  </a:lnTo>
                  <a:lnTo>
                    <a:pt x="2003" y="1061"/>
                  </a:lnTo>
                  <a:lnTo>
                    <a:pt x="2010" y="1061"/>
                  </a:lnTo>
                  <a:lnTo>
                    <a:pt x="2016" y="1061"/>
                  </a:lnTo>
                  <a:lnTo>
                    <a:pt x="2022" y="1061"/>
                  </a:lnTo>
                  <a:lnTo>
                    <a:pt x="2029" y="1061"/>
                  </a:lnTo>
                  <a:lnTo>
                    <a:pt x="2035" y="1061"/>
                  </a:lnTo>
                  <a:lnTo>
                    <a:pt x="2041" y="1061"/>
                  </a:lnTo>
                  <a:lnTo>
                    <a:pt x="2048" y="1061"/>
                  </a:lnTo>
                  <a:lnTo>
                    <a:pt x="2054" y="1061"/>
                  </a:lnTo>
                  <a:lnTo>
                    <a:pt x="2061" y="1061"/>
                  </a:lnTo>
                  <a:lnTo>
                    <a:pt x="2067" y="1061"/>
                  </a:lnTo>
                  <a:lnTo>
                    <a:pt x="2073" y="1061"/>
                  </a:lnTo>
                  <a:lnTo>
                    <a:pt x="2080" y="1061"/>
                  </a:lnTo>
                  <a:lnTo>
                    <a:pt x="2086" y="1061"/>
                  </a:lnTo>
                  <a:lnTo>
                    <a:pt x="2092" y="1061"/>
                  </a:lnTo>
                  <a:lnTo>
                    <a:pt x="2099" y="1061"/>
                  </a:lnTo>
                  <a:lnTo>
                    <a:pt x="2105" y="1061"/>
                  </a:lnTo>
                  <a:lnTo>
                    <a:pt x="2112" y="1061"/>
                  </a:lnTo>
                  <a:lnTo>
                    <a:pt x="2118" y="1061"/>
                  </a:lnTo>
                  <a:lnTo>
                    <a:pt x="2124" y="1061"/>
                  </a:lnTo>
                  <a:lnTo>
                    <a:pt x="2131" y="1061"/>
                  </a:lnTo>
                  <a:lnTo>
                    <a:pt x="2137" y="1061"/>
                  </a:lnTo>
                  <a:lnTo>
                    <a:pt x="2143" y="1061"/>
                  </a:lnTo>
                  <a:lnTo>
                    <a:pt x="2150" y="1061"/>
                  </a:lnTo>
                  <a:lnTo>
                    <a:pt x="2156" y="1061"/>
                  </a:lnTo>
                  <a:lnTo>
                    <a:pt x="2163" y="1061"/>
                  </a:lnTo>
                  <a:lnTo>
                    <a:pt x="2169" y="1061"/>
                  </a:lnTo>
                  <a:lnTo>
                    <a:pt x="2175" y="1061"/>
                  </a:lnTo>
                  <a:lnTo>
                    <a:pt x="2182" y="1061"/>
                  </a:lnTo>
                  <a:lnTo>
                    <a:pt x="2188" y="1055"/>
                  </a:lnTo>
                  <a:lnTo>
                    <a:pt x="2195" y="1055"/>
                  </a:lnTo>
                  <a:lnTo>
                    <a:pt x="2201" y="1055"/>
                  </a:lnTo>
                  <a:lnTo>
                    <a:pt x="2207" y="1055"/>
                  </a:lnTo>
                  <a:lnTo>
                    <a:pt x="2214" y="1055"/>
                  </a:lnTo>
                  <a:lnTo>
                    <a:pt x="2220" y="1055"/>
                  </a:lnTo>
                  <a:lnTo>
                    <a:pt x="2226" y="1055"/>
                  </a:lnTo>
                  <a:lnTo>
                    <a:pt x="2233" y="1055"/>
                  </a:lnTo>
                  <a:lnTo>
                    <a:pt x="2239" y="1055"/>
                  </a:lnTo>
                  <a:lnTo>
                    <a:pt x="2246" y="1055"/>
                  </a:lnTo>
                  <a:lnTo>
                    <a:pt x="2252" y="1055"/>
                  </a:lnTo>
                  <a:lnTo>
                    <a:pt x="2258" y="1055"/>
                  </a:lnTo>
                  <a:lnTo>
                    <a:pt x="2265" y="1055"/>
                  </a:lnTo>
                  <a:lnTo>
                    <a:pt x="2271" y="1055"/>
                  </a:lnTo>
                  <a:lnTo>
                    <a:pt x="2277" y="1055"/>
                  </a:lnTo>
                  <a:lnTo>
                    <a:pt x="2284" y="1055"/>
                  </a:lnTo>
                  <a:lnTo>
                    <a:pt x="2290" y="1055"/>
                  </a:lnTo>
                  <a:lnTo>
                    <a:pt x="2297" y="1055"/>
                  </a:lnTo>
                  <a:lnTo>
                    <a:pt x="2303" y="1055"/>
                  </a:lnTo>
                  <a:lnTo>
                    <a:pt x="2309" y="1055"/>
                  </a:lnTo>
                  <a:lnTo>
                    <a:pt x="2316" y="1055"/>
                  </a:lnTo>
                  <a:lnTo>
                    <a:pt x="2322" y="1055"/>
                  </a:lnTo>
                  <a:lnTo>
                    <a:pt x="2328" y="1055"/>
                  </a:lnTo>
                  <a:lnTo>
                    <a:pt x="2335" y="1055"/>
                  </a:lnTo>
                  <a:lnTo>
                    <a:pt x="2341" y="1061"/>
                  </a:lnTo>
                  <a:lnTo>
                    <a:pt x="2348" y="1055"/>
                  </a:lnTo>
                  <a:lnTo>
                    <a:pt x="2354" y="1055"/>
                  </a:lnTo>
                  <a:lnTo>
                    <a:pt x="2360" y="1055"/>
                  </a:lnTo>
                  <a:lnTo>
                    <a:pt x="2367" y="1055"/>
                  </a:lnTo>
                  <a:lnTo>
                    <a:pt x="2373" y="1055"/>
                  </a:lnTo>
                  <a:lnTo>
                    <a:pt x="2379" y="1061"/>
                  </a:lnTo>
                  <a:lnTo>
                    <a:pt x="2386" y="1055"/>
                  </a:lnTo>
                  <a:lnTo>
                    <a:pt x="2392" y="1055"/>
                  </a:lnTo>
                  <a:lnTo>
                    <a:pt x="2399" y="1055"/>
                  </a:lnTo>
                  <a:lnTo>
                    <a:pt x="2405" y="1055"/>
                  </a:lnTo>
                  <a:lnTo>
                    <a:pt x="2411" y="1055"/>
                  </a:lnTo>
                  <a:lnTo>
                    <a:pt x="2418" y="1055"/>
                  </a:lnTo>
                  <a:lnTo>
                    <a:pt x="2424" y="1055"/>
                  </a:lnTo>
                  <a:lnTo>
                    <a:pt x="2431" y="1055"/>
                  </a:lnTo>
                  <a:lnTo>
                    <a:pt x="2437" y="1055"/>
                  </a:lnTo>
                  <a:lnTo>
                    <a:pt x="2443" y="1055"/>
                  </a:lnTo>
                  <a:lnTo>
                    <a:pt x="2450" y="1055"/>
                  </a:lnTo>
                  <a:lnTo>
                    <a:pt x="2456" y="1055"/>
                  </a:lnTo>
                  <a:lnTo>
                    <a:pt x="2462" y="1055"/>
                  </a:lnTo>
                  <a:lnTo>
                    <a:pt x="2469" y="1048"/>
                  </a:lnTo>
                  <a:lnTo>
                    <a:pt x="2475" y="1048"/>
                  </a:lnTo>
                  <a:lnTo>
                    <a:pt x="2482" y="1048"/>
                  </a:lnTo>
                  <a:lnTo>
                    <a:pt x="2488" y="1048"/>
                  </a:lnTo>
                  <a:lnTo>
                    <a:pt x="2494" y="1048"/>
                  </a:lnTo>
                  <a:lnTo>
                    <a:pt x="2501" y="1048"/>
                  </a:lnTo>
                  <a:lnTo>
                    <a:pt x="2507" y="1048"/>
                  </a:lnTo>
                  <a:lnTo>
                    <a:pt x="2513" y="1048"/>
                  </a:lnTo>
                  <a:lnTo>
                    <a:pt x="2520" y="1048"/>
                  </a:lnTo>
                  <a:lnTo>
                    <a:pt x="2526" y="1055"/>
                  </a:lnTo>
                  <a:lnTo>
                    <a:pt x="2533" y="1048"/>
                  </a:lnTo>
                  <a:lnTo>
                    <a:pt x="2539" y="1055"/>
                  </a:lnTo>
                  <a:lnTo>
                    <a:pt x="2545" y="1048"/>
                  </a:lnTo>
                  <a:lnTo>
                    <a:pt x="2552" y="1048"/>
                  </a:lnTo>
                  <a:lnTo>
                    <a:pt x="2558" y="1048"/>
                  </a:lnTo>
                  <a:lnTo>
                    <a:pt x="2564" y="1048"/>
                  </a:lnTo>
                  <a:lnTo>
                    <a:pt x="2571" y="1048"/>
                  </a:lnTo>
                  <a:lnTo>
                    <a:pt x="2577" y="1048"/>
                  </a:lnTo>
                  <a:lnTo>
                    <a:pt x="2584" y="1048"/>
                  </a:lnTo>
                  <a:lnTo>
                    <a:pt x="2590" y="1055"/>
                  </a:lnTo>
                  <a:lnTo>
                    <a:pt x="2596" y="1048"/>
                  </a:lnTo>
                  <a:lnTo>
                    <a:pt x="2603" y="1048"/>
                  </a:lnTo>
                  <a:lnTo>
                    <a:pt x="2609" y="1048"/>
                  </a:lnTo>
                  <a:lnTo>
                    <a:pt x="2615" y="1048"/>
                  </a:lnTo>
                  <a:lnTo>
                    <a:pt x="2622" y="1048"/>
                  </a:lnTo>
                  <a:lnTo>
                    <a:pt x="2628" y="1048"/>
                  </a:lnTo>
                  <a:lnTo>
                    <a:pt x="2635" y="1048"/>
                  </a:lnTo>
                  <a:lnTo>
                    <a:pt x="2641" y="1048"/>
                  </a:lnTo>
                  <a:lnTo>
                    <a:pt x="2647" y="1048"/>
                  </a:lnTo>
                  <a:lnTo>
                    <a:pt x="2654" y="1048"/>
                  </a:lnTo>
                  <a:lnTo>
                    <a:pt x="2660" y="1048"/>
                  </a:lnTo>
                  <a:lnTo>
                    <a:pt x="2667" y="1048"/>
                  </a:lnTo>
                  <a:lnTo>
                    <a:pt x="2673" y="1048"/>
                  </a:lnTo>
                  <a:lnTo>
                    <a:pt x="2679" y="1048"/>
                  </a:lnTo>
                  <a:lnTo>
                    <a:pt x="2686" y="1042"/>
                  </a:lnTo>
                  <a:lnTo>
                    <a:pt x="2692" y="1042"/>
                  </a:lnTo>
                  <a:lnTo>
                    <a:pt x="2698" y="1035"/>
                  </a:lnTo>
                  <a:lnTo>
                    <a:pt x="2705" y="1035"/>
                  </a:lnTo>
                  <a:lnTo>
                    <a:pt x="2711" y="1035"/>
                  </a:lnTo>
                  <a:lnTo>
                    <a:pt x="2718" y="1035"/>
                  </a:lnTo>
                  <a:lnTo>
                    <a:pt x="2724" y="1035"/>
                  </a:lnTo>
                  <a:lnTo>
                    <a:pt x="2730" y="1035"/>
                  </a:lnTo>
                  <a:lnTo>
                    <a:pt x="2737" y="1035"/>
                  </a:lnTo>
                  <a:lnTo>
                    <a:pt x="2743" y="1042"/>
                  </a:lnTo>
                  <a:lnTo>
                    <a:pt x="2749" y="1042"/>
                  </a:lnTo>
                  <a:lnTo>
                    <a:pt x="2756" y="1042"/>
                  </a:lnTo>
                  <a:lnTo>
                    <a:pt x="2762" y="1042"/>
                  </a:lnTo>
                  <a:lnTo>
                    <a:pt x="2769" y="1042"/>
                  </a:lnTo>
                  <a:lnTo>
                    <a:pt x="2775" y="1042"/>
                  </a:lnTo>
                  <a:lnTo>
                    <a:pt x="2781" y="1042"/>
                  </a:lnTo>
                  <a:lnTo>
                    <a:pt x="2788" y="1042"/>
                  </a:lnTo>
                  <a:lnTo>
                    <a:pt x="2794" y="1042"/>
                  </a:lnTo>
                  <a:lnTo>
                    <a:pt x="2800" y="1042"/>
                  </a:lnTo>
                  <a:lnTo>
                    <a:pt x="2807" y="1042"/>
                  </a:lnTo>
                  <a:lnTo>
                    <a:pt x="2813" y="1042"/>
                  </a:lnTo>
                  <a:lnTo>
                    <a:pt x="2820" y="1042"/>
                  </a:lnTo>
                  <a:lnTo>
                    <a:pt x="2826" y="1042"/>
                  </a:lnTo>
                  <a:lnTo>
                    <a:pt x="2832" y="1042"/>
                  </a:lnTo>
                  <a:lnTo>
                    <a:pt x="2839" y="1042"/>
                  </a:lnTo>
                  <a:lnTo>
                    <a:pt x="2845" y="1042"/>
                  </a:lnTo>
                  <a:lnTo>
                    <a:pt x="2852" y="1048"/>
                  </a:lnTo>
                  <a:lnTo>
                    <a:pt x="2858" y="1048"/>
                  </a:lnTo>
                  <a:lnTo>
                    <a:pt x="2864" y="1048"/>
                  </a:lnTo>
                  <a:lnTo>
                    <a:pt x="2871" y="1048"/>
                  </a:lnTo>
                  <a:lnTo>
                    <a:pt x="2877" y="1048"/>
                  </a:lnTo>
                  <a:lnTo>
                    <a:pt x="2883" y="1048"/>
                  </a:lnTo>
                  <a:lnTo>
                    <a:pt x="2890" y="1042"/>
                  </a:lnTo>
                  <a:lnTo>
                    <a:pt x="2896" y="1042"/>
                  </a:lnTo>
                  <a:lnTo>
                    <a:pt x="2903" y="1048"/>
                  </a:lnTo>
                  <a:lnTo>
                    <a:pt x="2909" y="1048"/>
                  </a:lnTo>
                  <a:lnTo>
                    <a:pt x="2915" y="1048"/>
                  </a:lnTo>
                  <a:lnTo>
                    <a:pt x="2922" y="1042"/>
                  </a:lnTo>
                  <a:lnTo>
                    <a:pt x="2928" y="1048"/>
                  </a:lnTo>
                  <a:lnTo>
                    <a:pt x="2934" y="1042"/>
                  </a:lnTo>
                  <a:lnTo>
                    <a:pt x="2941" y="1042"/>
                  </a:lnTo>
                  <a:lnTo>
                    <a:pt x="2947" y="1042"/>
                  </a:lnTo>
                  <a:lnTo>
                    <a:pt x="2954" y="1042"/>
                  </a:lnTo>
                  <a:lnTo>
                    <a:pt x="2960" y="1042"/>
                  </a:lnTo>
                  <a:lnTo>
                    <a:pt x="2966" y="1042"/>
                  </a:lnTo>
                  <a:lnTo>
                    <a:pt x="2973" y="1042"/>
                  </a:lnTo>
                  <a:lnTo>
                    <a:pt x="2979" y="1042"/>
                  </a:lnTo>
                  <a:lnTo>
                    <a:pt x="2985" y="1042"/>
                  </a:lnTo>
                  <a:lnTo>
                    <a:pt x="2992" y="1042"/>
                  </a:lnTo>
                  <a:lnTo>
                    <a:pt x="2998" y="1035"/>
                  </a:lnTo>
                  <a:lnTo>
                    <a:pt x="3005" y="1035"/>
                  </a:lnTo>
                  <a:lnTo>
                    <a:pt x="3011" y="1035"/>
                  </a:lnTo>
                  <a:lnTo>
                    <a:pt x="3017" y="1035"/>
                  </a:lnTo>
                  <a:lnTo>
                    <a:pt x="3024" y="1035"/>
                  </a:lnTo>
                  <a:lnTo>
                    <a:pt x="3030" y="1035"/>
                  </a:lnTo>
                  <a:lnTo>
                    <a:pt x="3036" y="1035"/>
                  </a:lnTo>
                  <a:lnTo>
                    <a:pt x="3043" y="1035"/>
                  </a:lnTo>
                  <a:lnTo>
                    <a:pt x="3049" y="1035"/>
                  </a:lnTo>
                  <a:lnTo>
                    <a:pt x="3056" y="1035"/>
                  </a:lnTo>
                  <a:lnTo>
                    <a:pt x="3062" y="1035"/>
                  </a:lnTo>
                  <a:lnTo>
                    <a:pt x="3068" y="1035"/>
                  </a:lnTo>
                  <a:lnTo>
                    <a:pt x="3075" y="1035"/>
                  </a:lnTo>
                  <a:lnTo>
                    <a:pt x="3081" y="1035"/>
                  </a:lnTo>
                  <a:lnTo>
                    <a:pt x="3088" y="1035"/>
                  </a:lnTo>
                  <a:lnTo>
                    <a:pt x="3094" y="1035"/>
                  </a:lnTo>
                  <a:lnTo>
                    <a:pt x="3100" y="1035"/>
                  </a:lnTo>
                  <a:lnTo>
                    <a:pt x="3107" y="1035"/>
                  </a:lnTo>
                  <a:lnTo>
                    <a:pt x="3113" y="1035"/>
                  </a:lnTo>
                  <a:lnTo>
                    <a:pt x="3119" y="1035"/>
                  </a:lnTo>
                  <a:lnTo>
                    <a:pt x="3126" y="1035"/>
                  </a:lnTo>
                  <a:lnTo>
                    <a:pt x="3132" y="1035"/>
                  </a:lnTo>
                  <a:lnTo>
                    <a:pt x="3139" y="1035"/>
                  </a:lnTo>
                  <a:lnTo>
                    <a:pt x="3145" y="1035"/>
                  </a:lnTo>
                  <a:lnTo>
                    <a:pt x="3151" y="1035"/>
                  </a:lnTo>
                  <a:lnTo>
                    <a:pt x="3158" y="1035"/>
                  </a:lnTo>
                  <a:lnTo>
                    <a:pt x="3164" y="1035"/>
                  </a:lnTo>
                  <a:lnTo>
                    <a:pt x="3170" y="1035"/>
                  </a:lnTo>
                  <a:lnTo>
                    <a:pt x="3177" y="1035"/>
                  </a:lnTo>
                  <a:lnTo>
                    <a:pt x="3183" y="1029"/>
                  </a:lnTo>
                  <a:lnTo>
                    <a:pt x="3190" y="1029"/>
                  </a:lnTo>
                  <a:lnTo>
                    <a:pt x="3196" y="1029"/>
                  </a:lnTo>
                  <a:lnTo>
                    <a:pt x="3202" y="1029"/>
                  </a:lnTo>
                  <a:lnTo>
                    <a:pt x="3209" y="1029"/>
                  </a:lnTo>
                  <a:lnTo>
                    <a:pt x="3215" y="1029"/>
                  </a:lnTo>
                  <a:lnTo>
                    <a:pt x="3221" y="1029"/>
                  </a:lnTo>
                  <a:lnTo>
                    <a:pt x="3228" y="1029"/>
                  </a:lnTo>
                  <a:lnTo>
                    <a:pt x="3234" y="1029"/>
                  </a:lnTo>
                  <a:lnTo>
                    <a:pt x="3241" y="1029"/>
                  </a:lnTo>
                  <a:lnTo>
                    <a:pt x="3247" y="1023"/>
                  </a:lnTo>
                  <a:lnTo>
                    <a:pt x="3253" y="1023"/>
                  </a:lnTo>
                  <a:lnTo>
                    <a:pt x="3260" y="1023"/>
                  </a:lnTo>
                  <a:lnTo>
                    <a:pt x="3266" y="1016"/>
                  </a:lnTo>
                  <a:lnTo>
                    <a:pt x="3273" y="1016"/>
                  </a:lnTo>
                  <a:lnTo>
                    <a:pt x="3279" y="1023"/>
                  </a:lnTo>
                  <a:lnTo>
                    <a:pt x="3285" y="1023"/>
                  </a:lnTo>
                  <a:lnTo>
                    <a:pt x="3292" y="1023"/>
                  </a:lnTo>
                  <a:lnTo>
                    <a:pt x="3298" y="1023"/>
                  </a:lnTo>
                  <a:lnTo>
                    <a:pt x="3304" y="1023"/>
                  </a:lnTo>
                  <a:lnTo>
                    <a:pt x="3311" y="1023"/>
                  </a:lnTo>
                  <a:lnTo>
                    <a:pt x="3317" y="1023"/>
                  </a:lnTo>
                  <a:lnTo>
                    <a:pt x="3324" y="1016"/>
                  </a:lnTo>
                  <a:lnTo>
                    <a:pt x="3330" y="1016"/>
                  </a:lnTo>
                  <a:lnTo>
                    <a:pt x="3336" y="1010"/>
                  </a:lnTo>
                  <a:lnTo>
                    <a:pt x="3343" y="1003"/>
                  </a:lnTo>
                  <a:lnTo>
                    <a:pt x="3349" y="997"/>
                  </a:lnTo>
                  <a:lnTo>
                    <a:pt x="3355" y="991"/>
                  </a:lnTo>
                  <a:lnTo>
                    <a:pt x="3362" y="991"/>
                  </a:lnTo>
                  <a:lnTo>
                    <a:pt x="3368" y="991"/>
                  </a:lnTo>
                  <a:lnTo>
                    <a:pt x="3375" y="991"/>
                  </a:lnTo>
                  <a:lnTo>
                    <a:pt x="3381" y="991"/>
                  </a:lnTo>
                  <a:lnTo>
                    <a:pt x="3387" y="991"/>
                  </a:lnTo>
                  <a:lnTo>
                    <a:pt x="3394" y="991"/>
                  </a:lnTo>
                  <a:lnTo>
                    <a:pt x="3400" y="971"/>
                  </a:lnTo>
                  <a:lnTo>
                    <a:pt x="3406" y="933"/>
                  </a:lnTo>
                  <a:lnTo>
                    <a:pt x="3413" y="824"/>
                  </a:lnTo>
                  <a:lnTo>
                    <a:pt x="3419" y="620"/>
                  </a:lnTo>
                  <a:lnTo>
                    <a:pt x="3426" y="345"/>
                  </a:lnTo>
                  <a:lnTo>
                    <a:pt x="3432" y="108"/>
                  </a:lnTo>
                  <a:lnTo>
                    <a:pt x="3438" y="0"/>
                  </a:lnTo>
                  <a:lnTo>
                    <a:pt x="3445" y="32"/>
                  </a:lnTo>
                  <a:lnTo>
                    <a:pt x="3451" y="159"/>
                  </a:lnTo>
                  <a:lnTo>
                    <a:pt x="3457" y="319"/>
                  </a:lnTo>
                  <a:lnTo>
                    <a:pt x="3464" y="473"/>
                  </a:lnTo>
                  <a:lnTo>
                    <a:pt x="3470" y="588"/>
                  </a:lnTo>
                  <a:lnTo>
                    <a:pt x="3477" y="658"/>
                  </a:lnTo>
                  <a:lnTo>
                    <a:pt x="3483" y="697"/>
                  </a:lnTo>
                  <a:lnTo>
                    <a:pt x="3489" y="716"/>
                  </a:lnTo>
                  <a:lnTo>
                    <a:pt x="3496" y="729"/>
                  </a:lnTo>
                  <a:lnTo>
                    <a:pt x="3502" y="754"/>
                  </a:lnTo>
                  <a:lnTo>
                    <a:pt x="3509" y="786"/>
                  </a:lnTo>
                  <a:lnTo>
                    <a:pt x="3515" y="818"/>
                  </a:lnTo>
                  <a:lnTo>
                    <a:pt x="3521" y="856"/>
                  </a:lnTo>
                  <a:lnTo>
                    <a:pt x="3528" y="888"/>
                  </a:lnTo>
                  <a:lnTo>
                    <a:pt x="3534" y="920"/>
                  </a:lnTo>
                  <a:lnTo>
                    <a:pt x="3540" y="939"/>
                  </a:lnTo>
                  <a:lnTo>
                    <a:pt x="3547" y="952"/>
                  </a:lnTo>
                  <a:lnTo>
                    <a:pt x="3553" y="965"/>
                  </a:lnTo>
                  <a:lnTo>
                    <a:pt x="3560" y="965"/>
                  </a:lnTo>
                  <a:lnTo>
                    <a:pt x="3566" y="971"/>
                  </a:lnTo>
                  <a:lnTo>
                    <a:pt x="3572" y="978"/>
                  </a:lnTo>
                  <a:lnTo>
                    <a:pt x="3579" y="978"/>
                  </a:lnTo>
                  <a:lnTo>
                    <a:pt x="3585" y="991"/>
                  </a:lnTo>
                  <a:lnTo>
                    <a:pt x="3591" y="991"/>
                  </a:lnTo>
                  <a:lnTo>
                    <a:pt x="3598" y="997"/>
                  </a:lnTo>
                  <a:lnTo>
                    <a:pt x="3604" y="1003"/>
                  </a:lnTo>
                  <a:lnTo>
                    <a:pt x="3611" y="1010"/>
                  </a:lnTo>
                  <a:lnTo>
                    <a:pt x="3617" y="1010"/>
                  </a:lnTo>
                  <a:lnTo>
                    <a:pt x="3623" y="1010"/>
                  </a:lnTo>
                  <a:lnTo>
                    <a:pt x="3630" y="1010"/>
                  </a:lnTo>
                  <a:lnTo>
                    <a:pt x="3636" y="1016"/>
                  </a:lnTo>
                  <a:lnTo>
                    <a:pt x="3642" y="1016"/>
                  </a:lnTo>
                  <a:lnTo>
                    <a:pt x="3649" y="1016"/>
                  </a:lnTo>
                  <a:lnTo>
                    <a:pt x="3655" y="1023"/>
                  </a:lnTo>
                  <a:lnTo>
                    <a:pt x="3662" y="1023"/>
                  </a:lnTo>
                  <a:lnTo>
                    <a:pt x="3668" y="1023"/>
                  </a:lnTo>
                  <a:lnTo>
                    <a:pt x="3674" y="1023"/>
                  </a:lnTo>
                  <a:lnTo>
                    <a:pt x="3681" y="1029"/>
                  </a:lnTo>
                  <a:lnTo>
                    <a:pt x="3687" y="1029"/>
                  </a:lnTo>
                  <a:lnTo>
                    <a:pt x="3694" y="1029"/>
                  </a:lnTo>
                  <a:lnTo>
                    <a:pt x="3700" y="1029"/>
                  </a:lnTo>
                  <a:lnTo>
                    <a:pt x="3706" y="1029"/>
                  </a:lnTo>
                  <a:lnTo>
                    <a:pt x="3713" y="1029"/>
                  </a:lnTo>
                  <a:lnTo>
                    <a:pt x="3719" y="1029"/>
                  </a:lnTo>
                  <a:lnTo>
                    <a:pt x="3725" y="1029"/>
                  </a:lnTo>
                  <a:lnTo>
                    <a:pt x="3732" y="1029"/>
                  </a:lnTo>
                  <a:lnTo>
                    <a:pt x="3738" y="1029"/>
                  </a:lnTo>
                  <a:lnTo>
                    <a:pt x="3745" y="1029"/>
                  </a:lnTo>
                  <a:lnTo>
                    <a:pt x="3751" y="1029"/>
                  </a:lnTo>
                  <a:lnTo>
                    <a:pt x="3757" y="1029"/>
                  </a:lnTo>
                  <a:lnTo>
                    <a:pt x="3764" y="1029"/>
                  </a:lnTo>
                  <a:lnTo>
                    <a:pt x="3770" y="1029"/>
                  </a:lnTo>
                  <a:lnTo>
                    <a:pt x="3776" y="1029"/>
                  </a:lnTo>
                  <a:lnTo>
                    <a:pt x="3783" y="1029"/>
                  </a:lnTo>
                  <a:lnTo>
                    <a:pt x="3789" y="1029"/>
                  </a:lnTo>
                  <a:lnTo>
                    <a:pt x="3796" y="1029"/>
                  </a:lnTo>
                  <a:lnTo>
                    <a:pt x="3802" y="1029"/>
                  </a:lnTo>
                  <a:lnTo>
                    <a:pt x="3808" y="1029"/>
                  </a:lnTo>
                  <a:lnTo>
                    <a:pt x="3815" y="1029"/>
                  </a:lnTo>
                  <a:lnTo>
                    <a:pt x="3821" y="1029"/>
                  </a:lnTo>
                  <a:lnTo>
                    <a:pt x="3827" y="1029"/>
                  </a:lnTo>
                  <a:lnTo>
                    <a:pt x="3834" y="1029"/>
                  </a:lnTo>
                  <a:lnTo>
                    <a:pt x="3840" y="1029"/>
                  </a:lnTo>
                  <a:lnTo>
                    <a:pt x="3847" y="1029"/>
                  </a:lnTo>
                  <a:lnTo>
                    <a:pt x="3853" y="1029"/>
                  </a:lnTo>
                  <a:lnTo>
                    <a:pt x="3859" y="1029"/>
                  </a:lnTo>
                  <a:lnTo>
                    <a:pt x="3866" y="1029"/>
                  </a:lnTo>
                  <a:lnTo>
                    <a:pt x="3872" y="1029"/>
                  </a:lnTo>
                  <a:lnTo>
                    <a:pt x="3878" y="1029"/>
                  </a:lnTo>
                  <a:lnTo>
                    <a:pt x="3885" y="1029"/>
                  </a:lnTo>
                  <a:lnTo>
                    <a:pt x="3891" y="1029"/>
                  </a:lnTo>
                  <a:lnTo>
                    <a:pt x="3898" y="1029"/>
                  </a:lnTo>
                  <a:lnTo>
                    <a:pt x="3904" y="1029"/>
                  </a:lnTo>
                  <a:lnTo>
                    <a:pt x="3910" y="1029"/>
                  </a:lnTo>
                  <a:lnTo>
                    <a:pt x="3917" y="1029"/>
                  </a:lnTo>
                  <a:lnTo>
                    <a:pt x="3923" y="1029"/>
                  </a:lnTo>
                  <a:lnTo>
                    <a:pt x="3930" y="1029"/>
                  </a:lnTo>
                  <a:lnTo>
                    <a:pt x="3936" y="1029"/>
                  </a:lnTo>
                  <a:lnTo>
                    <a:pt x="3942" y="1029"/>
                  </a:lnTo>
                  <a:lnTo>
                    <a:pt x="3949" y="1029"/>
                  </a:lnTo>
                  <a:lnTo>
                    <a:pt x="3955" y="1029"/>
                  </a:lnTo>
                  <a:lnTo>
                    <a:pt x="3961" y="1029"/>
                  </a:lnTo>
                  <a:lnTo>
                    <a:pt x="3968" y="1029"/>
                  </a:lnTo>
                  <a:lnTo>
                    <a:pt x="3974" y="1029"/>
                  </a:lnTo>
                  <a:lnTo>
                    <a:pt x="3981" y="1029"/>
                  </a:lnTo>
                  <a:lnTo>
                    <a:pt x="3987" y="1029"/>
                  </a:lnTo>
                  <a:lnTo>
                    <a:pt x="3993" y="1029"/>
                  </a:lnTo>
                  <a:lnTo>
                    <a:pt x="4000" y="1029"/>
                  </a:lnTo>
                  <a:lnTo>
                    <a:pt x="4006" y="1029"/>
                  </a:lnTo>
                  <a:lnTo>
                    <a:pt x="4012" y="1029"/>
                  </a:lnTo>
                  <a:lnTo>
                    <a:pt x="4019" y="1029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1" name="Freeform 91"/>
            <p:cNvSpPr>
              <a:spLocks/>
            </p:cNvSpPr>
            <p:nvPr/>
          </p:nvSpPr>
          <p:spPr bwMode="auto">
            <a:xfrm>
              <a:off x="612943" y="3985654"/>
              <a:ext cx="2601665" cy="943261"/>
            </a:xfrm>
            <a:custGeom>
              <a:avLst/>
              <a:gdLst/>
              <a:ahLst/>
              <a:cxnLst>
                <a:cxn ang="0">
                  <a:pos x="58" y="1029"/>
                </a:cxn>
                <a:cxn ang="0">
                  <a:pos x="121" y="1003"/>
                </a:cxn>
                <a:cxn ang="0">
                  <a:pos x="185" y="1023"/>
                </a:cxn>
                <a:cxn ang="0">
                  <a:pos x="249" y="1010"/>
                </a:cxn>
                <a:cxn ang="0">
                  <a:pos x="313" y="1010"/>
                </a:cxn>
                <a:cxn ang="0">
                  <a:pos x="377" y="1010"/>
                </a:cxn>
                <a:cxn ang="0">
                  <a:pos x="440" y="1003"/>
                </a:cxn>
                <a:cxn ang="0">
                  <a:pos x="504" y="1010"/>
                </a:cxn>
                <a:cxn ang="0">
                  <a:pos x="568" y="1016"/>
                </a:cxn>
                <a:cxn ang="0">
                  <a:pos x="632" y="1010"/>
                </a:cxn>
                <a:cxn ang="0">
                  <a:pos x="695" y="1010"/>
                </a:cxn>
                <a:cxn ang="0">
                  <a:pos x="759" y="1010"/>
                </a:cxn>
                <a:cxn ang="0">
                  <a:pos x="823" y="1003"/>
                </a:cxn>
                <a:cxn ang="0">
                  <a:pos x="887" y="1003"/>
                </a:cxn>
                <a:cxn ang="0">
                  <a:pos x="951" y="1003"/>
                </a:cxn>
                <a:cxn ang="0">
                  <a:pos x="1014" y="1003"/>
                </a:cxn>
                <a:cxn ang="0">
                  <a:pos x="1078" y="1003"/>
                </a:cxn>
                <a:cxn ang="0">
                  <a:pos x="1142" y="997"/>
                </a:cxn>
                <a:cxn ang="0">
                  <a:pos x="1206" y="997"/>
                </a:cxn>
                <a:cxn ang="0">
                  <a:pos x="1270" y="1003"/>
                </a:cxn>
                <a:cxn ang="0">
                  <a:pos x="1333" y="1003"/>
                </a:cxn>
                <a:cxn ang="0">
                  <a:pos x="1397" y="997"/>
                </a:cxn>
                <a:cxn ang="0">
                  <a:pos x="1461" y="997"/>
                </a:cxn>
                <a:cxn ang="0">
                  <a:pos x="1525" y="997"/>
                </a:cxn>
                <a:cxn ang="0">
                  <a:pos x="1589" y="997"/>
                </a:cxn>
                <a:cxn ang="0">
                  <a:pos x="1652" y="997"/>
                </a:cxn>
                <a:cxn ang="0">
                  <a:pos x="1716" y="997"/>
                </a:cxn>
                <a:cxn ang="0">
                  <a:pos x="1780" y="997"/>
                </a:cxn>
                <a:cxn ang="0">
                  <a:pos x="1844" y="997"/>
                </a:cxn>
                <a:cxn ang="0">
                  <a:pos x="1907" y="997"/>
                </a:cxn>
                <a:cxn ang="0">
                  <a:pos x="1971" y="991"/>
                </a:cxn>
                <a:cxn ang="0">
                  <a:pos x="2035" y="997"/>
                </a:cxn>
                <a:cxn ang="0">
                  <a:pos x="2099" y="991"/>
                </a:cxn>
                <a:cxn ang="0">
                  <a:pos x="2163" y="991"/>
                </a:cxn>
                <a:cxn ang="0">
                  <a:pos x="2226" y="991"/>
                </a:cxn>
                <a:cxn ang="0">
                  <a:pos x="2290" y="991"/>
                </a:cxn>
                <a:cxn ang="0">
                  <a:pos x="2354" y="991"/>
                </a:cxn>
                <a:cxn ang="0">
                  <a:pos x="2418" y="984"/>
                </a:cxn>
                <a:cxn ang="0">
                  <a:pos x="2482" y="991"/>
                </a:cxn>
                <a:cxn ang="0">
                  <a:pos x="2545" y="991"/>
                </a:cxn>
                <a:cxn ang="0">
                  <a:pos x="2609" y="991"/>
                </a:cxn>
                <a:cxn ang="0">
                  <a:pos x="2673" y="984"/>
                </a:cxn>
                <a:cxn ang="0">
                  <a:pos x="2737" y="971"/>
                </a:cxn>
                <a:cxn ang="0">
                  <a:pos x="2800" y="978"/>
                </a:cxn>
                <a:cxn ang="0">
                  <a:pos x="2864" y="978"/>
                </a:cxn>
                <a:cxn ang="0">
                  <a:pos x="2928" y="978"/>
                </a:cxn>
                <a:cxn ang="0">
                  <a:pos x="2992" y="971"/>
                </a:cxn>
                <a:cxn ang="0">
                  <a:pos x="3056" y="971"/>
                </a:cxn>
                <a:cxn ang="0">
                  <a:pos x="3119" y="971"/>
                </a:cxn>
                <a:cxn ang="0">
                  <a:pos x="3183" y="965"/>
                </a:cxn>
                <a:cxn ang="0">
                  <a:pos x="3247" y="965"/>
                </a:cxn>
                <a:cxn ang="0">
                  <a:pos x="3311" y="959"/>
                </a:cxn>
                <a:cxn ang="0">
                  <a:pos x="3375" y="927"/>
                </a:cxn>
                <a:cxn ang="0">
                  <a:pos x="3438" y="0"/>
                </a:cxn>
                <a:cxn ang="0">
                  <a:pos x="3502" y="722"/>
                </a:cxn>
                <a:cxn ang="0">
                  <a:pos x="3566" y="914"/>
                </a:cxn>
                <a:cxn ang="0">
                  <a:pos x="3630" y="946"/>
                </a:cxn>
                <a:cxn ang="0">
                  <a:pos x="3694" y="965"/>
                </a:cxn>
                <a:cxn ang="0">
                  <a:pos x="3757" y="965"/>
                </a:cxn>
                <a:cxn ang="0">
                  <a:pos x="3821" y="965"/>
                </a:cxn>
                <a:cxn ang="0">
                  <a:pos x="3885" y="965"/>
                </a:cxn>
                <a:cxn ang="0">
                  <a:pos x="3949" y="965"/>
                </a:cxn>
                <a:cxn ang="0">
                  <a:pos x="4012" y="965"/>
                </a:cxn>
              </a:cxnLst>
              <a:rect l="0" t="0" r="r" b="b"/>
              <a:pathLst>
                <a:path w="4019" h="1029">
                  <a:moveTo>
                    <a:pt x="0" y="1003"/>
                  </a:moveTo>
                  <a:lnTo>
                    <a:pt x="7" y="1003"/>
                  </a:lnTo>
                  <a:lnTo>
                    <a:pt x="13" y="1010"/>
                  </a:lnTo>
                  <a:lnTo>
                    <a:pt x="19" y="1016"/>
                  </a:lnTo>
                  <a:lnTo>
                    <a:pt x="26" y="1023"/>
                  </a:lnTo>
                  <a:lnTo>
                    <a:pt x="32" y="1023"/>
                  </a:lnTo>
                  <a:lnTo>
                    <a:pt x="38" y="1029"/>
                  </a:lnTo>
                  <a:lnTo>
                    <a:pt x="45" y="1029"/>
                  </a:lnTo>
                  <a:lnTo>
                    <a:pt x="51" y="1029"/>
                  </a:lnTo>
                  <a:lnTo>
                    <a:pt x="58" y="1029"/>
                  </a:lnTo>
                  <a:lnTo>
                    <a:pt x="64" y="1023"/>
                  </a:lnTo>
                  <a:lnTo>
                    <a:pt x="70" y="1023"/>
                  </a:lnTo>
                  <a:lnTo>
                    <a:pt x="77" y="1016"/>
                  </a:lnTo>
                  <a:lnTo>
                    <a:pt x="83" y="1016"/>
                  </a:lnTo>
                  <a:lnTo>
                    <a:pt x="90" y="1010"/>
                  </a:lnTo>
                  <a:lnTo>
                    <a:pt x="96" y="1010"/>
                  </a:lnTo>
                  <a:lnTo>
                    <a:pt x="102" y="1010"/>
                  </a:lnTo>
                  <a:lnTo>
                    <a:pt x="109" y="1003"/>
                  </a:lnTo>
                  <a:lnTo>
                    <a:pt x="115" y="1003"/>
                  </a:lnTo>
                  <a:lnTo>
                    <a:pt x="121" y="1003"/>
                  </a:lnTo>
                  <a:lnTo>
                    <a:pt x="128" y="1003"/>
                  </a:lnTo>
                  <a:lnTo>
                    <a:pt x="134" y="1010"/>
                  </a:lnTo>
                  <a:lnTo>
                    <a:pt x="141" y="1010"/>
                  </a:lnTo>
                  <a:lnTo>
                    <a:pt x="147" y="1016"/>
                  </a:lnTo>
                  <a:lnTo>
                    <a:pt x="153" y="1016"/>
                  </a:lnTo>
                  <a:lnTo>
                    <a:pt x="160" y="1016"/>
                  </a:lnTo>
                  <a:lnTo>
                    <a:pt x="166" y="1023"/>
                  </a:lnTo>
                  <a:lnTo>
                    <a:pt x="172" y="1023"/>
                  </a:lnTo>
                  <a:lnTo>
                    <a:pt x="179" y="1023"/>
                  </a:lnTo>
                  <a:lnTo>
                    <a:pt x="185" y="1023"/>
                  </a:lnTo>
                  <a:lnTo>
                    <a:pt x="192" y="1016"/>
                  </a:lnTo>
                  <a:lnTo>
                    <a:pt x="198" y="1016"/>
                  </a:lnTo>
                  <a:lnTo>
                    <a:pt x="204" y="1010"/>
                  </a:lnTo>
                  <a:lnTo>
                    <a:pt x="211" y="1010"/>
                  </a:lnTo>
                  <a:lnTo>
                    <a:pt x="217" y="1010"/>
                  </a:lnTo>
                  <a:lnTo>
                    <a:pt x="223" y="1010"/>
                  </a:lnTo>
                  <a:lnTo>
                    <a:pt x="230" y="1003"/>
                  </a:lnTo>
                  <a:lnTo>
                    <a:pt x="236" y="1003"/>
                  </a:lnTo>
                  <a:lnTo>
                    <a:pt x="243" y="1010"/>
                  </a:lnTo>
                  <a:lnTo>
                    <a:pt x="249" y="1010"/>
                  </a:lnTo>
                  <a:lnTo>
                    <a:pt x="255" y="1010"/>
                  </a:lnTo>
                  <a:lnTo>
                    <a:pt x="262" y="1016"/>
                  </a:lnTo>
                  <a:lnTo>
                    <a:pt x="268" y="1016"/>
                  </a:lnTo>
                  <a:lnTo>
                    <a:pt x="275" y="1016"/>
                  </a:lnTo>
                  <a:lnTo>
                    <a:pt x="281" y="1023"/>
                  </a:lnTo>
                  <a:lnTo>
                    <a:pt x="287" y="1023"/>
                  </a:lnTo>
                  <a:lnTo>
                    <a:pt x="294" y="1023"/>
                  </a:lnTo>
                  <a:lnTo>
                    <a:pt x="300" y="1016"/>
                  </a:lnTo>
                  <a:lnTo>
                    <a:pt x="306" y="1016"/>
                  </a:lnTo>
                  <a:lnTo>
                    <a:pt x="313" y="1010"/>
                  </a:lnTo>
                  <a:lnTo>
                    <a:pt x="319" y="1010"/>
                  </a:lnTo>
                  <a:lnTo>
                    <a:pt x="326" y="1003"/>
                  </a:lnTo>
                  <a:lnTo>
                    <a:pt x="332" y="1003"/>
                  </a:lnTo>
                  <a:lnTo>
                    <a:pt x="338" y="1003"/>
                  </a:lnTo>
                  <a:lnTo>
                    <a:pt x="345" y="1003"/>
                  </a:lnTo>
                  <a:lnTo>
                    <a:pt x="351" y="1003"/>
                  </a:lnTo>
                  <a:lnTo>
                    <a:pt x="357" y="1003"/>
                  </a:lnTo>
                  <a:lnTo>
                    <a:pt x="364" y="1003"/>
                  </a:lnTo>
                  <a:lnTo>
                    <a:pt x="370" y="1010"/>
                  </a:lnTo>
                  <a:lnTo>
                    <a:pt x="377" y="1010"/>
                  </a:lnTo>
                  <a:lnTo>
                    <a:pt x="383" y="1010"/>
                  </a:lnTo>
                  <a:lnTo>
                    <a:pt x="389" y="1010"/>
                  </a:lnTo>
                  <a:lnTo>
                    <a:pt x="396" y="1010"/>
                  </a:lnTo>
                  <a:lnTo>
                    <a:pt x="402" y="1010"/>
                  </a:lnTo>
                  <a:lnTo>
                    <a:pt x="408" y="1010"/>
                  </a:lnTo>
                  <a:lnTo>
                    <a:pt x="415" y="1010"/>
                  </a:lnTo>
                  <a:lnTo>
                    <a:pt x="421" y="1003"/>
                  </a:lnTo>
                  <a:lnTo>
                    <a:pt x="428" y="1003"/>
                  </a:lnTo>
                  <a:lnTo>
                    <a:pt x="434" y="1003"/>
                  </a:lnTo>
                  <a:lnTo>
                    <a:pt x="440" y="1003"/>
                  </a:lnTo>
                  <a:lnTo>
                    <a:pt x="447" y="1003"/>
                  </a:lnTo>
                  <a:lnTo>
                    <a:pt x="453" y="1003"/>
                  </a:lnTo>
                  <a:lnTo>
                    <a:pt x="459" y="1010"/>
                  </a:lnTo>
                  <a:lnTo>
                    <a:pt x="466" y="1010"/>
                  </a:lnTo>
                  <a:lnTo>
                    <a:pt x="472" y="1010"/>
                  </a:lnTo>
                  <a:lnTo>
                    <a:pt x="479" y="1010"/>
                  </a:lnTo>
                  <a:lnTo>
                    <a:pt x="485" y="1010"/>
                  </a:lnTo>
                  <a:lnTo>
                    <a:pt x="491" y="1010"/>
                  </a:lnTo>
                  <a:lnTo>
                    <a:pt x="498" y="1010"/>
                  </a:lnTo>
                  <a:lnTo>
                    <a:pt x="504" y="1010"/>
                  </a:lnTo>
                  <a:lnTo>
                    <a:pt x="511" y="1010"/>
                  </a:lnTo>
                  <a:lnTo>
                    <a:pt x="517" y="1003"/>
                  </a:lnTo>
                  <a:lnTo>
                    <a:pt x="523" y="1003"/>
                  </a:lnTo>
                  <a:lnTo>
                    <a:pt x="530" y="1003"/>
                  </a:lnTo>
                  <a:lnTo>
                    <a:pt x="536" y="1010"/>
                  </a:lnTo>
                  <a:lnTo>
                    <a:pt x="542" y="1010"/>
                  </a:lnTo>
                  <a:lnTo>
                    <a:pt x="549" y="1010"/>
                  </a:lnTo>
                  <a:lnTo>
                    <a:pt x="555" y="1010"/>
                  </a:lnTo>
                  <a:lnTo>
                    <a:pt x="562" y="1010"/>
                  </a:lnTo>
                  <a:lnTo>
                    <a:pt x="568" y="1016"/>
                  </a:lnTo>
                  <a:lnTo>
                    <a:pt x="574" y="1016"/>
                  </a:lnTo>
                  <a:lnTo>
                    <a:pt x="581" y="1016"/>
                  </a:lnTo>
                  <a:lnTo>
                    <a:pt x="587" y="1016"/>
                  </a:lnTo>
                  <a:lnTo>
                    <a:pt x="593" y="1010"/>
                  </a:lnTo>
                  <a:lnTo>
                    <a:pt x="600" y="1010"/>
                  </a:lnTo>
                  <a:lnTo>
                    <a:pt x="606" y="1010"/>
                  </a:lnTo>
                  <a:lnTo>
                    <a:pt x="613" y="1010"/>
                  </a:lnTo>
                  <a:lnTo>
                    <a:pt x="619" y="1010"/>
                  </a:lnTo>
                  <a:lnTo>
                    <a:pt x="625" y="1010"/>
                  </a:lnTo>
                  <a:lnTo>
                    <a:pt x="632" y="1010"/>
                  </a:lnTo>
                  <a:lnTo>
                    <a:pt x="638" y="1010"/>
                  </a:lnTo>
                  <a:lnTo>
                    <a:pt x="644" y="1003"/>
                  </a:lnTo>
                  <a:lnTo>
                    <a:pt x="651" y="1010"/>
                  </a:lnTo>
                  <a:lnTo>
                    <a:pt x="657" y="1010"/>
                  </a:lnTo>
                  <a:lnTo>
                    <a:pt x="664" y="1010"/>
                  </a:lnTo>
                  <a:lnTo>
                    <a:pt x="670" y="1010"/>
                  </a:lnTo>
                  <a:lnTo>
                    <a:pt x="676" y="1010"/>
                  </a:lnTo>
                  <a:lnTo>
                    <a:pt x="683" y="1010"/>
                  </a:lnTo>
                  <a:lnTo>
                    <a:pt x="689" y="1010"/>
                  </a:lnTo>
                  <a:lnTo>
                    <a:pt x="695" y="1010"/>
                  </a:lnTo>
                  <a:lnTo>
                    <a:pt x="702" y="1010"/>
                  </a:lnTo>
                  <a:lnTo>
                    <a:pt x="708" y="1010"/>
                  </a:lnTo>
                  <a:lnTo>
                    <a:pt x="715" y="1010"/>
                  </a:lnTo>
                  <a:lnTo>
                    <a:pt x="721" y="1010"/>
                  </a:lnTo>
                  <a:lnTo>
                    <a:pt x="727" y="1010"/>
                  </a:lnTo>
                  <a:lnTo>
                    <a:pt x="734" y="1010"/>
                  </a:lnTo>
                  <a:lnTo>
                    <a:pt x="740" y="1016"/>
                  </a:lnTo>
                  <a:lnTo>
                    <a:pt x="747" y="1016"/>
                  </a:lnTo>
                  <a:lnTo>
                    <a:pt x="753" y="1010"/>
                  </a:lnTo>
                  <a:lnTo>
                    <a:pt x="759" y="1010"/>
                  </a:lnTo>
                  <a:lnTo>
                    <a:pt x="766" y="1010"/>
                  </a:lnTo>
                  <a:lnTo>
                    <a:pt x="772" y="1010"/>
                  </a:lnTo>
                  <a:lnTo>
                    <a:pt x="778" y="1010"/>
                  </a:lnTo>
                  <a:lnTo>
                    <a:pt x="785" y="1010"/>
                  </a:lnTo>
                  <a:lnTo>
                    <a:pt x="791" y="1003"/>
                  </a:lnTo>
                  <a:lnTo>
                    <a:pt x="798" y="1003"/>
                  </a:lnTo>
                  <a:lnTo>
                    <a:pt x="804" y="1003"/>
                  </a:lnTo>
                  <a:lnTo>
                    <a:pt x="810" y="1003"/>
                  </a:lnTo>
                  <a:lnTo>
                    <a:pt x="817" y="1003"/>
                  </a:lnTo>
                  <a:lnTo>
                    <a:pt x="823" y="1003"/>
                  </a:lnTo>
                  <a:lnTo>
                    <a:pt x="829" y="1003"/>
                  </a:lnTo>
                  <a:lnTo>
                    <a:pt x="836" y="1003"/>
                  </a:lnTo>
                  <a:lnTo>
                    <a:pt x="842" y="1003"/>
                  </a:lnTo>
                  <a:lnTo>
                    <a:pt x="849" y="1003"/>
                  </a:lnTo>
                  <a:lnTo>
                    <a:pt x="855" y="1003"/>
                  </a:lnTo>
                  <a:lnTo>
                    <a:pt x="861" y="1003"/>
                  </a:lnTo>
                  <a:lnTo>
                    <a:pt x="868" y="1003"/>
                  </a:lnTo>
                  <a:lnTo>
                    <a:pt x="874" y="1003"/>
                  </a:lnTo>
                  <a:lnTo>
                    <a:pt x="880" y="1003"/>
                  </a:lnTo>
                  <a:lnTo>
                    <a:pt x="887" y="1003"/>
                  </a:lnTo>
                  <a:lnTo>
                    <a:pt x="893" y="1003"/>
                  </a:lnTo>
                  <a:lnTo>
                    <a:pt x="900" y="1003"/>
                  </a:lnTo>
                  <a:lnTo>
                    <a:pt x="906" y="1003"/>
                  </a:lnTo>
                  <a:lnTo>
                    <a:pt x="912" y="1003"/>
                  </a:lnTo>
                  <a:lnTo>
                    <a:pt x="919" y="1003"/>
                  </a:lnTo>
                  <a:lnTo>
                    <a:pt x="925" y="1003"/>
                  </a:lnTo>
                  <a:lnTo>
                    <a:pt x="932" y="1003"/>
                  </a:lnTo>
                  <a:lnTo>
                    <a:pt x="938" y="1003"/>
                  </a:lnTo>
                  <a:lnTo>
                    <a:pt x="944" y="1003"/>
                  </a:lnTo>
                  <a:lnTo>
                    <a:pt x="951" y="1003"/>
                  </a:lnTo>
                  <a:lnTo>
                    <a:pt x="957" y="1003"/>
                  </a:lnTo>
                  <a:lnTo>
                    <a:pt x="963" y="1003"/>
                  </a:lnTo>
                  <a:lnTo>
                    <a:pt x="970" y="1003"/>
                  </a:lnTo>
                  <a:lnTo>
                    <a:pt x="976" y="1003"/>
                  </a:lnTo>
                  <a:lnTo>
                    <a:pt x="983" y="1010"/>
                  </a:lnTo>
                  <a:lnTo>
                    <a:pt x="989" y="1010"/>
                  </a:lnTo>
                  <a:lnTo>
                    <a:pt x="995" y="1003"/>
                  </a:lnTo>
                  <a:lnTo>
                    <a:pt x="1002" y="1003"/>
                  </a:lnTo>
                  <a:lnTo>
                    <a:pt x="1008" y="1003"/>
                  </a:lnTo>
                  <a:lnTo>
                    <a:pt x="1014" y="1003"/>
                  </a:lnTo>
                  <a:lnTo>
                    <a:pt x="1021" y="1003"/>
                  </a:lnTo>
                  <a:lnTo>
                    <a:pt x="1027" y="997"/>
                  </a:lnTo>
                  <a:lnTo>
                    <a:pt x="1034" y="997"/>
                  </a:lnTo>
                  <a:lnTo>
                    <a:pt x="1040" y="991"/>
                  </a:lnTo>
                  <a:lnTo>
                    <a:pt x="1046" y="997"/>
                  </a:lnTo>
                  <a:lnTo>
                    <a:pt x="1053" y="997"/>
                  </a:lnTo>
                  <a:lnTo>
                    <a:pt x="1059" y="997"/>
                  </a:lnTo>
                  <a:lnTo>
                    <a:pt x="1065" y="1003"/>
                  </a:lnTo>
                  <a:lnTo>
                    <a:pt x="1072" y="1003"/>
                  </a:lnTo>
                  <a:lnTo>
                    <a:pt x="1078" y="1003"/>
                  </a:lnTo>
                  <a:lnTo>
                    <a:pt x="1085" y="1003"/>
                  </a:lnTo>
                  <a:lnTo>
                    <a:pt x="1091" y="1003"/>
                  </a:lnTo>
                  <a:lnTo>
                    <a:pt x="1097" y="1003"/>
                  </a:lnTo>
                  <a:lnTo>
                    <a:pt x="1104" y="1003"/>
                  </a:lnTo>
                  <a:lnTo>
                    <a:pt x="1110" y="1003"/>
                  </a:lnTo>
                  <a:lnTo>
                    <a:pt x="1116" y="1003"/>
                  </a:lnTo>
                  <a:lnTo>
                    <a:pt x="1123" y="1003"/>
                  </a:lnTo>
                  <a:lnTo>
                    <a:pt x="1129" y="997"/>
                  </a:lnTo>
                  <a:lnTo>
                    <a:pt x="1136" y="1003"/>
                  </a:lnTo>
                  <a:lnTo>
                    <a:pt x="1142" y="997"/>
                  </a:lnTo>
                  <a:lnTo>
                    <a:pt x="1148" y="997"/>
                  </a:lnTo>
                  <a:lnTo>
                    <a:pt x="1155" y="997"/>
                  </a:lnTo>
                  <a:lnTo>
                    <a:pt x="1161" y="997"/>
                  </a:lnTo>
                  <a:lnTo>
                    <a:pt x="1168" y="997"/>
                  </a:lnTo>
                  <a:lnTo>
                    <a:pt x="1174" y="997"/>
                  </a:lnTo>
                  <a:lnTo>
                    <a:pt x="1180" y="997"/>
                  </a:lnTo>
                  <a:lnTo>
                    <a:pt x="1187" y="997"/>
                  </a:lnTo>
                  <a:lnTo>
                    <a:pt x="1193" y="997"/>
                  </a:lnTo>
                  <a:lnTo>
                    <a:pt x="1199" y="997"/>
                  </a:lnTo>
                  <a:lnTo>
                    <a:pt x="1206" y="997"/>
                  </a:lnTo>
                  <a:lnTo>
                    <a:pt x="1212" y="997"/>
                  </a:lnTo>
                  <a:lnTo>
                    <a:pt x="1219" y="997"/>
                  </a:lnTo>
                  <a:lnTo>
                    <a:pt x="1225" y="997"/>
                  </a:lnTo>
                  <a:lnTo>
                    <a:pt x="1231" y="997"/>
                  </a:lnTo>
                  <a:lnTo>
                    <a:pt x="1238" y="997"/>
                  </a:lnTo>
                  <a:lnTo>
                    <a:pt x="1244" y="997"/>
                  </a:lnTo>
                  <a:lnTo>
                    <a:pt x="1250" y="997"/>
                  </a:lnTo>
                  <a:lnTo>
                    <a:pt x="1257" y="1003"/>
                  </a:lnTo>
                  <a:lnTo>
                    <a:pt x="1263" y="1003"/>
                  </a:lnTo>
                  <a:lnTo>
                    <a:pt x="1270" y="1003"/>
                  </a:lnTo>
                  <a:lnTo>
                    <a:pt x="1276" y="1003"/>
                  </a:lnTo>
                  <a:lnTo>
                    <a:pt x="1282" y="1003"/>
                  </a:lnTo>
                  <a:lnTo>
                    <a:pt x="1289" y="1003"/>
                  </a:lnTo>
                  <a:lnTo>
                    <a:pt x="1295" y="997"/>
                  </a:lnTo>
                  <a:lnTo>
                    <a:pt x="1301" y="997"/>
                  </a:lnTo>
                  <a:lnTo>
                    <a:pt x="1308" y="997"/>
                  </a:lnTo>
                  <a:lnTo>
                    <a:pt x="1314" y="1003"/>
                  </a:lnTo>
                  <a:lnTo>
                    <a:pt x="1321" y="1003"/>
                  </a:lnTo>
                  <a:lnTo>
                    <a:pt x="1327" y="997"/>
                  </a:lnTo>
                  <a:lnTo>
                    <a:pt x="1333" y="1003"/>
                  </a:lnTo>
                  <a:lnTo>
                    <a:pt x="1340" y="997"/>
                  </a:lnTo>
                  <a:lnTo>
                    <a:pt x="1346" y="997"/>
                  </a:lnTo>
                  <a:lnTo>
                    <a:pt x="1353" y="997"/>
                  </a:lnTo>
                  <a:lnTo>
                    <a:pt x="1359" y="997"/>
                  </a:lnTo>
                  <a:lnTo>
                    <a:pt x="1365" y="997"/>
                  </a:lnTo>
                  <a:lnTo>
                    <a:pt x="1372" y="997"/>
                  </a:lnTo>
                  <a:lnTo>
                    <a:pt x="1378" y="997"/>
                  </a:lnTo>
                  <a:lnTo>
                    <a:pt x="1384" y="997"/>
                  </a:lnTo>
                  <a:lnTo>
                    <a:pt x="1391" y="997"/>
                  </a:lnTo>
                  <a:lnTo>
                    <a:pt x="1397" y="997"/>
                  </a:lnTo>
                  <a:lnTo>
                    <a:pt x="1404" y="997"/>
                  </a:lnTo>
                  <a:lnTo>
                    <a:pt x="1410" y="1003"/>
                  </a:lnTo>
                  <a:lnTo>
                    <a:pt x="1416" y="1003"/>
                  </a:lnTo>
                  <a:lnTo>
                    <a:pt x="1423" y="997"/>
                  </a:lnTo>
                  <a:lnTo>
                    <a:pt x="1429" y="997"/>
                  </a:lnTo>
                  <a:lnTo>
                    <a:pt x="1435" y="997"/>
                  </a:lnTo>
                  <a:lnTo>
                    <a:pt x="1442" y="1003"/>
                  </a:lnTo>
                  <a:lnTo>
                    <a:pt x="1448" y="1003"/>
                  </a:lnTo>
                  <a:lnTo>
                    <a:pt x="1455" y="997"/>
                  </a:lnTo>
                  <a:lnTo>
                    <a:pt x="1461" y="997"/>
                  </a:lnTo>
                  <a:lnTo>
                    <a:pt x="1467" y="997"/>
                  </a:lnTo>
                  <a:lnTo>
                    <a:pt x="1474" y="997"/>
                  </a:lnTo>
                  <a:lnTo>
                    <a:pt x="1480" y="997"/>
                  </a:lnTo>
                  <a:lnTo>
                    <a:pt x="1486" y="997"/>
                  </a:lnTo>
                  <a:lnTo>
                    <a:pt x="1493" y="997"/>
                  </a:lnTo>
                  <a:lnTo>
                    <a:pt x="1499" y="997"/>
                  </a:lnTo>
                  <a:lnTo>
                    <a:pt x="1506" y="997"/>
                  </a:lnTo>
                  <a:lnTo>
                    <a:pt x="1512" y="997"/>
                  </a:lnTo>
                  <a:lnTo>
                    <a:pt x="1518" y="997"/>
                  </a:lnTo>
                  <a:lnTo>
                    <a:pt x="1525" y="997"/>
                  </a:lnTo>
                  <a:lnTo>
                    <a:pt x="1531" y="997"/>
                  </a:lnTo>
                  <a:lnTo>
                    <a:pt x="1537" y="997"/>
                  </a:lnTo>
                  <a:lnTo>
                    <a:pt x="1544" y="997"/>
                  </a:lnTo>
                  <a:lnTo>
                    <a:pt x="1550" y="997"/>
                  </a:lnTo>
                  <a:lnTo>
                    <a:pt x="1557" y="997"/>
                  </a:lnTo>
                  <a:lnTo>
                    <a:pt x="1563" y="997"/>
                  </a:lnTo>
                  <a:lnTo>
                    <a:pt x="1569" y="997"/>
                  </a:lnTo>
                  <a:lnTo>
                    <a:pt x="1576" y="997"/>
                  </a:lnTo>
                  <a:lnTo>
                    <a:pt x="1582" y="997"/>
                  </a:lnTo>
                  <a:lnTo>
                    <a:pt x="1589" y="997"/>
                  </a:lnTo>
                  <a:lnTo>
                    <a:pt x="1595" y="997"/>
                  </a:lnTo>
                  <a:lnTo>
                    <a:pt x="1601" y="997"/>
                  </a:lnTo>
                  <a:lnTo>
                    <a:pt x="1608" y="997"/>
                  </a:lnTo>
                  <a:lnTo>
                    <a:pt x="1614" y="997"/>
                  </a:lnTo>
                  <a:lnTo>
                    <a:pt x="1620" y="997"/>
                  </a:lnTo>
                  <a:lnTo>
                    <a:pt x="1627" y="997"/>
                  </a:lnTo>
                  <a:lnTo>
                    <a:pt x="1633" y="997"/>
                  </a:lnTo>
                  <a:lnTo>
                    <a:pt x="1640" y="997"/>
                  </a:lnTo>
                  <a:lnTo>
                    <a:pt x="1646" y="997"/>
                  </a:lnTo>
                  <a:lnTo>
                    <a:pt x="1652" y="997"/>
                  </a:lnTo>
                  <a:lnTo>
                    <a:pt x="1659" y="997"/>
                  </a:lnTo>
                  <a:lnTo>
                    <a:pt x="1665" y="997"/>
                  </a:lnTo>
                  <a:lnTo>
                    <a:pt x="1671" y="997"/>
                  </a:lnTo>
                  <a:lnTo>
                    <a:pt x="1678" y="997"/>
                  </a:lnTo>
                  <a:lnTo>
                    <a:pt x="1684" y="997"/>
                  </a:lnTo>
                  <a:lnTo>
                    <a:pt x="1691" y="997"/>
                  </a:lnTo>
                  <a:lnTo>
                    <a:pt x="1697" y="997"/>
                  </a:lnTo>
                  <a:lnTo>
                    <a:pt x="1703" y="997"/>
                  </a:lnTo>
                  <a:lnTo>
                    <a:pt x="1710" y="997"/>
                  </a:lnTo>
                  <a:lnTo>
                    <a:pt x="1716" y="997"/>
                  </a:lnTo>
                  <a:lnTo>
                    <a:pt x="1722" y="997"/>
                  </a:lnTo>
                  <a:lnTo>
                    <a:pt x="1729" y="997"/>
                  </a:lnTo>
                  <a:lnTo>
                    <a:pt x="1735" y="997"/>
                  </a:lnTo>
                  <a:lnTo>
                    <a:pt x="1742" y="997"/>
                  </a:lnTo>
                  <a:lnTo>
                    <a:pt x="1748" y="997"/>
                  </a:lnTo>
                  <a:lnTo>
                    <a:pt x="1754" y="997"/>
                  </a:lnTo>
                  <a:lnTo>
                    <a:pt x="1761" y="997"/>
                  </a:lnTo>
                  <a:lnTo>
                    <a:pt x="1767" y="997"/>
                  </a:lnTo>
                  <a:lnTo>
                    <a:pt x="1774" y="997"/>
                  </a:lnTo>
                  <a:lnTo>
                    <a:pt x="1780" y="997"/>
                  </a:lnTo>
                  <a:lnTo>
                    <a:pt x="1786" y="997"/>
                  </a:lnTo>
                  <a:lnTo>
                    <a:pt x="1793" y="997"/>
                  </a:lnTo>
                  <a:lnTo>
                    <a:pt x="1799" y="997"/>
                  </a:lnTo>
                  <a:lnTo>
                    <a:pt x="1805" y="997"/>
                  </a:lnTo>
                  <a:lnTo>
                    <a:pt x="1812" y="997"/>
                  </a:lnTo>
                  <a:lnTo>
                    <a:pt x="1818" y="997"/>
                  </a:lnTo>
                  <a:lnTo>
                    <a:pt x="1825" y="997"/>
                  </a:lnTo>
                  <a:lnTo>
                    <a:pt x="1831" y="997"/>
                  </a:lnTo>
                  <a:lnTo>
                    <a:pt x="1837" y="997"/>
                  </a:lnTo>
                  <a:lnTo>
                    <a:pt x="1844" y="997"/>
                  </a:lnTo>
                  <a:lnTo>
                    <a:pt x="1850" y="997"/>
                  </a:lnTo>
                  <a:lnTo>
                    <a:pt x="1856" y="997"/>
                  </a:lnTo>
                  <a:lnTo>
                    <a:pt x="1863" y="997"/>
                  </a:lnTo>
                  <a:lnTo>
                    <a:pt x="1869" y="997"/>
                  </a:lnTo>
                  <a:lnTo>
                    <a:pt x="1876" y="997"/>
                  </a:lnTo>
                  <a:lnTo>
                    <a:pt x="1882" y="997"/>
                  </a:lnTo>
                  <a:lnTo>
                    <a:pt x="1888" y="997"/>
                  </a:lnTo>
                  <a:lnTo>
                    <a:pt x="1895" y="997"/>
                  </a:lnTo>
                  <a:lnTo>
                    <a:pt x="1901" y="997"/>
                  </a:lnTo>
                  <a:lnTo>
                    <a:pt x="1907" y="997"/>
                  </a:lnTo>
                  <a:lnTo>
                    <a:pt x="1914" y="997"/>
                  </a:lnTo>
                  <a:lnTo>
                    <a:pt x="1920" y="997"/>
                  </a:lnTo>
                  <a:lnTo>
                    <a:pt x="1927" y="997"/>
                  </a:lnTo>
                  <a:lnTo>
                    <a:pt x="1933" y="997"/>
                  </a:lnTo>
                  <a:lnTo>
                    <a:pt x="1939" y="997"/>
                  </a:lnTo>
                  <a:lnTo>
                    <a:pt x="1946" y="997"/>
                  </a:lnTo>
                  <a:lnTo>
                    <a:pt x="1952" y="997"/>
                  </a:lnTo>
                  <a:lnTo>
                    <a:pt x="1958" y="997"/>
                  </a:lnTo>
                  <a:lnTo>
                    <a:pt x="1965" y="997"/>
                  </a:lnTo>
                  <a:lnTo>
                    <a:pt x="1971" y="991"/>
                  </a:lnTo>
                  <a:lnTo>
                    <a:pt x="1978" y="991"/>
                  </a:lnTo>
                  <a:lnTo>
                    <a:pt x="1984" y="991"/>
                  </a:lnTo>
                  <a:lnTo>
                    <a:pt x="1990" y="991"/>
                  </a:lnTo>
                  <a:lnTo>
                    <a:pt x="1997" y="991"/>
                  </a:lnTo>
                  <a:lnTo>
                    <a:pt x="2003" y="997"/>
                  </a:lnTo>
                  <a:lnTo>
                    <a:pt x="2010" y="997"/>
                  </a:lnTo>
                  <a:lnTo>
                    <a:pt x="2016" y="997"/>
                  </a:lnTo>
                  <a:lnTo>
                    <a:pt x="2022" y="997"/>
                  </a:lnTo>
                  <a:lnTo>
                    <a:pt x="2029" y="997"/>
                  </a:lnTo>
                  <a:lnTo>
                    <a:pt x="2035" y="997"/>
                  </a:lnTo>
                  <a:lnTo>
                    <a:pt x="2041" y="991"/>
                  </a:lnTo>
                  <a:lnTo>
                    <a:pt x="2048" y="997"/>
                  </a:lnTo>
                  <a:lnTo>
                    <a:pt x="2054" y="991"/>
                  </a:lnTo>
                  <a:lnTo>
                    <a:pt x="2061" y="991"/>
                  </a:lnTo>
                  <a:lnTo>
                    <a:pt x="2067" y="991"/>
                  </a:lnTo>
                  <a:lnTo>
                    <a:pt x="2073" y="997"/>
                  </a:lnTo>
                  <a:lnTo>
                    <a:pt x="2080" y="991"/>
                  </a:lnTo>
                  <a:lnTo>
                    <a:pt x="2086" y="991"/>
                  </a:lnTo>
                  <a:lnTo>
                    <a:pt x="2092" y="991"/>
                  </a:lnTo>
                  <a:lnTo>
                    <a:pt x="2099" y="991"/>
                  </a:lnTo>
                  <a:lnTo>
                    <a:pt x="2105" y="991"/>
                  </a:lnTo>
                  <a:lnTo>
                    <a:pt x="2112" y="991"/>
                  </a:lnTo>
                  <a:lnTo>
                    <a:pt x="2118" y="991"/>
                  </a:lnTo>
                  <a:lnTo>
                    <a:pt x="2124" y="991"/>
                  </a:lnTo>
                  <a:lnTo>
                    <a:pt x="2131" y="991"/>
                  </a:lnTo>
                  <a:lnTo>
                    <a:pt x="2137" y="991"/>
                  </a:lnTo>
                  <a:lnTo>
                    <a:pt x="2143" y="991"/>
                  </a:lnTo>
                  <a:lnTo>
                    <a:pt x="2150" y="991"/>
                  </a:lnTo>
                  <a:lnTo>
                    <a:pt x="2156" y="991"/>
                  </a:lnTo>
                  <a:lnTo>
                    <a:pt x="2163" y="991"/>
                  </a:lnTo>
                  <a:lnTo>
                    <a:pt x="2169" y="991"/>
                  </a:lnTo>
                  <a:lnTo>
                    <a:pt x="2175" y="991"/>
                  </a:lnTo>
                  <a:lnTo>
                    <a:pt x="2182" y="991"/>
                  </a:lnTo>
                  <a:lnTo>
                    <a:pt x="2188" y="991"/>
                  </a:lnTo>
                  <a:lnTo>
                    <a:pt x="2195" y="991"/>
                  </a:lnTo>
                  <a:lnTo>
                    <a:pt x="2201" y="991"/>
                  </a:lnTo>
                  <a:lnTo>
                    <a:pt x="2207" y="991"/>
                  </a:lnTo>
                  <a:lnTo>
                    <a:pt x="2214" y="991"/>
                  </a:lnTo>
                  <a:lnTo>
                    <a:pt x="2220" y="991"/>
                  </a:lnTo>
                  <a:lnTo>
                    <a:pt x="2226" y="991"/>
                  </a:lnTo>
                  <a:lnTo>
                    <a:pt x="2233" y="991"/>
                  </a:lnTo>
                  <a:lnTo>
                    <a:pt x="2239" y="991"/>
                  </a:lnTo>
                  <a:lnTo>
                    <a:pt x="2246" y="991"/>
                  </a:lnTo>
                  <a:lnTo>
                    <a:pt x="2252" y="991"/>
                  </a:lnTo>
                  <a:lnTo>
                    <a:pt x="2258" y="991"/>
                  </a:lnTo>
                  <a:lnTo>
                    <a:pt x="2265" y="991"/>
                  </a:lnTo>
                  <a:lnTo>
                    <a:pt x="2271" y="991"/>
                  </a:lnTo>
                  <a:lnTo>
                    <a:pt x="2277" y="991"/>
                  </a:lnTo>
                  <a:lnTo>
                    <a:pt x="2284" y="991"/>
                  </a:lnTo>
                  <a:lnTo>
                    <a:pt x="2290" y="991"/>
                  </a:lnTo>
                  <a:lnTo>
                    <a:pt x="2297" y="991"/>
                  </a:lnTo>
                  <a:lnTo>
                    <a:pt x="2303" y="991"/>
                  </a:lnTo>
                  <a:lnTo>
                    <a:pt x="2309" y="991"/>
                  </a:lnTo>
                  <a:lnTo>
                    <a:pt x="2316" y="991"/>
                  </a:lnTo>
                  <a:lnTo>
                    <a:pt x="2322" y="991"/>
                  </a:lnTo>
                  <a:lnTo>
                    <a:pt x="2328" y="991"/>
                  </a:lnTo>
                  <a:lnTo>
                    <a:pt x="2335" y="991"/>
                  </a:lnTo>
                  <a:lnTo>
                    <a:pt x="2341" y="991"/>
                  </a:lnTo>
                  <a:lnTo>
                    <a:pt x="2348" y="991"/>
                  </a:lnTo>
                  <a:lnTo>
                    <a:pt x="2354" y="991"/>
                  </a:lnTo>
                  <a:lnTo>
                    <a:pt x="2360" y="991"/>
                  </a:lnTo>
                  <a:lnTo>
                    <a:pt x="2367" y="991"/>
                  </a:lnTo>
                  <a:lnTo>
                    <a:pt x="2373" y="991"/>
                  </a:lnTo>
                  <a:lnTo>
                    <a:pt x="2379" y="984"/>
                  </a:lnTo>
                  <a:lnTo>
                    <a:pt x="2386" y="984"/>
                  </a:lnTo>
                  <a:lnTo>
                    <a:pt x="2392" y="984"/>
                  </a:lnTo>
                  <a:lnTo>
                    <a:pt x="2399" y="991"/>
                  </a:lnTo>
                  <a:lnTo>
                    <a:pt x="2405" y="991"/>
                  </a:lnTo>
                  <a:lnTo>
                    <a:pt x="2411" y="991"/>
                  </a:lnTo>
                  <a:lnTo>
                    <a:pt x="2418" y="984"/>
                  </a:lnTo>
                  <a:lnTo>
                    <a:pt x="2424" y="991"/>
                  </a:lnTo>
                  <a:lnTo>
                    <a:pt x="2431" y="991"/>
                  </a:lnTo>
                  <a:lnTo>
                    <a:pt x="2437" y="991"/>
                  </a:lnTo>
                  <a:lnTo>
                    <a:pt x="2443" y="991"/>
                  </a:lnTo>
                  <a:lnTo>
                    <a:pt x="2450" y="991"/>
                  </a:lnTo>
                  <a:lnTo>
                    <a:pt x="2456" y="991"/>
                  </a:lnTo>
                  <a:lnTo>
                    <a:pt x="2462" y="991"/>
                  </a:lnTo>
                  <a:lnTo>
                    <a:pt x="2469" y="991"/>
                  </a:lnTo>
                  <a:lnTo>
                    <a:pt x="2475" y="991"/>
                  </a:lnTo>
                  <a:lnTo>
                    <a:pt x="2482" y="991"/>
                  </a:lnTo>
                  <a:lnTo>
                    <a:pt x="2488" y="991"/>
                  </a:lnTo>
                  <a:lnTo>
                    <a:pt x="2494" y="991"/>
                  </a:lnTo>
                  <a:lnTo>
                    <a:pt x="2501" y="991"/>
                  </a:lnTo>
                  <a:lnTo>
                    <a:pt x="2507" y="991"/>
                  </a:lnTo>
                  <a:lnTo>
                    <a:pt x="2513" y="991"/>
                  </a:lnTo>
                  <a:lnTo>
                    <a:pt x="2520" y="991"/>
                  </a:lnTo>
                  <a:lnTo>
                    <a:pt x="2526" y="991"/>
                  </a:lnTo>
                  <a:lnTo>
                    <a:pt x="2533" y="991"/>
                  </a:lnTo>
                  <a:lnTo>
                    <a:pt x="2539" y="991"/>
                  </a:lnTo>
                  <a:lnTo>
                    <a:pt x="2545" y="991"/>
                  </a:lnTo>
                  <a:lnTo>
                    <a:pt x="2552" y="991"/>
                  </a:lnTo>
                  <a:lnTo>
                    <a:pt x="2558" y="991"/>
                  </a:lnTo>
                  <a:lnTo>
                    <a:pt x="2564" y="991"/>
                  </a:lnTo>
                  <a:lnTo>
                    <a:pt x="2571" y="991"/>
                  </a:lnTo>
                  <a:lnTo>
                    <a:pt x="2577" y="991"/>
                  </a:lnTo>
                  <a:lnTo>
                    <a:pt x="2584" y="991"/>
                  </a:lnTo>
                  <a:lnTo>
                    <a:pt x="2590" y="991"/>
                  </a:lnTo>
                  <a:lnTo>
                    <a:pt x="2596" y="991"/>
                  </a:lnTo>
                  <a:lnTo>
                    <a:pt x="2603" y="991"/>
                  </a:lnTo>
                  <a:lnTo>
                    <a:pt x="2609" y="991"/>
                  </a:lnTo>
                  <a:lnTo>
                    <a:pt x="2615" y="984"/>
                  </a:lnTo>
                  <a:lnTo>
                    <a:pt x="2622" y="984"/>
                  </a:lnTo>
                  <a:lnTo>
                    <a:pt x="2628" y="984"/>
                  </a:lnTo>
                  <a:lnTo>
                    <a:pt x="2635" y="984"/>
                  </a:lnTo>
                  <a:lnTo>
                    <a:pt x="2641" y="984"/>
                  </a:lnTo>
                  <a:lnTo>
                    <a:pt x="2647" y="984"/>
                  </a:lnTo>
                  <a:lnTo>
                    <a:pt x="2654" y="984"/>
                  </a:lnTo>
                  <a:lnTo>
                    <a:pt x="2660" y="984"/>
                  </a:lnTo>
                  <a:lnTo>
                    <a:pt x="2667" y="984"/>
                  </a:lnTo>
                  <a:lnTo>
                    <a:pt x="2673" y="984"/>
                  </a:lnTo>
                  <a:lnTo>
                    <a:pt x="2679" y="978"/>
                  </a:lnTo>
                  <a:lnTo>
                    <a:pt x="2686" y="978"/>
                  </a:lnTo>
                  <a:lnTo>
                    <a:pt x="2692" y="978"/>
                  </a:lnTo>
                  <a:lnTo>
                    <a:pt x="2698" y="971"/>
                  </a:lnTo>
                  <a:lnTo>
                    <a:pt x="2705" y="971"/>
                  </a:lnTo>
                  <a:lnTo>
                    <a:pt x="2711" y="971"/>
                  </a:lnTo>
                  <a:lnTo>
                    <a:pt x="2718" y="971"/>
                  </a:lnTo>
                  <a:lnTo>
                    <a:pt x="2724" y="971"/>
                  </a:lnTo>
                  <a:lnTo>
                    <a:pt x="2730" y="971"/>
                  </a:lnTo>
                  <a:lnTo>
                    <a:pt x="2737" y="971"/>
                  </a:lnTo>
                  <a:lnTo>
                    <a:pt x="2743" y="971"/>
                  </a:lnTo>
                  <a:lnTo>
                    <a:pt x="2749" y="978"/>
                  </a:lnTo>
                  <a:lnTo>
                    <a:pt x="2756" y="978"/>
                  </a:lnTo>
                  <a:lnTo>
                    <a:pt x="2762" y="978"/>
                  </a:lnTo>
                  <a:lnTo>
                    <a:pt x="2769" y="978"/>
                  </a:lnTo>
                  <a:lnTo>
                    <a:pt x="2775" y="978"/>
                  </a:lnTo>
                  <a:lnTo>
                    <a:pt x="2781" y="978"/>
                  </a:lnTo>
                  <a:lnTo>
                    <a:pt x="2788" y="978"/>
                  </a:lnTo>
                  <a:lnTo>
                    <a:pt x="2794" y="978"/>
                  </a:lnTo>
                  <a:lnTo>
                    <a:pt x="2800" y="978"/>
                  </a:lnTo>
                  <a:lnTo>
                    <a:pt x="2807" y="978"/>
                  </a:lnTo>
                  <a:lnTo>
                    <a:pt x="2813" y="978"/>
                  </a:lnTo>
                  <a:lnTo>
                    <a:pt x="2820" y="978"/>
                  </a:lnTo>
                  <a:lnTo>
                    <a:pt x="2826" y="978"/>
                  </a:lnTo>
                  <a:lnTo>
                    <a:pt x="2832" y="978"/>
                  </a:lnTo>
                  <a:lnTo>
                    <a:pt x="2839" y="978"/>
                  </a:lnTo>
                  <a:lnTo>
                    <a:pt x="2845" y="978"/>
                  </a:lnTo>
                  <a:lnTo>
                    <a:pt x="2852" y="978"/>
                  </a:lnTo>
                  <a:lnTo>
                    <a:pt x="2858" y="978"/>
                  </a:lnTo>
                  <a:lnTo>
                    <a:pt x="2864" y="978"/>
                  </a:lnTo>
                  <a:lnTo>
                    <a:pt x="2871" y="978"/>
                  </a:lnTo>
                  <a:lnTo>
                    <a:pt x="2877" y="978"/>
                  </a:lnTo>
                  <a:lnTo>
                    <a:pt x="2883" y="978"/>
                  </a:lnTo>
                  <a:lnTo>
                    <a:pt x="2890" y="978"/>
                  </a:lnTo>
                  <a:lnTo>
                    <a:pt x="2896" y="978"/>
                  </a:lnTo>
                  <a:lnTo>
                    <a:pt x="2903" y="978"/>
                  </a:lnTo>
                  <a:lnTo>
                    <a:pt x="2909" y="978"/>
                  </a:lnTo>
                  <a:lnTo>
                    <a:pt x="2915" y="978"/>
                  </a:lnTo>
                  <a:lnTo>
                    <a:pt x="2922" y="978"/>
                  </a:lnTo>
                  <a:lnTo>
                    <a:pt x="2928" y="978"/>
                  </a:lnTo>
                  <a:lnTo>
                    <a:pt x="2934" y="978"/>
                  </a:lnTo>
                  <a:lnTo>
                    <a:pt x="2941" y="978"/>
                  </a:lnTo>
                  <a:lnTo>
                    <a:pt x="2947" y="978"/>
                  </a:lnTo>
                  <a:lnTo>
                    <a:pt x="2954" y="978"/>
                  </a:lnTo>
                  <a:lnTo>
                    <a:pt x="2960" y="978"/>
                  </a:lnTo>
                  <a:lnTo>
                    <a:pt x="2966" y="978"/>
                  </a:lnTo>
                  <a:lnTo>
                    <a:pt x="2973" y="978"/>
                  </a:lnTo>
                  <a:lnTo>
                    <a:pt x="2979" y="978"/>
                  </a:lnTo>
                  <a:lnTo>
                    <a:pt x="2985" y="971"/>
                  </a:lnTo>
                  <a:lnTo>
                    <a:pt x="2992" y="971"/>
                  </a:lnTo>
                  <a:lnTo>
                    <a:pt x="2998" y="971"/>
                  </a:lnTo>
                  <a:lnTo>
                    <a:pt x="3005" y="971"/>
                  </a:lnTo>
                  <a:lnTo>
                    <a:pt x="3011" y="971"/>
                  </a:lnTo>
                  <a:lnTo>
                    <a:pt x="3017" y="971"/>
                  </a:lnTo>
                  <a:lnTo>
                    <a:pt x="3024" y="971"/>
                  </a:lnTo>
                  <a:lnTo>
                    <a:pt x="3030" y="971"/>
                  </a:lnTo>
                  <a:lnTo>
                    <a:pt x="3036" y="978"/>
                  </a:lnTo>
                  <a:lnTo>
                    <a:pt x="3043" y="971"/>
                  </a:lnTo>
                  <a:lnTo>
                    <a:pt x="3049" y="978"/>
                  </a:lnTo>
                  <a:lnTo>
                    <a:pt x="3056" y="971"/>
                  </a:lnTo>
                  <a:lnTo>
                    <a:pt x="3062" y="971"/>
                  </a:lnTo>
                  <a:lnTo>
                    <a:pt x="3068" y="971"/>
                  </a:lnTo>
                  <a:lnTo>
                    <a:pt x="3075" y="971"/>
                  </a:lnTo>
                  <a:lnTo>
                    <a:pt x="3081" y="971"/>
                  </a:lnTo>
                  <a:lnTo>
                    <a:pt x="3088" y="971"/>
                  </a:lnTo>
                  <a:lnTo>
                    <a:pt x="3094" y="971"/>
                  </a:lnTo>
                  <a:lnTo>
                    <a:pt x="3100" y="978"/>
                  </a:lnTo>
                  <a:lnTo>
                    <a:pt x="3107" y="978"/>
                  </a:lnTo>
                  <a:lnTo>
                    <a:pt x="3113" y="971"/>
                  </a:lnTo>
                  <a:lnTo>
                    <a:pt x="3119" y="971"/>
                  </a:lnTo>
                  <a:lnTo>
                    <a:pt x="3126" y="971"/>
                  </a:lnTo>
                  <a:lnTo>
                    <a:pt x="3132" y="971"/>
                  </a:lnTo>
                  <a:lnTo>
                    <a:pt x="3139" y="971"/>
                  </a:lnTo>
                  <a:lnTo>
                    <a:pt x="3145" y="965"/>
                  </a:lnTo>
                  <a:lnTo>
                    <a:pt x="3151" y="965"/>
                  </a:lnTo>
                  <a:lnTo>
                    <a:pt x="3158" y="965"/>
                  </a:lnTo>
                  <a:lnTo>
                    <a:pt x="3164" y="965"/>
                  </a:lnTo>
                  <a:lnTo>
                    <a:pt x="3170" y="971"/>
                  </a:lnTo>
                  <a:lnTo>
                    <a:pt x="3177" y="965"/>
                  </a:lnTo>
                  <a:lnTo>
                    <a:pt x="3183" y="965"/>
                  </a:lnTo>
                  <a:lnTo>
                    <a:pt x="3190" y="965"/>
                  </a:lnTo>
                  <a:lnTo>
                    <a:pt x="3196" y="965"/>
                  </a:lnTo>
                  <a:lnTo>
                    <a:pt x="3202" y="965"/>
                  </a:lnTo>
                  <a:lnTo>
                    <a:pt x="3209" y="965"/>
                  </a:lnTo>
                  <a:lnTo>
                    <a:pt x="3215" y="965"/>
                  </a:lnTo>
                  <a:lnTo>
                    <a:pt x="3221" y="965"/>
                  </a:lnTo>
                  <a:lnTo>
                    <a:pt x="3228" y="965"/>
                  </a:lnTo>
                  <a:lnTo>
                    <a:pt x="3234" y="965"/>
                  </a:lnTo>
                  <a:lnTo>
                    <a:pt x="3241" y="965"/>
                  </a:lnTo>
                  <a:lnTo>
                    <a:pt x="3247" y="965"/>
                  </a:lnTo>
                  <a:lnTo>
                    <a:pt x="3253" y="965"/>
                  </a:lnTo>
                  <a:lnTo>
                    <a:pt x="3260" y="965"/>
                  </a:lnTo>
                  <a:lnTo>
                    <a:pt x="3266" y="959"/>
                  </a:lnTo>
                  <a:lnTo>
                    <a:pt x="3273" y="959"/>
                  </a:lnTo>
                  <a:lnTo>
                    <a:pt x="3279" y="959"/>
                  </a:lnTo>
                  <a:lnTo>
                    <a:pt x="3285" y="959"/>
                  </a:lnTo>
                  <a:lnTo>
                    <a:pt x="3292" y="959"/>
                  </a:lnTo>
                  <a:lnTo>
                    <a:pt x="3298" y="959"/>
                  </a:lnTo>
                  <a:lnTo>
                    <a:pt x="3304" y="959"/>
                  </a:lnTo>
                  <a:lnTo>
                    <a:pt x="3311" y="959"/>
                  </a:lnTo>
                  <a:lnTo>
                    <a:pt x="3317" y="959"/>
                  </a:lnTo>
                  <a:lnTo>
                    <a:pt x="3324" y="959"/>
                  </a:lnTo>
                  <a:lnTo>
                    <a:pt x="3330" y="952"/>
                  </a:lnTo>
                  <a:lnTo>
                    <a:pt x="3336" y="952"/>
                  </a:lnTo>
                  <a:lnTo>
                    <a:pt x="3343" y="946"/>
                  </a:lnTo>
                  <a:lnTo>
                    <a:pt x="3349" y="939"/>
                  </a:lnTo>
                  <a:lnTo>
                    <a:pt x="3355" y="933"/>
                  </a:lnTo>
                  <a:lnTo>
                    <a:pt x="3362" y="927"/>
                  </a:lnTo>
                  <a:lnTo>
                    <a:pt x="3368" y="927"/>
                  </a:lnTo>
                  <a:lnTo>
                    <a:pt x="3375" y="927"/>
                  </a:lnTo>
                  <a:lnTo>
                    <a:pt x="3381" y="927"/>
                  </a:lnTo>
                  <a:lnTo>
                    <a:pt x="3387" y="927"/>
                  </a:lnTo>
                  <a:lnTo>
                    <a:pt x="3394" y="927"/>
                  </a:lnTo>
                  <a:lnTo>
                    <a:pt x="3400" y="920"/>
                  </a:lnTo>
                  <a:lnTo>
                    <a:pt x="3406" y="895"/>
                  </a:lnTo>
                  <a:lnTo>
                    <a:pt x="3413" y="824"/>
                  </a:lnTo>
                  <a:lnTo>
                    <a:pt x="3419" y="652"/>
                  </a:lnTo>
                  <a:lnTo>
                    <a:pt x="3426" y="383"/>
                  </a:lnTo>
                  <a:lnTo>
                    <a:pt x="3432" y="127"/>
                  </a:lnTo>
                  <a:lnTo>
                    <a:pt x="3438" y="0"/>
                  </a:lnTo>
                  <a:lnTo>
                    <a:pt x="3445" y="25"/>
                  </a:lnTo>
                  <a:lnTo>
                    <a:pt x="3451" y="153"/>
                  </a:lnTo>
                  <a:lnTo>
                    <a:pt x="3457" y="313"/>
                  </a:lnTo>
                  <a:lnTo>
                    <a:pt x="3464" y="454"/>
                  </a:lnTo>
                  <a:lnTo>
                    <a:pt x="3470" y="549"/>
                  </a:lnTo>
                  <a:lnTo>
                    <a:pt x="3477" y="613"/>
                  </a:lnTo>
                  <a:lnTo>
                    <a:pt x="3483" y="645"/>
                  </a:lnTo>
                  <a:lnTo>
                    <a:pt x="3489" y="671"/>
                  </a:lnTo>
                  <a:lnTo>
                    <a:pt x="3496" y="690"/>
                  </a:lnTo>
                  <a:lnTo>
                    <a:pt x="3502" y="722"/>
                  </a:lnTo>
                  <a:lnTo>
                    <a:pt x="3509" y="760"/>
                  </a:lnTo>
                  <a:lnTo>
                    <a:pt x="3515" y="799"/>
                  </a:lnTo>
                  <a:lnTo>
                    <a:pt x="3521" y="831"/>
                  </a:lnTo>
                  <a:lnTo>
                    <a:pt x="3528" y="856"/>
                  </a:lnTo>
                  <a:lnTo>
                    <a:pt x="3534" y="875"/>
                  </a:lnTo>
                  <a:lnTo>
                    <a:pt x="3540" y="895"/>
                  </a:lnTo>
                  <a:lnTo>
                    <a:pt x="3547" y="901"/>
                  </a:lnTo>
                  <a:lnTo>
                    <a:pt x="3553" y="907"/>
                  </a:lnTo>
                  <a:lnTo>
                    <a:pt x="3560" y="914"/>
                  </a:lnTo>
                  <a:lnTo>
                    <a:pt x="3566" y="914"/>
                  </a:lnTo>
                  <a:lnTo>
                    <a:pt x="3572" y="920"/>
                  </a:lnTo>
                  <a:lnTo>
                    <a:pt x="3579" y="927"/>
                  </a:lnTo>
                  <a:lnTo>
                    <a:pt x="3585" y="933"/>
                  </a:lnTo>
                  <a:lnTo>
                    <a:pt x="3591" y="933"/>
                  </a:lnTo>
                  <a:lnTo>
                    <a:pt x="3598" y="939"/>
                  </a:lnTo>
                  <a:lnTo>
                    <a:pt x="3604" y="946"/>
                  </a:lnTo>
                  <a:lnTo>
                    <a:pt x="3611" y="946"/>
                  </a:lnTo>
                  <a:lnTo>
                    <a:pt x="3617" y="946"/>
                  </a:lnTo>
                  <a:lnTo>
                    <a:pt x="3623" y="946"/>
                  </a:lnTo>
                  <a:lnTo>
                    <a:pt x="3630" y="946"/>
                  </a:lnTo>
                  <a:lnTo>
                    <a:pt x="3636" y="952"/>
                  </a:lnTo>
                  <a:lnTo>
                    <a:pt x="3642" y="952"/>
                  </a:lnTo>
                  <a:lnTo>
                    <a:pt x="3649" y="952"/>
                  </a:lnTo>
                  <a:lnTo>
                    <a:pt x="3655" y="959"/>
                  </a:lnTo>
                  <a:lnTo>
                    <a:pt x="3662" y="959"/>
                  </a:lnTo>
                  <a:lnTo>
                    <a:pt x="3668" y="959"/>
                  </a:lnTo>
                  <a:lnTo>
                    <a:pt x="3674" y="959"/>
                  </a:lnTo>
                  <a:lnTo>
                    <a:pt x="3681" y="965"/>
                  </a:lnTo>
                  <a:lnTo>
                    <a:pt x="3687" y="965"/>
                  </a:lnTo>
                  <a:lnTo>
                    <a:pt x="3694" y="965"/>
                  </a:lnTo>
                  <a:lnTo>
                    <a:pt x="3700" y="965"/>
                  </a:lnTo>
                  <a:lnTo>
                    <a:pt x="3706" y="965"/>
                  </a:lnTo>
                  <a:lnTo>
                    <a:pt x="3713" y="965"/>
                  </a:lnTo>
                  <a:lnTo>
                    <a:pt x="3719" y="965"/>
                  </a:lnTo>
                  <a:lnTo>
                    <a:pt x="3725" y="965"/>
                  </a:lnTo>
                  <a:lnTo>
                    <a:pt x="3732" y="965"/>
                  </a:lnTo>
                  <a:lnTo>
                    <a:pt x="3738" y="965"/>
                  </a:lnTo>
                  <a:lnTo>
                    <a:pt x="3745" y="965"/>
                  </a:lnTo>
                  <a:lnTo>
                    <a:pt x="3751" y="965"/>
                  </a:lnTo>
                  <a:lnTo>
                    <a:pt x="3757" y="965"/>
                  </a:lnTo>
                  <a:lnTo>
                    <a:pt x="3764" y="965"/>
                  </a:lnTo>
                  <a:lnTo>
                    <a:pt x="3770" y="965"/>
                  </a:lnTo>
                  <a:lnTo>
                    <a:pt x="3776" y="965"/>
                  </a:lnTo>
                  <a:lnTo>
                    <a:pt x="3783" y="965"/>
                  </a:lnTo>
                  <a:lnTo>
                    <a:pt x="3789" y="965"/>
                  </a:lnTo>
                  <a:lnTo>
                    <a:pt x="3796" y="965"/>
                  </a:lnTo>
                  <a:lnTo>
                    <a:pt x="3802" y="965"/>
                  </a:lnTo>
                  <a:lnTo>
                    <a:pt x="3808" y="965"/>
                  </a:lnTo>
                  <a:lnTo>
                    <a:pt x="3815" y="965"/>
                  </a:lnTo>
                  <a:lnTo>
                    <a:pt x="3821" y="965"/>
                  </a:lnTo>
                  <a:lnTo>
                    <a:pt x="3827" y="965"/>
                  </a:lnTo>
                  <a:lnTo>
                    <a:pt x="3834" y="965"/>
                  </a:lnTo>
                  <a:lnTo>
                    <a:pt x="3840" y="965"/>
                  </a:lnTo>
                  <a:lnTo>
                    <a:pt x="3847" y="965"/>
                  </a:lnTo>
                  <a:lnTo>
                    <a:pt x="3853" y="965"/>
                  </a:lnTo>
                  <a:lnTo>
                    <a:pt x="3859" y="965"/>
                  </a:lnTo>
                  <a:lnTo>
                    <a:pt x="3866" y="965"/>
                  </a:lnTo>
                  <a:lnTo>
                    <a:pt x="3872" y="965"/>
                  </a:lnTo>
                  <a:lnTo>
                    <a:pt x="3878" y="965"/>
                  </a:lnTo>
                  <a:lnTo>
                    <a:pt x="3885" y="965"/>
                  </a:lnTo>
                  <a:lnTo>
                    <a:pt x="3891" y="965"/>
                  </a:lnTo>
                  <a:lnTo>
                    <a:pt x="3898" y="965"/>
                  </a:lnTo>
                  <a:lnTo>
                    <a:pt x="3904" y="965"/>
                  </a:lnTo>
                  <a:lnTo>
                    <a:pt x="3910" y="965"/>
                  </a:lnTo>
                  <a:lnTo>
                    <a:pt x="3917" y="965"/>
                  </a:lnTo>
                  <a:lnTo>
                    <a:pt x="3923" y="965"/>
                  </a:lnTo>
                  <a:lnTo>
                    <a:pt x="3930" y="965"/>
                  </a:lnTo>
                  <a:lnTo>
                    <a:pt x="3936" y="965"/>
                  </a:lnTo>
                  <a:lnTo>
                    <a:pt x="3942" y="965"/>
                  </a:lnTo>
                  <a:lnTo>
                    <a:pt x="3949" y="965"/>
                  </a:lnTo>
                  <a:lnTo>
                    <a:pt x="3955" y="965"/>
                  </a:lnTo>
                  <a:lnTo>
                    <a:pt x="3961" y="965"/>
                  </a:lnTo>
                  <a:lnTo>
                    <a:pt x="3968" y="965"/>
                  </a:lnTo>
                  <a:lnTo>
                    <a:pt x="3974" y="965"/>
                  </a:lnTo>
                  <a:lnTo>
                    <a:pt x="3981" y="965"/>
                  </a:lnTo>
                  <a:lnTo>
                    <a:pt x="3987" y="965"/>
                  </a:lnTo>
                  <a:lnTo>
                    <a:pt x="3993" y="965"/>
                  </a:lnTo>
                  <a:lnTo>
                    <a:pt x="4000" y="965"/>
                  </a:lnTo>
                  <a:lnTo>
                    <a:pt x="4006" y="965"/>
                  </a:lnTo>
                  <a:lnTo>
                    <a:pt x="4012" y="965"/>
                  </a:lnTo>
                  <a:lnTo>
                    <a:pt x="4019" y="965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2" name="Freeform 92"/>
            <p:cNvSpPr>
              <a:spLocks/>
            </p:cNvSpPr>
            <p:nvPr/>
          </p:nvSpPr>
          <p:spPr bwMode="auto">
            <a:xfrm>
              <a:off x="612943" y="4008572"/>
              <a:ext cx="2601665" cy="920344"/>
            </a:xfrm>
            <a:custGeom>
              <a:avLst/>
              <a:gdLst/>
              <a:ahLst/>
              <a:cxnLst>
                <a:cxn ang="0">
                  <a:pos x="58" y="1004"/>
                </a:cxn>
                <a:cxn ang="0">
                  <a:pos x="121" y="985"/>
                </a:cxn>
                <a:cxn ang="0">
                  <a:pos x="185" y="1004"/>
                </a:cxn>
                <a:cxn ang="0">
                  <a:pos x="249" y="991"/>
                </a:cxn>
                <a:cxn ang="0">
                  <a:pos x="313" y="991"/>
                </a:cxn>
                <a:cxn ang="0">
                  <a:pos x="377" y="991"/>
                </a:cxn>
                <a:cxn ang="0">
                  <a:pos x="440" y="978"/>
                </a:cxn>
                <a:cxn ang="0">
                  <a:pos x="504" y="985"/>
                </a:cxn>
                <a:cxn ang="0">
                  <a:pos x="568" y="985"/>
                </a:cxn>
                <a:cxn ang="0">
                  <a:pos x="632" y="985"/>
                </a:cxn>
                <a:cxn ang="0">
                  <a:pos x="695" y="985"/>
                </a:cxn>
                <a:cxn ang="0">
                  <a:pos x="759" y="991"/>
                </a:cxn>
                <a:cxn ang="0">
                  <a:pos x="823" y="985"/>
                </a:cxn>
                <a:cxn ang="0">
                  <a:pos x="887" y="985"/>
                </a:cxn>
                <a:cxn ang="0">
                  <a:pos x="951" y="985"/>
                </a:cxn>
                <a:cxn ang="0">
                  <a:pos x="1014" y="978"/>
                </a:cxn>
                <a:cxn ang="0">
                  <a:pos x="1078" y="978"/>
                </a:cxn>
                <a:cxn ang="0">
                  <a:pos x="1142" y="978"/>
                </a:cxn>
                <a:cxn ang="0">
                  <a:pos x="1206" y="978"/>
                </a:cxn>
                <a:cxn ang="0">
                  <a:pos x="1270" y="978"/>
                </a:cxn>
                <a:cxn ang="0">
                  <a:pos x="1333" y="978"/>
                </a:cxn>
                <a:cxn ang="0">
                  <a:pos x="1397" y="978"/>
                </a:cxn>
                <a:cxn ang="0">
                  <a:pos x="1461" y="972"/>
                </a:cxn>
                <a:cxn ang="0">
                  <a:pos x="1525" y="972"/>
                </a:cxn>
                <a:cxn ang="0">
                  <a:pos x="1589" y="978"/>
                </a:cxn>
                <a:cxn ang="0">
                  <a:pos x="1652" y="978"/>
                </a:cxn>
                <a:cxn ang="0">
                  <a:pos x="1716" y="972"/>
                </a:cxn>
                <a:cxn ang="0">
                  <a:pos x="1780" y="972"/>
                </a:cxn>
                <a:cxn ang="0">
                  <a:pos x="1844" y="972"/>
                </a:cxn>
                <a:cxn ang="0">
                  <a:pos x="1907" y="972"/>
                </a:cxn>
                <a:cxn ang="0">
                  <a:pos x="1971" y="972"/>
                </a:cxn>
                <a:cxn ang="0">
                  <a:pos x="2035" y="972"/>
                </a:cxn>
                <a:cxn ang="0">
                  <a:pos x="2099" y="972"/>
                </a:cxn>
                <a:cxn ang="0">
                  <a:pos x="2163" y="972"/>
                </a:cxn>
                <a:cxn ang="0">
                  <a:pos x="2226" y="966"/>
                </a:cxn>
                <a:cxn ang="0">
                  <a:pos x="2290" y="966"/>
                </a:cxn>
                <a:cxn ang="0">
                  <a:pos x="2354" y="966"/>
                </a:cxn>
                <a:cxn ang="0">
                  <a:pos x="2418" y="966"/>
                </a:cxn>
                <a:cxn ang="0">
                  <a:pos x="2482" y="966"/>
                </a:cxn>
                <a:cxn ang="0">
                  <a:pos x="2545" y="966"/>
                </a:cxn>
                <a:cxn ang="0">
                  <a:pos x="2609" y="966"/>
                </a:cxn>
                <a:cxn ang="0">
                  <a:pos x="2673" y="959"/>
                </a:cxn>
                <a:cxn ang="0">
                  <a:pos x="2737" y="946"/>
                </a:cxn>
                <a:cxn ang="0">
                  <a:pos x="2800" y="953"/>
                </a:cxn>
                <a:cxn ang="0">
                  <a:pos x="2864" y="953"/>
                </a:cxn>
                <a:cxn ang="0">
                  <a:pos x="2928" y="959"/>
                </a:cxn>
                <a:cxn ang="0">
                  <a:pos x="2992" y="946"/>
                </a:cxn>
                <a:cxn ang="0">
                  <a:pos x="3056" y="946"/>
                </a:cxn>
                <a:cxn ang="0">
                  <a:pos x="3119" y="946"/>
                </a:cxn>
                <a:cxn ang="0">
                  <a:pos x="3183" y="946"/>
                </a:cxn>
                <a:cxn ang="0">
                  <a:pos x="3247" y="940"/>
                </a:cxn>
                <a:cxn ang="0">
                  <a:pos x="3311" y="934"/>
                </a:cxn>
                <a:cxn ang="0">
                  <a:pos x="3375" y="902"/>
                </a:cxn>
                <a:cxn ang="0">
                  <a:pos x="3438" y="7"/>
                </a:cxn>
                <a:cxn ang="0">
                  <a:pos x="3502" y="684"/>
                </a:cxn>
                <a:cxn ang="0">
                  <a:pos x="3566" y="889"/>
                </a:cxn>
                <a:cxn ang="0">
                  <a:pos x="3630" y="927"/>
                </a:cxn>
                <a:cxn ang="0">
                  <a:pos x="3694" y="940"/>
                </a:cxn>
                <a:cxn ang="0">
                  <a:pos x="3757" y="940"/>
                </a:cxn>
                <a:cxn ang="0">
                  <a:pos x="3821" y="940"/>
                </a:cxn>
                <a:cxn ang="0">
                  <a:pos x="3885" y="940"/>
                </a:cxn>
                <a:cxn ang="0">
                  <a:pos x="3949" y="940"/>
                </a:cxn>
                <a:cxn ang="0">
                  <a:pos x="4012" y="940"/>
                </a:cxn>
              </a:cxnLst>
              <a:rect l="0" t="0" r="r" b="b"/>
              <a:pathLst>
                <a:path w="4019" h="1004">
                  <a:moveTo>
                    <a:pt x="0" y="978"/>
                  </a:moveTo>
                  <a:lnTo>
                    <a:pt x="7" y="985"/>
                  </a:lnTo>
                  <a:lnTo>
                    <a:pt x="13" y="985"/>
                  </a:lnTo>
                  <a:lnTo>
                    <a:pt x="19" y="991"/>
                  </a:lnTo>
                  <a:lnTo>
                    <a:pt x="26" y="991"/>
                  </a:lnTo>
                  <a:lnTo>
                    <a:pt x="32" y="998"/>
                  </a:lnTo>
                  <a:lnTo>
                    <a:pt x="38" y="998"/>
                  </a:lnTo>
                  <a:lnTo>
                    <a:pt x="45" y="1004"/>
                  </a:lnTo>
                  <a:lnTo>
                    <a:pt x="51" y="1004"/>
                  </a:lnTo>
                  <a:lnTo>
                    <a:pt x="58" y="1004"/>
                  </a:lnTo>
                  <a:lnTo>
                    <a:pt x="64" y="998"/>
                  </a:lnTo>
                  <a:lnTo>
                    <a:pt x="70" y="998"/>
                  </a:lnTo>
                  <a:lnTo>
                    <a:pt x="77" y="998"/>
                  </a:lnTo>
                  <a:lnTo>
                    <a:pt x="83" y="991"/>
                  </a:lnTo>
                  <a:lnTo>
                    <a:pt x="90" y="991"/>
                  </a:lnTo>
                  <a:lnTo>
                    <a:pt x="96" y="991"/>
                  </a:lnTo>
                  <a:lnTo>
                    <a:pt x="102" y="985"/>
                  </a:lnTo>
                  <a:lnTo>
                    <a:pt x="109" y="985"/>
                  </a:lnTo>
                  <a:lnTo>
                    <a:pt x="115" y="985"/>
                  </a:lnTo>
                  <a:lnTo>
                    <a:pt x="121" y="985"/>
                  </a:lnTo>
                  <a:lnTo>
                    <a:pt x="128" y="985"/>
                  </a:lnTo>
                  <a:lnTo>
                    <a:pt x="134" y="985"/>
                  </a:lnTo>
                  <a:lnTo>
                    <a:pt x="141" y="991"/>
                  </a:lnTo>
                  <a:lnTo>
                    <a:pt x="147" y="991"/>
                  </a:lnTo>
                  <a:lnTo>
                    <a:pt x="153" y="998"/>
                  </a:lnTo>
                  <a:lnTo>
                    <a:pt x="160" y="998"/>
                  </a:lnTo>
                  <a:lnTo>
                    <a:pt x="166" y="1004"/>
                  </a:lnTo>
                  <a:lnTo>
                    <a:pt x="172" y="1004"/>
                  </a:lnTo>
                  <a:lnTo>
                    <a:pt x="179" y="1004"/>
                  </a:lnTo>
                  <a:lnTo>
                    <a:pt x="185" y="1004"/>
                  </a:lnTo>
                  <a:lnTo>
                    <a:pt x="192" y="998"/>
                  </a:lnTo>
                  <a:lnTo>
                    <a:pt x="198" y="998"/>
                  </a:lnTo>
                  <a:lnTo>
                    <a:pt x="204" y="991"/>
                  </a:lnTo>
                  <a:lnTo>
                    <a:pt x="211" y="991"/>
                  </a:lnTo>
                  <a:lnTo>
                    <a:pt x="217" y="985"/>
                  </a:lnTo>
                  <a:lnTo>
                    <a:pt x="223" y="985"/>
                  </a:lnTo>
                  <a:lnTo>
                    <a:pt x="230" y="985"/>
                  </a:lnTo>
                  <a:lnTo>
                    <a:pt x="236" y="985"/>
                  </a:lnTo>
                  <a:lnTo>
                    <a:pt x="243" y="985"/>
                  </a:lnTo>
                  <a:lnTo>
                    <a:pt x="249" y="991"/>
                  </a:lnTo>
                  <a:lnTo>
                    <a:pt x="255" y="991"/>
                  </a:lnTo>
                  <a:lnTo>
                    <a:pt x="262" y="991"/>
                  </a:lnTo>
                  <a:lnTo>
                    <a:pt x="268" y="998"/>
                  </a:lnTo>
                  <a:lnTo>
                    <a:pt x="275" y="998"/>
                  </a:lnTo>
                  <a:lnTo>
                    <a:pt x="281" y="998"/>
                  </a:lnTo>
                  <a:lnTo>
                    <a:pt x="287" y="998"/>
                  </a:lnTo>
                  <a:lnTo>
                    <a:pt x="294" y="998"/>
                  </a:lnTo>
                  <a:lnTo>
                    <a:pt x="300" y="998"/>
                  </a:lnTo>
                  <a:lnTo>
                    <a:pt x="306" y="991"/>
                  </a:lnTo>
                  <a:lnTo>
                    <a:pt x="313" y="991"/>
                  </a:lnTo>
                  <a:lnTo>
                    <a:pt x="319" y="991"/>
                  </a:lnTo>
                  <a:lnTo>
                    <a:pt x="326" y="985"/>
                  </a:lnTo>
                  <a:lnTo>
                    <a:pt x="332" y="985"/>
                  </a:lnTo>
                  <a:lnTo>
                    <a:pt x="338" y="985"/>
                  </a:lnTo>
                  <a:lnTo>
                    <a:pt x="345" y="978"/>
                  </a:lnTo>
                  <a:lnTo>
                    <a:pt x="351" y="978"/>
                  </a:lnTo>
                  <a:lnTo>
                    <a:pt x="357" y="978"/>
                  </a:lnTo>
                  <a:lnTo>
                    <a:pt x="364" y="985"/>
                  </a:lnTo>
                  <a:lnTo>
                    <a:pt x="370" y="985"/>
                  </a:lnTo>
                  <a:lnTo>
                    <a:pt x="377" y="991"/>
                  </a:lnTo>
                  <a:lnTo>
                    <a:pt x="383" y="991"/>
                  </a:lnTo>
                  <a:lnTo>
                    <a:pt x="389" y="991"/>
                  </a:lnTo>
                  <a:lnTo>
                    <a:pt x="396" y="991"/>
                  </a:lnTo>
                  <a:lnTo>
                    <a:pt x="402" y="991"/>
                  </a:lnTo>
                  <a:lnTo>
                    <a:pt x="408" y="991"/>
                  </a:lnTo>
                  <a:lnTo>
                    <a:pt x="415" y="985"/>
                  </a:lnTo>
                  <a:lnTo>
                    <a:pt x="421" y="985"/>
                  </a:lnTo>
                  <a:lnTo>
                    <a:pt x="428" y="985"/>
                  </a:lnTo>
                  <a:lnTo>
                    <a:pt x="434" y="985"/>
                  </a:lnTo>
                  <a:lnTo>
                    <a:pt x="440" y="978"/>
                  </a:lnTo>
                  <a:lnTo>
                    <a:pt x="447" y="978"/>
                  </a:lnTo>
                  <a:lnTo>
                    <a:pt x="453" y="978"/>
                  </a:lnTo>
                  <a:lnTo>
                    <a:pt x="459" y="978"/>
                  </a:lnTo>
                  <a:lnTo>
                    <a:pt x="466" y="978"/>
                  </a:lnTo>
                  <a:lnTo>
                    <a:pt x="472" y="985"/>
                  </a:lnTo>
                  <a:lnTo>
                    <a:pt x="479" y="985"/>
                  </a:lnTo>
                  <a:lnTo>
                    <a:pt x="485" y="985"/>
                  </a:lnTo>
                  <a:lnTo>
                    <a:pt x="491" y="985"/>
                  </a:lnTo>
                  <a:lnTo>
                    <a:pt x="498" y="985"/>
                  </a:lnTo>
                  <a:lnTo>
                    <a:pt x="504" y="985"/>
                  </a:lnTo>
                  <a:lnTo>
                    <a:pt x="511" y="985"/>
                  </a:lnTo>
                  <a:lnTo>
                    <a:pt x="517" y="985"/>
                  </a:lnTo>
                  <a:lnTo>
                    <a:pt x="523" y="985"/>
                  </a:lnTo>
                  <a:lnTo>
                    <a:pt x="530" y="985"/>
                  </a:lnTo>
                  <a:lnTo>
                    <a:pt x="536" y="985"/>
                  </a:lnTo>
                  <a:lnTo>
                    <a:pt x="542" y="985"/>
                  </a:lnTo>
                  <a:lnTo>
                    <a:pt x="549" y="985"/>
                  </a:lnTo>
                  <a:lnTo>
                    <a:pt x="555" y="985"/>
                  </a:lnTo>
                  <a:lnTo>
                    <a:pt x="562" y="985"/>
                  </a:lnTo>
                  <a:lnTo>
                    <a:pt x="568" y="985"/>
                  </a:lnTo>
                  <a:lnTo>
                    <a:pt x="574" y="991"/>
                  </a:lnTo>
                  <a:lnTo>
                    <a:pt x="581" y="991"/>
                  </a:lnTo>
                  <a:lnTo>
                    <a:pt x="587" y="991"/>
                  </a:lnTo>
                  <a:lnTo>
                    <a:pt x="593" y="991"/>
                  </a:lnTo>
                  <a:lnTo>
                    <a:pt x="600" y="991"/>
                  </a:lnTo>
                  <a:lnTo>
                    <a:pt x="606" y="985"/>
                  </a:lnTo>
                  <a:lnTo>
                    <a:pt x="613" y="985"/>
                  </a:lnTo>
                  <a:lnTo>
                    <a:pt x="619" y="985"/>
                  </a:lnTo>
                  <a:lnTo>
                    <a:pt x="625" y="985"/>
                  </a:lnTo>
                  <a:lnTo>
                    <a:pt x="632" y="985"/>
                  </a:lnTo>
                  <a:lnTo>
                    <a:pt x="638" y="985"/>
                  </a:lnTo>
                  <a:lnTo>
                    <a:pt x="644" y="985"/>
                  </a:lnTo>
                  <a:lnTo>
                    <a:pt x="651" y="985"/>
                  </a:lnTo>
                  <a:lnTo>
                    <a:pt x="657" y="985"/>
                  </a:lnTo>
                  <a:lnTo>
                    <a:pt x="664" y="985"/>
                  </a:lnTo>
                  <a:lnTo>
                    <a:pt x="670" y="985"/>
                  </a:lnTo>
                  <a:lnTo>
                    <a:pt x="676" y="985"/>
                  </a:lnTo>
                  <a:lnTo>
                    <a:pt x="683" y="985"/>
                  </a:lnTo>
                  <a:lnTo>
                    <a:pt x="689" y="985"/>
                  </a:lnTo>
                  <a:lnTo>
                    <a:pt x="695" y="985"/>
                  </a:lnTo>
                  <a:lnTo>
                    <a:pt x="702" y="985"/>
                  </a:lnTo>
                  <a:lnTo>
                    <a:pt x="708" y="985"/>
                  </a:lnTo>
                  <a:lnTo>
                    <a:pt x="715" y="985"/>
                  </a:lnTo>
                  <a:lnTo>
                    <a:pt x="721" y="985"/>
                  </a:lnTo>
                  <a:lnTo>
                    <a:pt x="727" y="991"/>
                  </a:lnTo>
                  <a:lnTo>
                    <a:pt x="734" y="991"/>
                  </a:lnTo>
                  <a:lnTo>
                    <a:pt x="740" y="991"/>
                  </a:lnTo>
                  <a:lnTo>
                    <a:pt x="747" y="991"/>
                  </a:lnTo>
                  <a:lnTo>
                    <a:pt x="753" y="991"/>
                  </a:lnTo>
                  <a:lnTo>
                    <a:pt x="759" y="991"/>
                  </a:lnTo>
                  <a:lnTo>
                    <a:pt x="766" y="991"/>
                  </a:lnTo>
                  <a:lnTo>
                    <a:pt x="772" y="991"/>
                  </a:lnTo>
                  <a:lnTo>
                    <a:pt x="778" y="985"/>
                  </a:lnTo>
                  <a:lnTo>
                    <a:pt x="785" y="985"/>
                  </a:lnTo>
                  <a:lnTo>
                    <a:pt x="791" y="985"/>
                  </a:lnTo>
                  <a:lnTo>
                    <a:pt x="798" y="985"/>
                  </a:lnTo>
                  <a:lnTo>
                    <a:pt x="804" y="985"/>
                  </a:lnTo>
                  <a:lnTo>
                    <a:pt x="810" y="985"/>
                  </a:lnTo>
                  <a:lnTo>
                    <a:pt x="817" y="985"/>
                  </a:lnTo>
                  <a:lnTo>
                    <a:pt x="823" y="985"/>
                  </a:lnTo>
                  <a:lnTo>
                    <a:pt x="829" y="985"/>
                  </a:lnTo>
                  <a:lnTo>
                    <a:pt x="836" y="978"/>
                  </a:lnTo>
                  <a:lnTo>
                    <a:pt x="842" y="978"/>
                  </a:lnTo>
                  <a:lnTo>
                    <a:pt x="849" y="985"/>
                  </a:lnTo>
                  <a:lnTo>
                    <a:pt x="855" y="985"/>
                  </a:lnTo>
                  <a:lnTo>
                    <a:pt x="861" y="978"/>
                  </a:lnTo>
                  <a:lnTo>
                    <a:pt x="868" y="978"/>
                  </a:lnTo>
                  <a:lnTo>
                    <a:pt x="874" y="978"/>
                  </a:lnTo>
                  <a:lnTo>
                    <a:pt x="880" y="978"/>
                  </a:lnTo>
                  <a:lnTo>
                    <a:pt x="887" y="985"/>
                  </a:lnTo>
                  <a:lnTo>
                    <a:pt x="893" y="985"/>
                  </a:lnTo>
                  <a:lnTo>
                    <a:pt x="900" y="985"/>
                  </a:lnTo>
                  <a:lnTo>
                    <a:pt x="906" y="985"/>
                  </a:lnTo>
                  <a:lnTo>
                    <a:pt x="912" y="985"/>
                  </a:lnTo>
                  <a:lnTo>
                    <a:pt x="919" y="985"/>
                  </a:lnTo>
                  <a:lnTo>
                    <a:pt x="925" y="985"/>
                  </a:lnTo>
                  <a:lnTo>
                    <a:pt x="932" y="985"/>
                  </a:lnTo>
                  <a:lnTo>
                    <a:pt x="938" y="985"/>
                  </a:lnTo>
                  <a:lnTo>
                    <a:pt x="944" y="985"/>
                  </a:lnTo>
                  <a:lnTo>
                    <a:pt x="951" y="985"/>
                  </a:lnTo>
                  <a:lnTo>
                    <a:pt x="957" y="985"/>
                  </a:lnTo>
                  <a:lnTo>
                    <a:pt x="963" y="985"/>
                  </a:lnTo>
                  <a:lnTo>
                    <a:pt x="970" y="978"/>
                  </a:lnTo>
                  <a:lnTo>
                    <a:pt x="976" y="985"/>
                  </a:lnTo>
                  <a:lnTo>
                    <a:pt x="983" y="985"/>
                  </a:lnTo>
                  <a:lnTo>
                    <a:pt x="989" y="985"/>
                  </a:lnTo>
                  <a:lnTo>
                    <a:pt x="995" y="985"/>
                  </a:lnTo>
                  <a:lnTo>
                    <a:pt x="1002" y="978"/>
                  </a:lnTo>
                  <a:lnTo>
                    <a:pt x="1008" y="978"/>
                  </a:lnTo>
                  <a:lnTo>
                    <a:pt x="1014" y="978"/>
                  </a:lnTo>
                  <a:lnTo>
                    <a:pt x="1021" y="978"/>
                  </a:lnTo>
                  <a:lnTo>
                    <a:pt x="1027" y="985"/>
                  </a:lnTo>
                  <a:lnTo>
                    <a:pt x="1034" y="978"/>
                  </a:lnTo>
                  <a:lnTo>
                    <a:pt x="1040" y="978"/>
                  </a:lnTo>
                  <a:lnTo>
                    <a:pt x="1046" y="978"/>
                  </a:lnTo>
                  <a:lnTo>
                    <a:pt x="1053" y="972"/>
                  </a:lnTo>
                  <a:lnTo>
                    <a:pt x="1059" y="972"/>
                  </a:lnTo>
                  <a:lnTo>
                    <a:pt x="1065" y="978"/>
                  </a:lnTo>
                  <a:lnTo>
                    <a:pt x="1072" y="978"/>
                  </a:lnTo>
                  <a:lnTo>
                    <a:pt x="1078" y="978"/>
                  </a:lnTo>
                  <a:lnTo>
                    <a:pt x="1085" y="978"/>
                  </a:lnTo>
                  <a:lnTo>
                    <a:pt x="1091" y="978"/>
                  </a:lnTo>
                  <a:lnTo>
                    <a:pt x="1097" y="978"/>
                  </a:lnTo>
                  <a:lnTo>
                    <a:pt x="1104" y="978"/>
                  </a:lnTo>
                  <a:lnTo>
                    <a:pt x="1110" y="978"/>
                  </a:lnTo>
                  <a:lnTo>
                    <a:pt x="1116" y="978"/>
                  </a:lnTo>
                  <a:lnTo>
                    <a:pt x="1123" y="978"/>
                  </a:lnTo>
                  <a:lnTo>
                    <a:pt x="1129" y="978"/>
                  </a:lnTo>
                  <a:lnTo>
                    <a:pt x="1136" y="978"/>
                  </a:lnTo>
                  <a:lnTo>
                    <a:pt x="1142" y="978"/>
                  </a:lnTo>
                  <a:lnTo>
                    <a:pt x="1148" y="978"/>
                  </a:lnTo>
                  <a:lnTo>
                    <a:pt x="1155" y="978"/>
                  </a:lnTo>
                  <a:lnTo>
                    <a:pt x="1161" y="978"/>
                  </a:lnTo>
                  <a:lnTo>
                    <a:pt x="1168" y="978"/>
                  </a:lnTo>
                  <a:lnTo>
                    <a:pt x="1174" y="978"/>
                  </a:lnTo>
                  <a:lnTo>
                    <a:pt x="1180" y="978"/>
                  </a:lnTo>
                  <a:lnTo>
                    <a:pt x="1187" y="978"/>
                  </a:lnTo>
                  <a:lnTo>
                    <a:pt x="1193" y="978"/>
                  </a:lnTo>
                  <a:lnTo>
                    <a:pt x="1199" y="978"/>
                  </a:lnTo>
                  <a:lnTo>
                    <a:pt x="1206" y="978"/>
                  </a:lnTo>
                  <a:lnTo>
                    <a:pt x="1212" y="978"/>
                  </a:lnTo>
                  <a:lnTo>
                    <a:pt x="1219" y="978"/>
                  </a:lnTo>
                  <a:lnTo>
                    <a:pt x="1225" y="978"/>
                  </a:lnTo>
                  <a:lnTo>
                    <a:pt x="1231" y="978"/>
                  </a:lnTo>
                  <a:lnTo>
                    <a:pt x="1238" y="978"/>
                  </a:lnTo>
                  <a:lnTo>
                    <a:pt x="1244" y="978"/>
                  </a:lnTo>
                  <a:lnTo>
                    <a:pt x="1250" y="978"/>
                  </a:lnTo>
                  <a:lnTo>
                    <a:pt x="1257" y="985"/>
                  </a:lnTo>
                  <a:lnTo>
                    <a:pt x="1263" y="985"/>
                  </a:lnTo>
                  <a:lnTo>
                    <a:pt x="1270" y="978"/>
                  </a:lnTo>
                  <a:lnTo>
                    <a:pt x="1276" y="978"/>
                  </a:lnTo>
                  <a:lnTo>
                    <a:pt x="1282" y="978"/>
                  </a:lnTo>
                  <a:lnTo>
                    <a:pt x="1289" y="978"/>
                  </a:lnTo>
                  <a:lnTo>
                    <a:pt x="1295" y="978"/>
                  </a:lnTo>
                  <a:lnTo>
                    <a:pt x="1301" y="978"/>
                  </a:lnTo>
                  <a:lnTo>
                    <a:pt x="1308" y="985"/>
                  </a:lnTo>
                  <a:lnTo>
                    <a:pt x="1314" y="985"/>
                  </a:lnTo>
                  <a:lnTo>
                    <a:pt x="1321" y="985"/>
                  </a:lnTo>
                  <a:lnTo>
                    <a:pt x="1327" y="985"/>
                  </a:lnTo>
                  <a:lnTo>
                    <a:pt x="1333" y="978"/>
                  </a:lnTo>
                  <a:lnTo>
                    <a:pt x="1340" y="978"/>
                  </a:lnTo>
                  <a:lnTo>
                    <a:pt x="1346" y="978"/>
                  </a:lnTo>
                  <a:lnTo>
                    <a:pt x="1353" y="978"/>
                  </a:lnTo>
                  <a:lnTo>
                    <a:pt x="1359" y="978"/>
                  </a:lnTo>
                  <a:lnTo>
                    <a:pt x="1365" y="978"/>
                  </a:lnTo>
                  <a:lnTo>
                    <a:pt x="1372" y="978"/>
                  </a:lnTo>
                  <a:lnTo>
                    <a:pt x="1378" y="978"/>
                  </a:lnTo>
                  <a:lnTo>
                    <a:pt x="1384" y="978"/>
                  </a:lnTo>
                  <a:lnTo>
                    <a:pt x="1391" y="978"/>
                  </a:lnTo>
                  <a:lnTo>
                    <a:pt x="1397" y="978"/>
                  </a:lnTo>
                  <a:lnTo>
                    <a:pt x="1404" y="978"/>
                  </a:lnTo>
                  <a:lnTo>
                    <a:pt x="1410" y="978"/>
                  </a:lnTo>
                  <a:lnTo>
                    <a:pt x="1416" y="978"/>
                  </a:lnTo>
                  <a:lnTo>
                    <a:pt x="1423" y="978"/>
                  </a:lnTo>
                  <a:lnTo>
                    <a:pt x="1429" y="978"/>
                  </a:lnTo>
                  <a:lnTo>
                    <a:pt x="1435" y="978"/>
                  </a:lnTo>
                  <a:lnTo>
                    <a:pt x="1442" y="978"/>
                  </a:lnTo>
                  <a:lnTo>
                    <a:pt x="1448" y="978"/>
                  </a:lnTo>
                  <a:lnTo>
                    <a:pt x="1455" y="972"/>
                  </a:lnTo>
                  <a:lnTo>
                    <a:pt x="1461" y="972"/>
                  </a:lnTo>
                  <a:lnTo>
                    <a:pt x="1467" y="978"/>
                  </a:lnTo>
                  <a:lnTo>
                    <a:pt x="1474" y="978"/>
                  </a:lnTo>
                  <a:lnTo>
                    <a:pt x="1480" y="972"/>
                  </a:lnTo>
                  <a:lnTo>
                    <a:pt x="1486" y="972"/>
                  </a:lnTo>
                  <a:lnTo>
                    <a:pt x="1493" y="978"/>
                  </a:lnTo>
                  <a:lnTo>
                    <a:pt x="1499" y="972"/>
                  </a:lnTo>
                  <a:lnTo>
                    <a:pt x="1506" y="972"/>
                  </a:lnTo>
                  <a:lnTo>
                    <a:pt x="1512" y="972"/>
                  </a:lnTo>
                  <a:lnTo>
                    <a:pt x="1518" y="972"/>
                  </a:lnTo>
                  <a:lnTo>
                    <a:pt x="1525" y="972"/>
                  </a:lnTo>
                  <a:lnTo>
                    <a:pt x="1531" y="972"/>
                  </a:lnTo>
                  <a:lnTo>
                    <a:pt x="1537" y="978"/>
                  </a:lnTo>
                  <a:lnTo>
                    <a:pt x="1544" y="972"/>
                  </a:lnTo>
                  <a:lnTo>
                    <a:pt x="1550" y="972"/>
                  </a:lnTo>
                  <a:lnTo>
                    <a:pt x="1557" y="972"/>
                  </a:lnTo>
                  <a:lnTo>
                    <a:pt x="1563" y="972"/>
                  </a:lnTo>
                  <a:lnTo>
                    <a:pt x="1569" y="978"/>
                  </a:lnTo>
                  <a:lnTo>
                    <a:pt x="1576" y="978"/>
                  </a:lnTo>
                  <a:lnTo>
                    <a:pt x="1582" y="972"/>
                  </a:lnTo>
                  <a:lnTo>
                    <a:pt x="1589" y="978"/>
                  </a:lnTo>
                  <a:lnTo>
                    <a:pt x="1595" y="978"/>
                  </a:lnTo>
                  <a:lnTo>
                    <a:pt x="1601" y="978"/>
                  </a:lnTo>
                  <a:lnTo>
                    <a:pt x="1608" y="978"/>
                  </a:lnTo>
                  <a:lnTo>
                    <a:pt x="1614" y="978"/>
                  </a:lnTo>
                  <a:lnTo>
                    <a:pt x="1620" y="978"/>
                  </a:lnTo>
                  <a:lnTo>
                    <a:pt x="1627" y="978"/>
                  </a:lnTo>
                  <a:lnTo>
                    <a:pt x="1633" y="978"/>
                  </a:lnTo>
                  <a:lnTo>
                    <a:pt x="1640" y="978"/>
                  </a:lnTo>
                  <a:lnTo>
                    <a:pt x="1646" y="978"/>
                  </a:lnTo>
                  <a:lnTo>
                    <a:pt x="1652" y="978"/>
                  </a:lnTo>
                  <a:lnTo>
                    <a:pt x="1659" y="978"/>
                  </a:lnTo>
                  <a:lnTo>
                    <a:pt x="1665" y="978"/>
                  </a:lnTo>
                  <a:lnTo>
                    <a:pt x="1671" y="978"/>
                  </a:lnTo>
                  <a:lnTo>
                    <a:pt x="1678" y="978"/>
                  </a:lnTo>
                  <a:lnTo>
                    <a:pt x="1684" y="978"/>
                  </a:lnTo>
                  <a:lnTo>
                    <a:pt x="1691" y="978"/>
                  </a:lnTo>
                  <a:lnTo>
                    <a:pt x="1697" y="972"/>
                  </a:lnTo>
                  <a:lnTo>
                    <a:pt x="1703" y="972"/>
                  </a:lnTo>
                  <a:lnTo>
                    <a:pt x="1710" y="972"/>
                  </a:lnTo>
                  <a:lnTo>
                    <a:pt x="1716" y="972"/>
                  </a:lnTo>
                  <a:lnTo>
                    <a:pt x="1722" y="972"/>
                  </a:lnTo>
                  <a:lnTo>
                    <a:pt x="1729" y="972"/>
                  </a:lnTo>
                  <a:lnTo>
                    <a:pt x="1735" y="972"/>
                  </a:lnTo>
                  <a:lnTo>
                    <a:pt x="1742" y="972"/>
                  </a:lnTo>
                  <a:lnTo>
                    <a:pt x="1748" y="972"/>
                  </a:lnTo>
                  <a:lnTo>
                    <a:pt x="1754" y="972"/>
                  </a:lnTo>
                  <a:lnTo>
                    <a:pt x="1761" y="972"/>
                  </a:lnTo>
                  <a:lnTo>
                    <a:pt x="1767" y="972"/>
                  </a:lnTo>
                  <a:lnTo>
                    <a:pt x="1774" y="972"/>
                  </a:lnTo>
                  <a:lnTo>
                    <a:pt x="1780" y="972"/>
                  </a:lnTo>
                  <a:lnTo>
                    <a:pt x="1786" y="972"/>
                  </a:lnTo>
                  <a:lnTo>
                    <a:pt x="1793" y="972"/>
                  </a:lnTo>
                  <a:lnTo>
                    <a:pt x="1799" y="972"/>
                  </a:lnTo>
                  <a:lnTo>
                    <a:pt x="1805" y="972"/>
                  </a:lnTo>
                  <a:lnTo>
                    <a:pt x="1812" y="972"/>
                  </a:lnTo>
                  <a:lnTo>
                    <a:pt x="1818" y="972"/>
                  </a:lnTo>
                  <a:lnTo>
                    <a:pt x="1825" y="972"/>
                  </a:lnTo>
                  <a:lnTo>
                    <a:pt x="1831" y="972"/>
                  </a:lnTo>
                  <a:lnTo>
                    <a:pt x="1837" y="972"/>
                  </a:lnTo>
                  <a:lnTo>
                    <a:pt x="1844" y="972"/>
                  </a:lnTo>
                  <a:lnTo>
                    <a:pt x="1850" y="972"/>
                  </a:lnTo>
                  <a:lnTo>
                    <a:pt x="1856" y="972"/>
                  </a:lnTo>
                  <a:lnTo>
                    <a:pt x="1863" y="972"/>
                  </a:lnTo>
                  <a:lnTo>
                    <a:pt x="1869" y="972"/>
                  </a:lnTo>
                  <a:lnTo>
                    <a:pt x="1876" y="972"/>
                  </a:lnTo>
                  <a:lnTo>
                    <a:pt x="1882" y="972"/>
                  </a:lnTo>
                  <a:lnTo>
                    <a:pt x="1888" y="972"/>
                  </a:lnTo>
                  <a:lnTo>
                    <a:pt x="1895" y="972"/>
                  </a:lnTo>
                  <a:lnTo>
                    <a:pt x="1901" y="972"/>
                  </a:lnTo>
                  <a:lnTo>
                    <a:pt x="1907" y="972"/>
                  </a:lnTo>
                  <a:lnTo>
                    <a:pt x="1914" y="972"/>
                  </a:lnTo>
                  <a:lnTo>
                    <a:pt x="1920" y="972"/>
                  </a:lnTo>
                  <a:lnTo>
                    <a:pt x="1927" y="972"/>
                  </a:lnTo>
                  <a:lnTo>
                    <a:pt x="1933" y="972"/>
                  </a:lnTo>
                  <a:lnTo>
                    <a:pt x="1939" y="972"/>
                  </a:lnTo>
                  <a:lnTo>
                    <a:pt x="1946" y="972"/>
                  </a:lnTo>
                  <a:lnTo>
                    <a:pt x="1952" y="972"/>
                  </a:lnTo>
                  <a:lnTo>
                    <a:pt x="1958" y="972"/>
                  </a:lnTo>
                  <a:lnTo>
                    <a:pt x="1965" y="972"/>
                  </a:lnTo>
                  <a:lnTo>
                    <a:pt x="1971" y="972"/>
                  </a:lnTo>
                  <a:lnTo>
                    <a:pt x="1978" y="972"/>
                  </a:lnTo>
                  <a:lnTo>
                    <a:pt x="1984" y="972"/>
                  </a:lnTo>
                  <a:lnTo>
                    <a:pt x="1990" y="972"/>
                  </a:lnTo>
                  <a:lnTo>
                    <a:pt x="1997" y="972"/>
                  </a:lnTo>
                  <a:lnTo>
                    <a:pt x="2003" y="972"/>
                  </a:lnTo>
                  <a:lnTo>
                    <a:pt x="2010" y="972"/>
                  </a:lnTo>
                  <a:lnTo>
                    <a:pt x="2016" y="972"/>
                  </a:lnTo>
                  <a:lnTo>
                    <a:pt x="2022" y="972"/>
                  </a:lnTo>
                  <a:lnTo>
                    <a:pt x="2029" y="972"/>
                  </a:lnTo>
                  <a:lnTo>
                    <a:pt x="2035" y="972"/>
                  </a:lnTo>
                  <a:lnTo>
                    <a:pt x="2041" y="972"/>
                  </a:lnTo>
                  <a:lnTo>
                    <a:pt x="2048" y="972"/>
                  </a:lnTo>
                  <a:lnTo>
                    <a:pt x="2054" y="972"/>
                  </a:lnTo>
                  <a:lnTo>
                    <a:pt x="2061" y="972"/>
                  </a:lnTo>
                  <a:lnTo>
                    <a:pt x="2067" y="972"/>
                  </a:lnTo>
                  <a:lnTo>
                    <a:pt x="2073" y="972"/>
                  </a:lnTo>
                  <a:lnTo>
                    <a:pt x="2080" y="972"/>
                  </a:lnTo>
                  <a:lnTo>
                    <a:pt x="2086" y="972"/>
                  </a:lnTo>
                  <a:lnTo>
                    <a:pt x="2092" y="972"/>
                  </a:lnTo>
                  <a:lnTo>
                    <a:pt x="2099" y="972"/>
                  </a:lnTo>
                  <a:lnTo>
                    <a:pt x="2105" y="972"/>
                  </a:lnTo>
                  <a:lnTo>
                    <a:pt x="2112" y="972"/>
                  </a:lnTo>
                  <a:lnTo>
                    <a:pt x="2118" y="972"/>
                  </a:lnTo>
                  <a:lnTo>
                    <a:pt x="2124" y="972"/>
                  </a:lnTo>
                  <a:lnTo>
                    <a:pt x="2131" y="972"/>
                  </a:lnTo>
                  <a:lnTo>
                    <a:pt x="2137" y="972"/>
                  </a:lnTo>
                  <a:lnTo>
                    <a:pt x="2143" y="972"/>
                  </a:lnTo>
                  <a:lnTo>
                    <a:pt x="2150" y="972"/>
                  </a:lnTo>
                  <a:lnTo>
                    <a:pt x="2156" y="972"/>
                  </a:lnTo>
                  <a:lnTo>
                    <a:pt x="2163" y="972"/>
                  </a:lnTo>
                  <a:lnTo>
                    <a:pt x="2169" y="972"/>
                  </a:lnTo>
                  <a:lnTo>
                    <a:pt x="2175" y="972"/>
                  </a:lnTo>
                  <a:lnTo>
                    <a:pt x="2182" y="972"/>
                  </a:lnTo>
                  <a:lnTo>
                    <a:pt x="2188" y="972"/>
                  </a:lnTo>
                  <a:lnTo>
                    <a:pt x="2195" y="972"/>
                  </a:lnTo>
                  <a:lnTo>
                    <a:pt x="2201" y="972"/>
                  </a:lnTo>
                  <a:lnTo>
                    <a:pt x="2207" y="972"/>
                  </a:lnTo>
                  <a:lnTo>
                    <a:pt x="2214" y="972"/>
                  </a:lnTo>
                  <a:lnTo>
                    <a:pt x="2220" y="972"/>
                  </a:lnTo>
                  <a:lnTo>
                    <a:pt x="2226" y="966"/>
                  </a:lnTo>
                  <a:lnTo>
                    <a:pt x="2233" y="966"/>
                  </a:lnTo>
                  <a:lnTo>
                    <a:pt x="2239" y="966"/>
                  </a:lnTo>
                  <a:lnTo>
                    <a:pt x="2246" y="966"/>
                  </a:lnTo>
                  <a:lnTo>
                    <a:pt x="2252" y="966"/>
                  </a:lnTo>
                  <a:lnTo>
                    <a:pt x="2258" y="966"/>
                  </a:lnTo>
                  <a:lnTo>
                    <a:pt x="2265" y="966"/>
                  </a:lnTo>
                  <a:lnTo>
                    <a:pt x="2271" y="966"/>
                  </a:lnTo>
                  <a:lnTo>
                    <a:pt x="2277" y="966"/>
                  </a:lnTo>
                  <a:lnTo>
                    <a:pt x="2284" y="966"/>
                  </a:lnTo>
                  <a:lnTo>
                    <a:pt x="2290" y="966"/>
                  </a:lnTo>
                  <a:lnTo>
                    <a:pt x="2297" y="966"/>
                  </a:lnTo>
                  <a:lnTo>
                    <a:pt x="2303" y="966"/>
                  </a:lnTo>
                  <a:lnTo>
                    <a:pt x="2309" y="966"/>
                  </a:lnTo>
                  <a:lnTo>
                    <a:pt x="2316" y="966"/>
                  </a:lnTo>
                  <a:lnTo>
                    <a:pt x="2322" y="966"/>
                  </a:lnTo>
                  <a:lnTo>
                    <a:pt x="2328" y="966"/>
                  </a:lnTo>
                  <a:lnTo>
                    <a:pt x="2335" y="966"/>
                  </a:lnTo>
                  <a:lnTo>
                    <a:pt x="2341" y="966"/>
                  </a:lnTo>
                  <a:lnTo>
                    <a:pt x="2348" y="966"/>
                  </a:lnTo>
                  <a:lnTo>
                    <a:pt x="2354" y="966"/>
                  </a:lnTo>
                  <a:lnTo>
                    <a:pt x="2360" y="966"/>
                  </a:lnTo>
                  <a:lnTo>
                    <a:pt x="2367" y="966"/>
                  </a:lnTo>
                  <a:lnTo>
                    <a:pt x="2373" y="966"/>
                  </a:lnTo>
                  <a:lnTo>
                    <a:pt x="2379" y="966"/>
                  </a:lnTo>
                  <a:lnTo>
                    <a:pt x="2386" y="966"/>
                  </a:lnTo>
                  <a:lnTo>
                    <a:pt x="2392" y="966"/>
                  </a:lnTo>
                  <a:lnTo>
                    <a:pt x="2399" y="966"/>
                  </a:lnTo>
                  <a:lnTo>
                    <a:pt x="2405" y="966"/>
                  </a:lnTo>
                  <a:lnTo>
                    <a:pt x="2411" y="966"/>
                  </a:lnTo>
                  <a:lnTo>
                    <a:pt x="2418" y="966"/>
                  </a:lnTo>
                  <a:lnTo>
                    <a:pt x="2424" y="966"/>
                  </a:lnTo>
                  <a:lnTo>
                    <a:pt x="2431" y="966"/>
                  </a:lnTo>
                  <a:lnTo>
                    <a:pt x="2437" y="966"/>
                  </a:lnTo>
                  <a:lnTo>
                    <a:pt x="2443" y="966"/>
                  </a:lnTo>
                  <a:lnTo>
                    <a:pt x="2450" y="966"/>
                  </a:lnTo>
                  <a:lnTo>
                    <a:pt x="2456" y="966"/>
                  </a:lnTo>
                  <a:lnTo>
                    <a:pt x="2462" y="966"/>
                  </a:lnTo>
                  <a:lnTo>
                    <a:pt x="2469" y="966"/>
                  </a:lnTo>
                  <a:lnTo>
                    <a:pt x="2475" y="966"/>
                  </a:lnTo>
                  <a:lnTo>
                    <a:pt x="2482" y="966"/>
                  </a:lnTo>
                  <a:lnTo>
                    <a:pt x="2488" y="966"/>
                  </a:lnTo>
                  <a:lnTo>
                    <a:pt x="2494" y="966"/>
                  </a:lnTo>
                  <a:lnTo>
                    <a:pt x="2501" y="966"/>
                  </a:lnTo>
                  <a:lnTo>
                    <a:pt x="2507" y="966"/>
                  </a:lnTo>
                  <a:lnTo>
                    <a:pt x="2513" y="966"/>
                  </a:lnTo>
                  <a:lnTo>
                    <a:pt x="2520" y="966"/>
                  </a:lnTo>
                  <a:lnTo>
                    <a:pt x="2526" y="966"/>
                  </a:lnTo>
                  <a:lnTo>
                    <a:pt x="2533" y="966"/>
                  </a:lnTo>
                  <a:lnTo>
                    <a:pt x="2539" y="966"/>
                  </a:lnTo>
                  <a:lnTo>
                    <a:pt x="2545" y="966"/>
                  </a:lnTo>
                  <a:lnTo>
                    <a:pt x="2552" y="966"/>
                  </a:lnTo>
                  <a:lnTo>
                    <a:pt x="2558" y="966"/>
                  </a:lnTo>
                  <a:lnTo>
                    <a:pt x="2564" y="966"/>
                  </a:lnTo>
                  <a:lnTo>
                    <a:pt x="2571" y="966"/>
                  </a:lnTo>
                  <a:lnTo>
                    <a:pt x="2577" y="966"/>
                  </a:lnTo>
                  <a:lnTo>
                    <a:pt x="2584" y="966"/>
                  </a:lnTo>
                  <a:lnTo>
                    <a:pt x="2590" y="966"/>
                  </a:lnTo>
                  <a:lnTo>
                    <a:pt x="2596" y="966"/>
                  </a:lnTo>
                  <a:lnTo>
                    <a:pt x="2603" y="966"/>
                  </a:lnTo>
                  <a:lnTo>
                    <a:pt x="2609" y="966"/>
                  </a:lnTo>
                  <a:lnTo>
                    <a:pt x="2615" y="966"/>
                  </a:lnTo>
                  <a:lnTo>
                    <a:pt x="2622" y="966"/>
                  </a:lnTo>
                  <a:lnTo>
                    <a:pt x="2628" y="966"/>
                  </a:lnTo>
                  <a:lnTo>
                    <a:pt x="2635" y="966"/>
                  </a:lnTo>
                  <a:lnTo>
                    <a:pt x="2641" y="966"/>
                  </a:lnTo>
                  <a:lnTo>
                    <a:pt x="2647" y="966"/>
                  </a:lnTo>
                  <a:lnTo>
                    <a:pt x="2654" y="966"/>
                  </a:lnTo>
                  <a:lnTo>
                    <a:pt x="2660" y="966"/>
                  </a:lnTo>
                  <a:lnTo>
                    <a:pt x="2667" y="966"/>
                  </a:lnTo>
                  <a:lnTo>
                    <a:pt x="2673" y="959"/>
                  </a:lnTo>
                  <a:lnTo>
                    <a:pt x="2679" y="959"/>
                  </a:lnTo>
                  <a:lnTo>
                    <a:pt x="2686" y="959"/>
                  </a:lnTo>
                  <a:lnTo>
                    <a:pt x="2692" y="953"/>
                  </a:lnTo>
                  <a:lnTo>
                    <a:pt x="2698" y="953"/>
                  </a:lnTo>
                  <a:lnTo>
                    <a:pt x="2705" y="953"/>
                  </a:lnTo>
                  <a:lnTo>
                    <a:pt x="2711" y="946"/>
                  </a:lnTo>
                  <a:lnTo>
                    <a:pt x="2718" y="946"/>
                  </a:lnTo>
                  <a:lnTo>
                    <a:pt x="2724" y="940"/>
                  </a:lnTo>
                  <a:lnTo>
                    <a:pt x="2730" y="946"/>
                  </a:lnTo>
                  <a:lnTo>
                    <a:pt x="2737" y="946"/>
                  </a:lnTo>
                  <a:lnTo>
                    <a:pt x="2743" y="946"/>
                  </a:lnTo>
                  <a:lnTo>
                    <a:pt x="2749" y="953"/>
                  </a:lnTo>
                  <a:lnTo>
                    <a:pt x="2756" y="953"/>
                  </a:lnTo>
                  <a:lnTo>
                    <a:pt x="2762" y="953"/>
                  </a:lnTo>
                  <a:lnTo>
                    <a:pt x="2769" y="953"/>
                  </a:lnTo>
                  <a:lnTo>
                    <a:pt x="2775" y="953"/>
                  </a:lnTo>
                  <a:lnTo>
                    <a:pt x="2781" y="953"/>
                  </a:lnTo>
                  <a:lnTo>
                    <a:pt x="2788" y="953"/>
                  </a:lnTo>
                  <a:lnTo>
                    <a:pt x="2794" y="953"/>
                  </a:lnTo>
                  <a:lnTo>
                    <a:pt x="2800" y="953"/>
                  </a:lnTo>
                  <a:lnTo>
                    <a:pt x="2807" y="953"/>
                  </a:lnTo>
                  <a:lnTo>
                    <a:pt x="2813" y="953"/>
                  </a:lnTo>
                  <a:lnTo>
                    <a:pt x="2820" y="953"/>
                  </a:lnTo>
                  <a:lnTo>
                    <a:pt x="2826" y="953"/>
                  </a:lnTo>
                  <a:lnTo>
                    <a:pt x="2832" y="953"/>
                  </a:lnTo>
                  <a:lnTo>
                    <a:pt x="2839" y="953"/>
                  </a:lnTo>
                  <a:lnTo>
                    <a:pt x="2845" y="953"/>
                  </a:lnTo>
                  <a:lnTo>
                    <a:pt x="2852" y="959"/>
                  </a:lnTo>
                  <a:lnTo>
                    <a:pt x="2858" y="959"/>
                  </a:lnTo>
                  <a:lnTo>
                    <a:pt x="2864" y="953"/>
                  </a:lnTo>
                  <a:lnTo>
                    <a:pt x="2871" y="953"/>
                  </a:lnTo>
                  <a:lnTo>
                    <a:pt x="2877" y="953"/>
                  </a:lnTo>
                  <a:lnTo>
                    <a:pt x="2883" y="953"/>
                  </a:lnTo>
                  <a:lnTo>
                    <a:pt x="2890" y="953"/>
                  </a:lnTo>
                  <a:lnTo>
                    <a:pt x="2896" y="959"/>
                  </a:lnTo>
                  <a:lnTo>
                    <a:pt x="2903" y="953"/>
                  </a:lnTo>
                  <a:lnTo>
                    <a:pt x="2909" y="953"/>
                  </a:lnTo>
                  <a:lnTo>
                    <a:pt x="2915" y="953"/>
                  </a:lnTo>
                  <a:lnTo>
                    <a:pt x="2922" y="959"/>
                  </a:lnTo>
                  <a:lnTo>
                    <a:pt x="2928" y="959"/>
                  </a:lnTo>
                  <a:lnTo>
                    <a:pt x="2934" y="959"/>
                  </a:lnTo>
                  <a:lnTo>
                    <a:pt x="2941" y="953"/>
                  </a:lnTo>
                  <a:lnTo>
                    <a:pt x="2947" y="953"/>
                  </a:lnTo>
                  <a:lnTo>
                    <a:pt x="2954" y="953"/>
                  </a:lnTo>
                  <a:lnTo>
                    <a:pt x="2960" y="953"/>
                  </a:lnTo>
                  <a:lnTo>
                    <a:pt x="2966" y="953"/>
                  </a:lnTo>
                  <a:lnTo>
                    <a:pt x="2973" y="953"/>
                  </a:lnTo>
                  <a:lnTo>
                    <a:pt x="2979" y="953"/>
                  </a:lnTo>
                  <a:lnTo>
                    <a:pt x="2985" y="946"/>
                  </a:lnTo>
                  <a:lnTo>
                    <a:pt x="2992" y="946"/>
                  </a:lnTo>
                  <a:lnTo>
                    <a:pt x="2998" y="946"/>
                  </a:lnTo>
                  <a:lnTo>
                    <a:pt x="3005" y="953"/>
                  </a:lnTo>
                  <a:lnTo>
                    <a:pt x="3011" y="953"/>
                  </a:lnTo>
                  <a:lnTo>
                    <a:pt x="3017" y="953"/>
                  </a:lnTo>
                  <a:lnTo>
                    <a:pt x="3024" y="953"/>
                  </a:lnTo>
                  <a:lnTo>
                    <a:pt x="3030" y="953"/>
                  </a:lnTo>
                  <a:lnTo>
                    <a:pt x="3036" y="953"/>
                  </a:lnTo>
                  <a:lnTo>
                    <a:pt x="3043" y="946"/>
                  </a:lnTo>
                  <a:lnTo>
                    <a:pt x="3049" y="953"/>
                  </a:lnTo>
                  <a:lnTo>
                    <a:pt x="3056" y="946"/>
                  </a:lnTo>
                  <a:lnTo>
                    <a:pt x="3062" y="946"/>
                  </a:lnTo>
                  <a:lnTo>
                    <a:pt x="3068" y="946"/>
                  </a:lnTo>
                  <a:lnTo>
                    <a:pt x="3075" y="953"/>
                  </a:lnTo>
                  <a:lnTo>
                    <a:pt x="3081" y="946"/>
                  </a:lnTo>
                  <a:lnTo>
                    <a:pt x="3088" y="953"/>
                  </a:lnTo>
                  <a:lnTo>
                    <a:pt x="3094" y="953"/>
                  </a:lnTo>
                  <a:lnTo>
                    <a:pt x="3100" y="953"/>
                  </a:lnTo>
                  <a:lnTo>
                    <a:pt x="3107" y="953"/>
                  </a:lnTo>
                  <a:lnTo>
                    <a:pt x="3113" y="946"/>
                  </a:lnTo>
                  <a:lnTo>
                    <a:pt x="3119" y="946"/>
                  </a:lnTo>
                  <a:lnTo>
                    <a:pt x="3126" y="946"/>
                  </a:lnTo>
                  <a:lnTo>
                    <a:pt x="3132" y="946"/>
                  </a:lnTo>
                  <a:lnTo>
                    <a:pt x="3139" y="946"/>
                  </a:lnTo>
                  <a:lnTo>
                    <a:pt x="3145" y="946"/>
                  </a:lnTo>
                  <a:lnTo>
                    <a:pt x="3151" y="946"/>
                  </a:lnTo>
                  <a:lnTo>
                    <a:pt x="3158" y="946"/>
                  </a:lnTo>
                  <a:lnTo>
                    <a:pt x="3164" y="946"/>
                  </a:lnTo>
                  <a:lnTo>
                    <a:pt x="3170" y="946"/>
                  </a:lnTo>
                  <a:lnTo>
                    <a:pt x="3177" y="946"/>
                  </a:lnTo>
                  <a:lnTo>
                    <a:pt x="3183" y="946"/>
                  </a:lnTo>
                  <a:lnTo>
                    <a:pt x="3190" y="946"/>
                  </a:lnTo>
                  <a:lnTo>
                    <a:pt x="3196" y="946"/>
                  </a:lnTo>
                  <a:lnTo>
                    <a:pt x="3202" y="940"/>
                  </a:lnTo>
                  <a:lnTo>
                    <a:pt x="3209" y="940"/>
                  </a:lnTo>
                  <a:lnTo>
                    <a:pt x="3215" y="940"/>
                  </a:lnTo>
                  <a:lnTo>
                    <a:pt x="3221" y="940"/>
                  </a:lnTo>
                  <a:lnTo>
                    <a:pt x="3228" y="940"/>
                  </a:lnTo>
                  <a:lnTo>
                    <a:pt x="3234" y="940"/>
                  </a:lnTo>
                  <a:lnTo>
                    <a:pt x="3241" y="940"/>
                  </a:lnTo>
                  <a:lnTo>
                    <a:pt x="3247" y="940"/>
                  </a:lnTo>
                  <a:lnTo>
                    <a:pt x="3253" y="934"/>
                  </a:lnTo>
                  <a:lnTo>
                    <a:pt x="3260" y="934"/>
                  </a:lnTo>
                  <a:lnTo>
                    <a:pt x="3266" y="934"/>
                  </a:lnTo>
                  <a:lnTo>
                    <a:pt x="3273" y="934"/>
                  </a:lnTo>
                  <a:lnTo>
                    <a:pt x="3279" y="934"/>
                  </a:lnTo>
                  <a:lnTo>
                    <a:pt x="3285" y="934"/>
                  </a:lnTo>
                  <a:lnTo>
                    <a:pt x="3292" y="934"/>
                  </a:lnTo>
                  <a:lnTo>
                    <a:pt x="3298" y="934"/>
                  </a:lnTo>
                  <a:lnTo>
                    <a:pt x="3304" y="934"/>
                  </a:lnTo>
                  <a:lnTo>
                    <a:pt x="3311" y="934"/>
                  </a:lnTo>
                  <a:lnTo>
                    <a:pt x="3317" y="934"/>
                  </a:lnTo>
                  <a:lnTo>
                    <a:pt x="3324" y="934"/>
                  </a:lnTo>
                  <a:lnTo>
                    <a:pt x="3330" y="927"/>
                  </a:lnTo>
                  <a:lnTo>
                    <a:pt x="3336" y="927"/>
                  </a:lnTo>
                  <a:lnTo>
                    <a:pt x="3343" y="927"/>
                  </a:lnTo>
                  <a:lnTo>
                    <a:pt x="3349" y="921"/>
                  </a:lnTo>
                  <a:lnTo>
                    <a:pt x="3355" y="908"/>
                  </a:lnTo>
                  <a:lnTo>
                    <a:pt x="3362" y="908"/>
                  </a:lnTo>
                  <a:lnTo>
                    <a:pt x="3368" y="902"/>
                  </a:lnTo>
                  <a:lnTo>
                    <a:pt x="3375" y="902"/>
                  </a:lnTo>
                  <a:lnTo>
                    <a:pt x="3381" y="908"/>
                  </a:lnTo>
                  <a:lnTo>
                    <a:pt x="3387" y="908"/>
                  </a:lnTo>
                  <a:lnTo>
                    <a:pt x="3394" y="902"/>
                  </a:lnTo>
                  <a:lnTo>
                    <a:pt x="3400" y="895"/>
                  </a:lnTo>
                  <a:lnTo>
                    <a:pt x="3406" y="882"/>
                  </a:lnTo>
                  <a:lnTo>
                    <a:pt x="3413" y="819"/>
                  </a:lnTo>
                  <a:lnTo>
                    <a:pt x="3419" y="671"/>
                  </a:lnTo>
                  <a:lnTo>
                    <a:pt x="3426" y="429"/>
                  </a:lnTo>
                  <a:lnTo>
                    <a:pt x="3432" y="166"/>
                  </a:lnTo>
                  <a:lnTo>
                    <a:pt x="3438" y="7"/>
                  </a:lnTo>
                  <a:lnTo>
                    <a:pt x="3445" y="0"/>
                  </a:lnTo>
                  <a:lnTo>
                    <a:pt x="3451" y="102"/>
                  </a:lnTo>
                  <a:lnTo>
                    <a:pt x="3457" y="249"/>
                  </a:lnTo>
                  <a:lnTo>
                    <a:pt x="3464" y="397"/>
                  </a:lnTo>
                  <a:lnTo>
                    <a:pt x="3470" y="512"/>
                  </a:lnTo>
                  <a:lnTo>
                    <a:pt x="3477" y="582"/>
                  </a:lnTo>
                  <a:lnTo>
                    <a:pt x="3483" y="614"/>
                  </a:lnTo>
                  <a:lnTo>
                    <a:pt x="3489" y="640"/>
                  </a:lnTo>
                  <a:lnTo>
                    <a:pt x="3496" y="659"/>
                  </a:lnTo>
                  <a:lnTo>
                    <a:pt x="3502" y="684"/>
                  </a:lnTo>
                  <a:lnTo>
                    <a:pt x="3509" y="716"/>
                  </a:lnTo>
                  <a:lnTo>
                    <a:pt x="3515" y="755"/>
                  </a:lnTo>
                  <a:lnTo>
                    <a:pt x="3521" y="793"/>
                  </a:lnTo>
                  <a:lnTo>
                    <a:pt x="3528" y="819"/>
                  </a:lnTo>
                  <a:lnTo>
                    <a:pt x="3534" y="844"/>
                  </a:lnTo>
                  <a:lnTo>
                    <a:pt x="3540" y="863"/>
                  </a:lnTo>
                  <a:lnTo>
                    <a:pt x="3547" y="870"/>
                  </a:lnTo>
                  <a:lnTo>
                    <a:pt x="3553" y="882"/>
                  </a:lnTo>
                  <a:lnTo>
                    <a:pt x="3560" y="882"/>
                  </a:lnTo>
                  <a:lnTo>
                    <a:pt x="3566" y="889"/>
                  </a:lnTo>
                  <a:lnTo>
                    <a:pt x="3572" y="895"/>
                  </a:lnTo>
                  <a:lnTo>
                    <a:pt x="3579" y="902"/>
                  </a:lnTo>
                  <a:lnTo>
                    <a:pt x="3585" y="902"/>
                  </a:lnTo>
                  <a:lnTo>
                    <a:pt x="3591" y="908"/>
                  </a:lnTo>
                  <a:lnTo>
                    <a:pt x="3598" y="914"/>
                  </a:lnTo>
                  <a:lnTo>
                    <a:pt x="3604" y="921"/>
                  </a:lnTo>
                  <a:lnTo>
                    <a:pt x="3611" y="921"/>
                  </a:lnTo>
                  <a:lnTo>
                    <a:pt x="3617" y="927"/>
                  </a:lnTo>
                  <a:lnTo>
                    <a:pt x="3623" y="927"/>
                  </a:lnTo>
                  <a:lnTo>
                    <a:pt x="3630" y="927"/>
                  </a:lnTo>
                  <a:lnTo>
                    <a:pt x="3636" y="927"/>
                  </a:lnTo>
                  <a:lnTo>
                    <a:pt x="3642" y="934"/>
                  </a:lnTo>
                  <a:lnTo>
                    <a:pt x="3649" y="934"/>
                  </a:lnTo>
                  <a:lnTo>
                    <a:pt x="3655" y="934"/>
                  </a:lnTo>
                  <a:lnTo>
                    <a:pt x="3662" y="940"/>
                  </a:lnTo>
                  <a:lnTo>
                    <a:pt x="3668" y="940"/>
                  </a:lnTo>
                  <a:lnTo>
                    <a:pt x="3674" y="940"/>
                  </a:lnTo>
                  <a:lnTo>
                    <a:pt x="3681" y="940"/>
                  </a:lnTo>
                  <a:lnTo>
                    <a:pt x="3687" y="940"/>
                  </a:lnTo>
                  <a:lnTo>
                    <a:pt x="3694" y="940"/>
                  </a:lnTo>
                  <a:lnTo>
                    <a:pt x="3700" y="940"/>
                  </a:lnTo>
                  <a:lnTo>
                    <a:pt x="3706" y="940"/>
                  </a:lnTo>
                  <a:lnTo>
                    <a:pt x="3713" y="940"/>
                  </a:lnTo>
                  <a:lnTo>
                    <a:pt x="3719" y="940"/>
                  </a:lnTo>
                  <a:lnTo>
                    <a:pt x="3725" y="940"/>
                  </a:lnTo>
                  <a:lnTo>
                    <a:pt x="3732" y="940"/>
                  </a:lnTo>
                  <a:lnTo>
                    <a:pt x="3738" y="940"/>
                  </a:lnTo>
                  <a:lnTo>
                    <a:pt x="3745" y="940"/>
                  </a:lnTo>
                  <a:lnTo>
                    <a:pt x="3751" y="940"/>
                  </a:lnTo>
                  <a:lnTo>
                    <a:pt x="3757" y="940"/>
                  </a:lnTo>
                  <a:lnTo>
                    <a:pt x="3764" y="940"/>
                  </a:lnTo>
                  <a:lnTo>
                    <a:pt x="3770" y="940"/>
                  </a:lnTo>
                  <a:lnTo>
                    <a:pt x="3776" y="940"/>
                  </a:lnTo>
                  <a:lnTo>
                    <a:pt x="3783" y="940"/>
                  </a:lnTo>
                  <a:lnTo>
                    <a:pt x="3789" y="940"/>
                  </a:lnTo>
                  <a:lnTo>
                    <a:pt x="3796" y="940"/>
                  </a:lnTo>
                  <a:lnTo>
                    <a:pt x="3802" y="940"/>
                  </a:lnTo>
                  <a:lnTo>
                    <a:pt x="3808" y="940"/>
                  </a:lnTo>
                  <a:lnTo>
                    <a:pt x="3815" y="940"/>
                  </a:lnTo>
                  <a:lnTo>
                    <a:pt x="3821" y="940"/>
                  </a:lnTo>
                  <a:lnTo>
                    <a:pt x="3827" y="940"/>
                  </a:lnTo>
                  <a:lnTo>
                    <a:pt x="3834" y="940"/>
                  </a:lnTo>
                  <a:lnTo>
                    <a:pt x="3840" y="940"/>
                  </a:lnTo>
                  <a:lnTo>
                    <a:pt x="3847" y="940"/>
                  </a:lnTo>
                  <a:lnTo>
                    <a:pt x="3853" y="940"/>
                  </a:lnTo>
                  <a:lnTo>
                    <a:pt x="3859" y="940"/>
                  </a:lnTo>
                  <a:lnTo>
                    <a:pt x="3866" y="940"/>
                  </a:lnTo>
                  <a:lnTo>
                    <a:pt x="3872" y="940"/>
                  </a:lnTo>
                  <a:lnTo>
                    <a:pt x="3878" y="940"/>
                  </a:lnTo>
                  <a:lnTo>
                    <a:pt x="3885" y="940"/>
                  </a:lnTo>
                  <a:lnTo>
                    <a:pt x="3891" y="940"/>
                  </a:lnTo>
                  <a:lnTo>
                    <a:pt x="3898" y="940"/>
                  </a:lnTo>
                  <a:lnTo>
                    <a:pt x="3904" y="940"/>
                  </a:lnTo>
                  <a:lnTo>
                    <a:pt x="3910" y="940"/>
                  </a:lnTo>
                  <a:lnTo>
                    <a:pt x="3917" y="940"/>
                  </a:lnTo>
                  <a:lnTo>
                    <a:pt x="3923" y="940"/>
                  </a:lnTo>
                  <a:lnTo>
                    <a:pt x="3930" y="940"/>
                  </a:lnTo>
                  <a:lnTo>
                    <a:pt x="3936" y="940"/>
                  </a:lnTo>
                  <a:lnTo>
                    <a:pt x="3942" y="940"/>
                  </a:lnTo>
                  <a:lnTo>
                    <a:pt x="3949" y="940"/>
                  </a:lnTo>
                  <a:lnTo>
                    <a:pt x="3955" y="940"/>
                  </a:lnTo>
                  <a:lnTo>
                    <a:pt x="3961" y="940"/>
                  </a:lnTo>
                  <a:lnTo>
                    <a:pt x="3968" y="940"/>
                  </a:lnTo>
                  <a:lnTo>
                    <a:pt x="3974" y="940"/>
                  </a:lnTo>
                  <a:lnTo>
                    <a:pt x="3981" y="940"/>
                  </a:lnTo>
                  <a:lnTo>
                    <a:pt x="3987" y="940"/>
                  </a:lnTo>
                  <a:lnTo>
                    <a:pt x="3993" y="940"/>
                  </a:lnTo>
                  <a:lnTo>
                    <a:pt x="4000" y="940"/>
                  </a:lnTo>
                  <a:lnTo>
                    <a:pt x="4006" y="940"/>
                  </a:lnTo>
                  <a:lnTo>
                    <a:pt x="4012" y="940"/>
                  </a:lnTo>
                  <a:lnTo>
                    <a:pt x="4019" y="940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353" name="Text Box 100"/>
          <p:cNvSpPr txBox="1">
            <a:spLocks noChangeArrowheads="1"/>
          </p:cNvSpPr>
          <p:nvPr/>
        </p:nvSpPr>
        <p:spPr bwMode="auto">
          <a:xfrm>
            <a:off x="914400" y="358140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PA-3b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543" name="542 Grupo"/>
          <p:cNvGrpSpPr/>
          <p:nvPr/>
        </p:nvGrpSpPr>
        <p:grpSpPr>
          <a:xfrm>
            <a:off x="3352800" y="3810000"/>
            <a:ext cx="3352800" cy="1973111"/>
            <a:chOff x="3352800" y="3581400"/>
            <a:chExt cx="3352800" cy="1973111"/>
          </a:xfrm>
        </p:grpSpPr>
        <p:sp>
          <p:nvSpPr>
            <p:cNvPr id="357" name="Line 7"/>
            <p:cNvSpPr>
              <a:spLocks noChangeShapeType="1"/>
            </p:cNvSpPr>
            <p:nvPr/>
          </p:nvSpPr>
          <p:spPr bwMode="auto">
            <a:xfrm flipV="1">
              <a:off x="3978159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8" name="Line 8"/>
            <p:cNvSpPr>
              <a:spLocks noChangeShapeType="1"/>
            </p:cNvSpPr>
            <p:nvPr/>
          </p:nvSpPr>
          <p:spPr bwMode="auto">
            <a:xfrm flipV="1">
              <a:off x="4243233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9" name="Line 9"/>
            <p:cNvSpPr>
              <a:spLocks noChangeShapeType="1"/>
            </p:cNvSpPr>
            <p:nvPr/>
          </p:nvSpPr>
          <p:spPr bwMode="auto">
            <a:xfrm flipV="1">
              <a:off x="4512263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0" name="Line 10"/>
            <p:cNvSpPr>
              <a:spLocks noChangeShapeType="1"/>
            </p:cNvSpPr>
            <p:nvPr/>
          </p:nvSpPr>
          <p:spPr bwMode="auto">
            <a:xfrm flipV="1">
              <a:off x="4777337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1" name="Line 11"/>
            <p:cNvSpPr>
              <a:spLocks noChangeShapeType="1"/>
            </p:cNvSpPr>
            <p:nvPr/>
          </p:nvSpPr>
          <p:spPr bwMode="auto">
            <a:xfrm flipV="1">
              <a:off x="5046367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2" name="Line 12"/>
            <p:cNvSpPr>
              <a:spLocks noChangeShapeType="1"/>
            </p:cNvSpPr>
            <p:nvPr/>
          </p:nvSpPr>
          <p:spPr bwMode="auto">
            <a:xfrm flipV="1">
              <a:off x="5311440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3" name="Line 13"/>
            <p:cNvSpPr>
              <a:spLocks noChangeShapeType="1"/>
            </p:cNvSpPr>
            <p:nvPr/>
          </p:nvSpPr>
          <p:spPr bwMode="auto">
            <a:xfrm flipV="1">
              <a:off x="5576515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4" name="Line 14"/>
            <p:cNvSpPr>
              <a:spLocks noChangeShapeType="1"/>
            </p:cNvSpPr>
            <p:nvPr/>
          </p:nvSpPr>
          <p:spPr bwMode="auto">
            <a:xfrm flipV="1">
              <a:off x="5845545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5" name="Line 15"/>
            <p:cNvSpPr>
              <a:spLocks noChangeShapeType="1"/>
            </p:cNvSpPr>
            <p:nvPr/>
          </p:nvSpPr>
          <p:spPr bwMode="auto">
            <a:xfrm flipV="1">
              <a:off x="6110618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6" name="Line 16"/>
            <p:cNvSpPr>
              <a:spLocks noChangeShapeType="1"/>
            </p:cNvSpPr>
            <p:nvPr/>
          </p:nvSpPr>
          <p:spPr bwMode="auto">
            <a:xfrm flipV="1">
              <a:off x="6379649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7" name="Line 17"/>
            <p:cNvSpPr>
              <a:spLocks noChangeShapeType="1"/>
            </p:cNvSpPr>
            <p:nvPr/>
          </p:nvSpPr>
          <p:spPr bwMode="auto">
            <a:xfrm flipV="1">
              <a:off x="6644723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8" name="Line 18"/>
            <p:cNvSpPr>
              <a:spLocks noChangeShapeType="1"/>
            </p:cNvSpPr>
            <p:nvPr/>
          </p:nvSpPr>
          <p:spPr bwMode="auto">
            <a:xfrm flipV="1">
              <a:off x="3978159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9" name="Line 19"/>
            <p:cNvSpPr>
              <a:spLocks noChangeShapeType="1"/>
            </p:cNvSpPr>
            <p:nvPr/>
          </p:nvSpPr>
          <p:spPr bwMode="auto">
            <a:xfrm flipV="1">
              <a:off x="5311440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0" name="Line 20"/>
            <p:cNvSpPr>
              <a:spLocks noChangeShapeType="1"/>
            </p:cNvSpPr>
            <p:nvPr/>
          </p:nvSpPr>
          <p:spPr bwMode="auto">
            <a:xfrm flipV="1">
              <a:off x="6644723" y="3622346"/>
              <a:ext cx="660" cy="164248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1" name="Line 21"/>
            <p:cNvSpPr>
              <a:spLocks noChangeShapeType="1"/>
            </p:cNvSpPr>
            <p:nvPr/>
          </p:nvSpPr>
          <p:spPr bwMode="auto">
            <a:xfrm>
              <a:off x="3978159" y="5264826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2" name="Line 22"/>
            <p:cNvSpPr>
              <a:spLocks noChangeShapeType="1"/>
            </p:cNvSpPr>
            <p:nvPr/>
          </p:nvSpPr>
          <p:spPr bwMode="auto">
            <a:xfrm>
              <a:off x="3978159" y="4991234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3" name="Line 23"/>
            <p:cNvSpPr>
              <a:spLocks noChangeShapeType="1"/>
            </p:cNvSpPr>
            <p:nvPr/>
          </p:nvSpPr>
          <p:spPr bwMode="auto">
            <a:xfrm>
              <a:off x="3978159" y="4717643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4" name="Line 24"/>
            <p:cNvSpPr>
              <a:spLocks noChangeShapeType="1"/>
            </p:cNvSpPr>
            <p:nvPr/>
          </p:nvSpPr>
          <p:spPr bwMode="auto">
            <a:xfrm>
              <a:off x="3978159" y="4444051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5" name="Line 25"/>
            <p:cNvSpPr>
              <a:spLocks noChangeShapeType="1"/>
            </p:cNvSpPr>
            <p:nvPr/>
          </p:nvSpPr>
          <p:spPr bwMode="auto">
            <a:xfrm>
              <a:off x="3978159" y="4170460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6" name="Line 26"/>
            <p:cNvSpPr>
              <a:spLocks noChangeShapeType="1"/>
            </p:cNvSpPr>
            <p:nvPr/>
          </p:nvSpPr>
          <p:spPr bwMode="auto">
            <a:xfrm>
              <a:off x="3978159" y="3895937"/>
              <a:ext cx="2666564" cy="93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7" name="Line 27"/>
            <p:cNvSpPr>
              <a:spLocks noChangeShapeType="1"/>
            </p:cNvSpPr>
            <p:nvPr/>
          </p:nvSpPr>
          <p:spPr bwMode="auto">
            <a:xfrm>
              <a:off x="3978159" y="3622346"/>
              <a:ext cx="2666564" cy="93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8" name="Line 28"/>
            <p:cNvSpPr>
              <a:spLocks noChangeShapeType="1"/>
            </p:cNvSpPr>
            <p:nvPr/>
          </p:nvSpPr>
          <p:spPr bwMode="auto">
            <a:xfrm>
              <a:off x="3978159" y="5264826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9" name="Line 29"/>
            <p:cNvSpPr>
              <a:spLocks noChangeShapeType="1"/>
            </p:cNvSpPr>
            <p:nvPr/>
          </p:nvSpPr>
          <p:spPr bwMode="auto">
            <a:xfrm>
              <a:off x="3978159" y="4991234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0" name="Line 30"/>
            <p:cNvSpPr>
              <a:spLocks noChangeShapeType="1"/>
            </p:cNvSpPr>
            <p:nvPr/>
          </p:nvSpPr>
          <p:spPr bwMode="auto">
            <a:xfrm>
              <a:off x="3978159" y="4717643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1" name="Line 31"/>
            <p:cNvSpPr>
              <a:spLocks noChangeShapeType="1"/>
            </p:cNvSpPr>
            <p:nvPr/>
          </p:nvSpPr>
          <p:spPr bwMode="auto">
            <a:xfrm>
              <a:off x="3978159" y="4444051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2" name="Line 32"/>
            <p:cNvSpPr>
              <a:spLocks noChangeShapeType="1"/>
            </p:cNvSpPr>
            <p:nvPr/>
          </p:nvSpPr>
          <p:spPr bwMode="auto">
            <a:xfrm>
              <a:off x="3978159" y="4170460"/>
              <a:ext cx="2666564" cy="93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3" name="Line 33"/>
            <p:cNvSpPr>
              <a:spLocks noChangeShapeType="1"/>
            </p:cNvSpPr>
            <p:nvPr/>
          </p:nvSpPr>
          <p:spPr bwMode="auto">
            <a:xfrm>
              <a:off x="3978159" y="3895937"/>
              <a:ext cx="2666564" cy="93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4" name="Line 34"/>
            <p:cNvSpPr>
              <a:spLocks noChangeShapeType="1"/>
            </p:cNvSpPr>
            <p:nvPr/>
          </p:nvSpPr>
          <p:spPr bwMode="auto">
            <a:xfrm>
              <a:off x="3978159" y="3622346"/>
              <a:ext cx="2666564" cy="93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5" name="Line 35"/>
            <p:cNvSpPr>
              <a:spLocks noChangeShapeType="1"/>
            </p:cNvSpPr>
            <p:nvPr/>
          </p:nvSpPr>
          <p:spPr bwMode="auto">
            <a:xfrm flipH="1">
              <a:off x="3644122" y="5264826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6" name="Line 36"/>
            <p:cNvSpPr>
              <a:spLocks noChangeShapeType="1"/>
            </p:cNvSpPr>
            <p:nvPr/>
          </p:nvSpPr>
          <p:spPr bwMode="auto">
            <a:xfrm flipH="1">
              <a:off x="3644122" y="4854438"/>
              <a:ext cx="164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7" name="Line 37"/>
            <p:cNvSpPr>
              <a:spLocks noChangeShapeType="1"/>
            </p:cNvSpPr>
            <p:nvPr/>
          </p:nvSpPr>
          <p:spPr bwMode="auto">
            <a:xfrm flipH="1">
              <a:off x="3644122" y="4444051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8" name="Line 38"/>
            <p:cNvSpPr>
              <a:spLocks noChangeShapeType="1"/>
            </p:cNvSpPr>
            <p:nvPr/>
          </p:nvSpPr>
          <p:spPr bwMode="auto">
            <a:xfrm flipH="1">
              <a:off x="3644122" y="4033664"/>
              <a:ext cx="164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9" name="Line 39"/>
            <p:cNvSpPr>
              <a:spLocks noChangeShapeType="1"/>
            </p:cNvSpPr>
            <p:nvPr/>
          </p:nvSpPr>
          <p:spPr bwMode="auto">
            <a:xfrm flipH="1">
              <a:off x="3644122" y="3622346"/>
              <a:ext cx="164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0" name="Line 40"/>
            <p:cNvSpPr>
              <a:spLocks noChangeShapeType="1"/>
            </p:cNvSpPr>
            <p:nvPr/>
          </p:nvSpPr>
          <p:spPr bwMode="auto">
            <a:xfrm flipH="1">
              <a:off x="3623021" y="5264826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1" name="Line 41"/>
            <p:cNvSpPr>
              <a:spLocks noChangeShapeType="1"/>
            </p:cNvSpPr>
            <p:nvPr/>
          </p:nvSpPr>
          <p:spPr bwMode="auto">
            <a:xfrm flipH="1">
              <a:off x="3623021" y="4444051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2" name="Line 42"/>
            <p:cNvSpPr>
              <a:spLocks noChangeShapeType="1"/>
            </p:cNvSpPr>
            <p:nvPr/>
          </p:nvSpPr>
          <p:spPr bwMode="auto">
            <a:xfrm flipH="1">
              <a:off x="3623021" y="3622346"/>
              <a:ext cx="375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3" name="Line 43"/>
            <p:cNvSpPr>
              <a:spLocks noChangeShapeType="1"/>
            </p:cNvSpPr>
            <p:nvPr/>
          </p:nvSpPr>
          <p:spPr bwMode="auto">
            <a:xfrm flipV="1">
              <a:off x="3660607" y="3628860"/>
              <a:ext cx="660" cy="163596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4" name="Rectangle 44"/>
            <p:cNvSpPr>
              <a:spLocks noChangeArrowheads="1"/>
            </p:cNvSpPr>
            <p:nvPr/>
          </p:nvSpPr>
          <p:spPr bwMode="auto">
            <a:xfrm>
              <a:off x="3532413" y="5223882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95" name="Rectangle 45"/>
            <p:cNvSpPr>
              <a:spLocks noChangeArrowheads="1"/>
            </p:cNvSpPr>
            <p:nvPr/>
          </p:nvSpPr>
          <p:spPr bwMode="auto">
            <a:xfrm>
              <a:off x="3507356" y="4408689"/>
              <a:ext cx="1004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96" name="Rectangle 46"/>
            <p:cNvSpPr>
              <a:spLocks noChangeArrowheads="1"/>
            </p:cNvSpPr>
            <p:nvPr/>
          </p:nvSpPr>
          <p:spPr bwMode="auto">
            <a:xfrm>
              <a:off x="3426377" y="3581400"/>
              <a:ext cx="15066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397" name="Rectangle 47"/>
            <p:cNvSpPr>
              <a:spLocks noChangeArrowheads="1"/>
            </p:cNvSpPr>
            <p:nvPr/>
          </p:nvSpPr>
          <p:spPr bwMode="auto">
            <a:xfrm rot="16200000">
              <a:off x="3081243" y="4417286"/>
              <a:ext cx="663643" cy="1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398" name="Line 48"/>
            <p:cNvSpPr>
              <a:spLocks noChangeShapeType="1"/>
            </p:cNvSpPr>
            <p:nvPr/>
          </p:nvSpPr>
          <p:spPr bwMode="auto">
            <a:xfrm flipH="1">
              <a:off x="3961675" y="5264826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9" name="Line 49"/>
            <p:cNvSpPr>
              <a:spLocks noChangeShapeType="1"/>
            </p:cNvSpPr>
            <p:nvPr/>
          </p:nvSpPr>
          <p:spPr bwMode="auto">
            <a:xfrm flipH="1">
              <a:off x="3961675" y="4991234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0" name="Line 50"/>
            <p:cNvSpPr>
              <a:spLocks noChangeShapeType="1"/>
            </p:cNvSpPr>
            <p:nvPr/>
          </p:nvSpPr>
          <p:spPr bwMode="auto">
            <a:xfrm flipH="1">
              <a:off x="3961675" y="4717643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1" name="Line 51"/>
            <p:cNvSpPr>
              <a:spLocks noChangeShapeType="1"/>
            </p:cNvSpPr>
            <p:nvPr/>
          </p:nvSpPr>
          <p:spPr bwMode="auto">
            <a:xfrm flipH="1">
              <a:off x="3961675" y="4444051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2" name="Line 52"/>
            <p:cNvSpPr>
              <a:spLocks noChangeShapeType="1"/>
            </p:cNvSpPr>
            <p:nvPr/>
          </p:nvSpPr>
          <p:spPr bwMode="auto">
            <a:xfrm flipH="1">
              <a:off x="3961675" y="4170460"/>
              <a:ext cx="164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3" name="Line 53"/>
            <p:cNvSpPr>
              <a:spLocks noChangeShapeType="1"/>
            </p:cNvSpPr>
            <p:nvPr/>
          </p:nvSpPr>
          <p:spPr bwMode="auto">
            <a:xfrm flipH="1">
              <a:off x="3961675" y="3895937"/>
              <a:ext cx="164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4" name="Line 54"/>
            <p:cNvSpPr>
              <a:spLocks noChangeShapeType="1"/>
            </p:cNvSpPr>
            <p:nvPr/>
          </p:nvSpPr>
          <p:spPr bwMode="auto">
            <a:xfrm flipH="1">
              <a:off x="3961675" y="3622346"/>
              <a:ext cx="164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5" name="Line 55"/>
            <p:cNvSpPr>
              <a:spLocks noChangeShapeType="1"/>
            </p:cNvSpPr>
            <p:nvPr/>
          </p:nvSpPr>
          <p:spPr bwMode="auto">
            <a:xfrm flipH="1">
              <a:off x="3940574" y="5264826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6" name="Line 56"/>
            <p:cNvSpPr>
              <a:spLocks noChangeShapeType="1"/>
            </p:cNvSpPr>
            <p:nvPr/>
          </p:nvSpPr>
          <p:spPr bwMode="auto">
            <a:xfrm flipH="1">
              <a:off x="3940574" y="4991234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7" name="Line 57"/>
            <p:cNvSpPr>
              <a:spLocks noChangeShapeType="1"/>
            </p:cNvSpPr>
            <p:nvPr/>
          </p:nvSpPr>
          <p:spPr bwMode="auto">
            <a:xfrm flipH="1">
              <a:off x="3940574" y="4717643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8" name="Line 58"/>
            <p:cNvSpPr>
              <a:spLocks noChangeShapeType="1"/>
            </p:cNvSpPr>
            <p:nvPr/>
          </p:nvSpPr>
          <p:spPr bwMode="auto">
            <a:xfrm flipH="1">
              <a:off x="3940574" y="4444051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9" name="Line 59"/>
            <p:cNvSpPr>
              <a:spLocks noChangeShapeType="1"/>
            </p:cNvSpPr>
            <p:nvPr/>
          </p:nvSpPr>
          <p:spPr bwMode="auto">
            <a:xfrm flipH="1">
              <a:off x="3940574" y="4170460"/>
              <a:ext cx="37584" cy="9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0" name="Line 60"/>
            <p:cNvSpPr>
              <a:spLocks noChangeShapeType="1"/>
            </p:cNvSpPr>
            <p:nvPr/>
          </p:nvSpPr>
          <p:spPr bwMode="auto">
            <a:xfrm flipH="1">
              <a:off x="3940574" y="3895937"/>
              <a:ext cx="375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1" name="Line 61"/>
            <p:cNvSpPr>
              <a:spLocks noChangeShapeType="1"/>
            </p:cNvSpPr>
            <p:nvPr/>
          </p:nvSpPr>
          <p:spPr bwMode="auto">
            <a:xfrm flipH="1">
              <a:off x="3940574" y="3622346"/>
              <a:ext cx="37584" cy="9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2" name="Line 62"/>
            <p:cNvSpPr>
              <a:spLocks noChangeShapeType="1"/>
            </p:cNvSpPr>
            <p:nvPr/>
          </p:nvSpPr>
          <p:spPr bwMode="auto">
            <a:xfrm flipV="1">
              <a:off x="3978159" y="3628860"/>
              <a:ext cx="660" cy="163596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3" name="Rectangle 63"/>
            <p:cNvSpPr>
              <a:spLocks noChangeArrowheads="1"/>
            </p:cNvSpPr>
            <p:nvPr/>
          </p:nvSpPr>
          <p:spPr bwMode="auto">
            <a:xfrm>
              <a:off x="3868700" y="5223882"/>
              <a:ext cx="8160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414" name="Rectangle 64"/>
            <p:cNvSpPr>
              <a:spLocks noChangeArrowheads="1"/>
            </p:cNvSpPr>
            <p:nvPr/>
          </p:nvSpPr>
          <p:spPr bwMode="auto">
            <a:xfrm>
              <a:off x="3885845" y="4949358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415" name="Rectangle 65"/>
            <p:cNvSpPr>
              <a:spLocks noChangeArrowheads="1"/>
            </p:cNvSpPr>
            <p:nvPr/>
          </p:nvSpPr>
          <p:spPr bwMode="auto">
            <a:xfrm>
              <a:off x="3885845" y="4675767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416" name="Rectangle 66"/>
            <p:cNvSpPr>
              <a:spLocks noChangeArrowheads="1"/>
            </p:cNvSpPr>
            <p:nvPr/>
          </p:nvSpPr>
          <p:spPr bwMode="auto">
            <a:xfrm>
              <a:off x="3885845" y="4402175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417" name="Rectangle 67"/>
            <p:cNvSpPr>
              <a:spLocks noChangeArrowheads="1"/>
            </p:cNvSpPr>
            <p:nvPr/>
          </p:nvSpPr>
          <p:spPr bwMode="auto">
            <a:xfrm>
              <a:off x="3885845" y="4128583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418" name="Rectangle 68"/>
            <p:cNvSpPr>
              <a:spLocks noChangeArrowheads="1"/>
            </p:cNvSpPr>
            <p:nvPr/>
          </p:nvSpPr>
          <p:spPr bwMode="auto">
            <a:xfrm>
              <a:off x="3885845" y="3854992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419" name="Rectangle 69"/>
            <p:cNvSpPr>
              <a:spLocks noChangeArrowheads="1"/>
            </p:cNvSpPr>
            <p:nvPr/>
          </p:nvSpPr>
          <p:spPr bwMode="auto">
            <a:xfrm>
              <a:off x="3885845" y="3581400"/>
              <a:ext cx="502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420" name="Rectangle 70"/>
            <p:cNvSpPr>
              <a:spLocks noChangeArrowheads="1"/>
            </p:cNvSpPr>
            <p:nvPr/>
          </p:nvSpPr>
          <p:spPr bwMode="auto">
            <a:xfrm rot="16200000">
              <a:off x="3655568" y="4429384"/>
              <a:ext cx="291747" cy="120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421" name="Line 71"/>
            <p:cNvSpPr>
              <a:spLocks noChangeShapeType="1"/>
            </p:cNvSpPr>
            <p:nvPr/>
          </p:nvSpPr>
          <p:spPr bwMode="auto">
            <a:xfrm>
              <a:off x="3978159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2" name="Line 72"/>
            <p:cNvSpPr>
              <a:spLocks noChangeShapeType="1"/>
            </p:cNvSpPr>
            <p:nvPr/>
          </p:nvSpPr>
          <p:spPr bwMode="auto">
            <a:xfrm>
              <a:off x="4243233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3" name="Line 73"/>
            <p:cNvSpPr>
              <a:spLocks noChangeShapeType="1"/>
            </p:cNvSpPr>
            <p:nvPr/>
          </p:nvSpPr>
          <p:spPr bwMode="auto">
            <a:xfrm>
              <a:off x="4512263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4" name="Line 74"/>
            <p:cNvSpPr>
              <a:spLocks noChangeShapeType="1"/>
            </p:cNvSpPr>
            <p:nvPr/>
          </p:nvSpPr>
          <p:spPr bwMode="auto">
            <a:xfrm>
              <a:off x="4777337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5" name="Line 75"/>
            <p:cNvSpPr>
              <a:spLocks noChangeShapeType="1"/>
            </p:cNvSpPr>
            <p:nvPr/>
          </p:nvSpPr>
          <p:spPr bwMode="auto">
            <a:xfrm>
              <a:off x="5046367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6" name="Line 76"/>
            <p:cNvSpPr>
              <a:spLocks noChangeShapeType="1"/>
            </p:cNvSpPr>
            <p:nvPr/>
          </p:nvSpPr>
          <p:spPr bwMode="auto">
            <a:xfrm>
              <a:off x="5311440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7" name="Line 77"/>
            <p:cNvSpPr>
              <a:spLocks noChangeShapeType="1"/>
            </p:cNvSpPr>
            <p:nvPr/>
          </p:nvSpPr>
          <p:spPr bwMode="auto">
            <a:xfrm>
              <a:off x="5576515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8" name="Line 78"/>
            <p:cNvSpPr>
              <a:spLocks noChangeShapeType="1"/>
            </p:cNvSpPr>
            <p:nvPr/>
          </p:nvSpPr>
          <p:spPr bwMode="auto">
            <a:xfrm>
              <a:off x="5845545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9" name="Line 79"/>
            <p:cNvSpPr>
              <a:spLocks noChangeShapeType="1"/>
            </p:cNvSpPr>
            <p:nvPr/>
          </p:nvSpPr>
          <p:spPr bwMode="auto">
            <a:xfrm>
              <a:off x="6110618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0" name="Line 80"/>
            <p:cNvSpPr>
              <a:spLocks noChangeShapeType="1"/>
            </p:cNvSpPr>
            <p:nvPr/>
          </p:nvSpPr>
          <p:spPr bwMode="auto">
            <a:xfrm>
              <a:off x="6379649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1" name="Line 81"/>
            <p:cNvSpPr>
              <a:spLocks noChangeShapeType="1"/>
            </p:cNvSpPr>
            <p:nvPr/>
          </p:nvSpPr>
          <p:spPr bwMode="auto">
            <a:xfrm>
              <a:off x="6644723" y="5264826"/>
              <a:ext cx="660" cy="24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2" name="Line 82"/>
            <p:cNvSpPr>
              <a:spLocks noChangeShapeType="1"/>
            </p:cNvSpPr>
            <p:nvPr/>
          </p:nvSpPr>
          <p:spPr bwMode="auto">
            <a:xfrm>
              <a:off x="3978159" y="5264826"/>
              <a:ext cx="660" cy="539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3" name="Line 83"/>
            <p:cNvSpPr>
              <a:spLocks noChangeShapeType="1"/>
            </p:cNvSpPr>
            <p:nvPr/>
          </p:nvSpPr>
          <p:spPr bwMode="auto">
            <a:xfrm>
              <a:off x="5311440" y="5264826"/>
              <a:ext cx="660" cy="539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4" name="Line 84"/>
            <p:cNvSpPr>
              <a:spLocks noChangeShapeType="1"/>
            </p:cNvSpPr>
            <p:nvPr/>
          </p:nvSpPr>
          <p:spPr bwMode="auto">
            <a:xfrm>
              <a:off x="6644723" y="5264826"/>
              <a:ext cx="660" cy="539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5" name="Line 85"/>
            <p:cNvSpPr>
              <a:spLocks noChangeShapeType="1"/>
            </p:cNvSpPr>
            <p:nvPr/>
          </p:nvSpPr>
          <p:spPr bwMode="auto">
            <a:xfrm>
              <a:off x="3978159" y="5264826"/>
              <a:ext cx="2666564" cy="93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6" name="Rectangle 86"/>
            <p:cNvSpPr>
              <a:spLocks noChangeArrowheads="1"/>
            </p:cNvSpPr>
            <p:nvPr/>
          </p:nvSpPr>
          <p:spPr bwMode="auto">
            <a:xfrm>
              <a:off x="3942552" y="5329966"/>
              <a:ext cx="1004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437" name="Rectangle 87"/>
            <p:cNvSpPr>
              <a:spLocks noChangeArrowheads="1"/>
            </p:cNvSpPr>
            <p:nvPr/>
          </p:nvSpPr>
          <p:spPr bwMode="auto">
            <a:xfrm>
              <a:off x="5271876" y="5329966"/>
              <a:ext cx="1004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438" name="Rectangle 88"/>
            <p:cNvSpPr>
              <a:spLocks noChangeArrowheads="1"/>
            </p:cNvSpPr>
            <p:nvPr/>
          </p:nvSpPr>
          <p:spPr bwMode="auto">
            <a:xfrm>
              <a:off x="6605159" y="5329966"/>
              <a:ext cx="1004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439" name="Rectangle 89"/>
            <p:cNvSpPr>
              <a:spLocks noChangeArrowheads="1"/>
            </p:cNvSpPr>
            <p:nvPr/>
          </p:nvSpPr>
          <p:spPr bwMode="auto">
            <a:xfrm>
              <a:off x="5223082" y="5431400"/>
              <a:ext cx="33898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440" name="Freeform 90"/>
            <p:cNvSpPr>
              <a:spLocks/>
            </p:cNvSpPr>
            <p:nvPr/>
          </p:nvSpPr>
          <p:spPr bwMode="auto">
            <a:xfrm>
              <a:off x="3978159" y="3974106"/>
              <a:ext cx="2662608" cy="987350"/>
            </a:xfrm>
            <a:custGeom>
              <a:avLst/>
              <a:gdLst>
                <a:gd name="T0" fmla="*/ 57 w 4038"/>
                <a:gd name="T1" fmla="*/ 1061 h 1061"/>
                <a:gd name="T2" fmla="*/ 121 w 4038"/>
                <a:gd name="T3" fmla="*/ 1042 h 1061"/>
                <a:gd name="T4" fmla="*/ 185 w 4038"/>
                <a:gd name="T5" fmla="*/ 1055 h 1061"/>
                <a:gd name="T6" fmla="*/ 249 w 4038"/>
                <a:gd name="T7" fmla="*/ 1042 h 1061"/>
                <a:gd name="T8" fmla="*/ 313 w 4038"/>
                <a:gd name="T9" fmla="*/ 1048 h 1061"/>
                <a:gd name="T10" fmla="*/ 376 w 4038"/>
                <a:gd name="T11" fmla="*/ 1048 h 1061"/>
                <a:gd name="T12" fmla="*/ 440 w 4038"/>
                <a:gd name="T13" fmla="*/ 1048 h 1061"/>
                <a:gd name="T14" fmla="*/ 504 w 4038"/>
                <a:gd name="T15" fmla="*/ 1048 h 1061"/>
                <a:gd name="T16" fmla="*/ 568 w 4038"/>
                <a:gd name="T17" fmla="*/ 1048 h 1061"/>
                <a:gd name="T18" fmla="*/ 632 w 4038"/>
                <a:gd name="T19" fmla="*/ 1048 h 1061"/>
                <a:gd name="T20" fmla="*/ 695 w 4038"/>
                <a:gd name="T21" fmla="*/ 1048 h 1061"/>
                <a:gd name="T22" fmla="*/ 759 w 4038"/>
                <a:gd name="T23" fmla="*/ 1042 h 1061"/>
                <a:gd name="T24" fmla="*/ 823 w 4038"/>
                <a:gd name="T25" fmla="*/ 1048 h 1061"/>
                <a:gd name="T26" fmla="*/ 887 w 4038"/>
                <a:gd name="T27" fmla="*/ 1042 h 1061"/>
                <a:gd name="T28" fmla="*/ 951 w 4038"/>
                <a:gd name="T29" fmla="*/ 1042 h 1061"/>
                <a:gd name="T30" fmla="*/ 1014 w 4038"/>
                <a:gd name="T31" fmla="*/ 1035 h 1061"/>
                <a:gd name="T32" fmla="*/ 1078 w 4038"/>
                <a:gd name="T33" fmla="*/ 1042 h 1061"/>
                <a:gd name="T34" fmla="*/ 1142 w 4038"/>
                <a:gd name="T35" fmla="*/ 1042 h 1061"/>
                <a:gd name="T36" fmla="*/ 1206 w 4038"/>
                <a:gd name="T37" fmla="*/ 1042 h 1061"/>
                <a:gd name="T38" fmla="*/ 1269 w 4038"/>
                <a:gd name="T39" fmla="*/ 1035 h 1061"/>
                <a:gd name="T40" fmla="*/ 1333 w 4038"/>
                <a:gd name="T41" fmla="*/ 1035 h 1061"/>
                <a:gd name="T42" fmla="*/ 1397 w 4038"/>
                <a:gd name="T43" fmla="*/ 1035 h 1061"/>
                <a:gd name="T44" fmla="*/ 1461 w 4038"/>
                <a:gd name="T45" fmla="*/ 1035 h 1061"/>
                <a:gd name="T46" fmla="*/ 1525 w 4038"/>
                <a:gd name="T47" fmla="*/ 1035 h 1061"/>
                <a:gd name="T48" fmla="*/ 1588 w 4038"/>
                <a:gd name="T49" fmla="*/ 1035 h 1061"/>
                <a:gd name="T50" fmla="*/ 1652 w 4038"/>
                <a:gd name="T51" fmla="*/ 1035 h 1061"/>
                <a:gd name="T52" fmla="*/ 1716 w 4038"/>
                <a:gd name="T53" fmla="*/ 1035 h 1061"/>
                <a:gd name="T54" fmla="*/ 1780 w 4038"/>
                <a:gd name="T55" fmla="*/ 1035 h 1061"/>
                <a:gd name="T56" fmla="*/ 1844 w 4038"/>
                <a:gd name="T57" fmla="*/ 1035 h 1061"/>
                <a:gd name="T58" fmla="*/ 1907 w 4038"/>
                <a:gd name="T59" fmla="*/ 1035 h 1061"/>
                <a:gd name="T60" fmla="*/ 1971 w 4038"/>
                <a:gd name="T61" fmla="*/ 1029 h 1061"/>
                <a:gd name="T62" fmla="*/ 2035 w 4038"/>
                <a:gd name="T63" fmla="*/ 1029 h 1061"/>
                <a:gd name="T64" fmla="*/ 2099 w 4038"/>
                <a:gd name="T65" fmla="*/ 1029 h 1061"/>
                <a:gd name="T66" fmla="*/ 2162 w 4038"/>
                <a:gd name="T67" fmla="*/ 1029 h 1061"/>
                <a:gd name="T68" fmla="*/ 2226 w 4038"/>
                <a:gd name="T69" fmla="*/ 1029 h 1061"/>
                <a:gd name="T70" fmla="*/ 2290 w 4038"/>
                <a:gd name="T71" fmla="*/ 1029 h 1061"/>
                <a:gd name="T72" fmla="*/ 2354 w 4038"/>
                <a:gd name="T73" fmla="*/ 1029 h 1061"/>
                <a:gd name="T74" fmla="*/ 2418 w 4038"/>
                <a:gd name="T75" fmla="*/ 1029 h 1061"/>
                <a:gd name="T76" fmla="*/ 2481 w 4038"/>
                <a:gd name="T77" fmla="*/ 1023 h 1061"/>
                <a:gd name="T78" fmla="*/ 2545 w 4038"/>
                <a:gd name="T79" fmla="*/ 1023 h 1061"/>
                <a:gd name="T80" fmla="*/ 2609 w 4038"/>
                <a:gd name="T81" fmla="*/ 1029 h 1061"/>
                <a:gd name="T82" fmla="*/ 2673 w 4038"/>
                <a:gd name="T83" fmla="*/ 1010 h 1061"/>
                <a:gd name="T84" fmla="*/ 2737 w 4038"/>
                <a:gd name="T85" fmla="*/ 1016 h 1061"/>
                <a:gd name="T86" fmla="*/ 2800 w 4038"/>
                <a:gd name="T87" fmla="*/ 1016 h 1061"/>
                <a:gd name="T88" fmla="*/ 2864 w 4038"/>
                <a:gd name="T89" fmla="*/ 1016 h 1061"/>
                <a:gd name="T90" fmla="*/ 2928 w 4038"/>
                <a:gd name="T91" fmla="*/ 1016 h 1061"/>
                <a:gd name="T92" fmla="*/ 2992 w 4038"/>
                <a:gd name="T93" fmla="*/ 1016 h 1061"/>
                <a:gd name="T94" fmla="*/ 3055 w 4038"/>
                <a:gd name="T95" fmla="*/ 1016 h 1061"/>
                <a:gd name="T96" fmla="*/ 3119 w 4038"/>
                <a:gd name="T97" fmla="*/ 1010 h 1061"/>
                <a:gd name="T98" fmla="*/ 3183 w 4038"/>
                <a:gd name="T99" fmla="*/ 1003 h 1061"/>
                <a:gd name="T100" fmla="*/ 3247 w 4038"/>
                <a:gd name="T101" fmla="*/ 997 h 1061"/>
                <a:gd name="T102" fmla="*/ 3311 w 4038"/>
                <a:gd name="T103" fmla="*/ 991 h 1061"/>
                <a:gd name="T104" fmla="*/ 3374 w 4038"/>
                <a:gd name="T105" fmla="*/ 965 h 1061"/>
                <a:gd name="T106" fmla="*/ 3438 w 4038"/>
                <a:gd name="T107" fmla="*/ 569 h 1061"/>
                <a:gd name="T108" fmla="*/ 3502 w 4038"/>
                <a:gd name="T109" fmla="*/ 671 h 1061"/>
                <a:gd name="T110" fmla="*/ 3566 w 4038"/>
                <a:gd name="T111" fmla="*/ 933 h 1061"/>
                <a:gd name="T112" fmla="*/ 3630 w 4038"/>
                <a:gd name="T113" fmla="*/ 978 h 1061"/>
                <a:gd name="T114" fmla="*/ 3693 w 4038"/>
                <a:gd name="T115" fmla="*/ 997 h 1061"/>
                <a:gd name="T116" fmla="*/ 3757 w 4038"/>
                <a:gd name="T117" fmla="*/ 997 h 1061"/>
                <a:gd name="T118" fmla="*/ 3821 w 4038"/>
                <a:gd name="T119" fmla="*/ 1003 h 1061"/>
                <a:gd name="T120" fmla="*/ 3885 w 4038"/>
                <a:gd name="T121" fmla="*/ 1003 h 1061"/>
                <a:gd name="T122" fmla="*/ 3949 w 4038"/>
                <a:gd name="T123" fmla="*/ 997 h 1061"/>
                <a:gd name="T124" fmla="*/ 4012 w 4038"/>
                <a:gd name="T125" fmla="*/ 997 h 106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1061"/>
                <a:gd name="T191" fmla="*/ 4038 w 4038"/>
                <a:gd name="T192" fmla="*/ 1061 h 106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1061">
                  <a:moveTo>
                    <a:pt x="0" y="1042"/>
                  </a:moveTo>
                  <a:lnTo>
                    <a:pt x="6" y="1042"/>
                  </a:lnTo>
                  <a:lnTo>
                    <a:pt x="13" y="1048"/>
                  </a:lnTo>
                  <a:lnTo>
                    <a:pt x="19" y="1048"/>
                  </a:lnTo>
                  <a:lnTo>
                    <a:pt x="26" y="1055"/>
                  </a:lnTo>
                  <a:lnTo>
                    <a:pt x="32" y="1055"/>
                  </a:lnTo>
                  <a:lnTo>
                    <a:pt x="38" y="1061"/>
                  </a:lnTo>
                  <a:lnTo>
                    <a:pt x="45" y="1061"/>
                  </a:lnTo>
                  <a:lnTo>
                    <a:pt x="51" y="1061"/>
                  </a:lnTo>
                  <a:lnTo>
                    <a:pt x="57" y="1061"/>
                  </a:lnTo>
                  <a:lnTo>
                    <a:pt x="64" y="1061"/>
                  </a:lnTo>
                  <a:lnTo>
                    <a:pt x="70" y="1055"/>
                  </a:lnTo>
                  <a:lnTo>
                    <a:pt x="77" y="1055"/>
                  </a:lnTo>
                  <a:lnTo>
                    <a:pt x="83" y="1048"/>
                  </a:lnTo>
                  <a:lnTo>
                    <a:pt x="89" y="1048"/>
                  </a:lnTo>
                  <a:lnTo>
                    <a:pt x="96" y="1048"/>
                  </a:lnTo>
                  <a:lnTo>
                    <a:pt x="102" y="1042"/>
                  </a:lnTo>
                  <a:lnTo>
                    <a:pt x="109" y="1042"/>
                  </a:lnTo>
                  <a:lnTo>
                    <a:pt x="115" y="1042"/>
                  </a:lnTo>
                  <a:lnTo>
                    <a:pt x="121" y="1042"/>
                  </a:lnTo>
                  <a:lnTo>
                    <a:pt x="128" y="1042"/>
                  </a:lnTo>
                  <a:lnTo>
                    <a:pt x="134" y="1042"/>
                  </a:lnTo>
                  <a:lnTo>
                    <a:pt x="140" y="1048"/>
                  </a:lnTo>
                  <a:lnTo>
                    <a:pt x="147" y="1048"/>
                  </a:lnTo>
                  <a:lnTo>
                    <a:pt x="153" y="1048"/>
                  </a:lnTo>
                  <a:lnTo>
                    <a:pt x="160" y="1055"/>
                  </a:lnTo>
                  <a:lnTo>
                    <a:pt x="166" y="1055"/>
                  </a:lnTo>
                  <a:lnTo>
                    <a:pt x="172" y="1055"/>
                  </a:lnTo>
                  <a:lnTo>
                    <a:pt x="179" y="1055"/>
                  </a:lnTo>
                  <a:lnTo>
                    <a:pt x="185" y="1055"/>
                  </a:lnTo>
                  <a:lnTo>
                    <a:pt x="191" y="1055"/>
                  </a:lnTo>
                  <a:lnTo>
                    <a:pt x="198" y="1048"/>
                  </a:lnTo>
                  <a:lnTo>
                    <a:pt x="204" y="1048"/>
                  </a:lnTo>
                  <a:lnTo>
                    <a:pt x="211" y="1048"/>
                  </a:lnTo>
                  <a:lnTo>
                    <a:pt x="217" y="1048"/>
                  </a:lnTo>
                  <a:lnTo>
                    <a:pt x="223" y="1048"/>
                  </a:lnTo>
                  <a:lnTo>
                    <a:pt x="230" y="1042"/>
                  </a:lnTo>
                  <a:lnTo>
                    <a:pt x="236" y="1042"/>
                  </a:lnTo>
                  <a:lnTo>
                    <a:pt x="242" y="1042"/>
                  </a:lnTo>
                  <a:lnTo>
                    <a:pt x="249" y="1042"/>
                  </a:lnTo>
                  <a:lnTo>
                    <a:pt x="255" y="1048"/>
                  </a:lnTo>
                  <a:lnTo>
                    <a:pt x="262" y="1048"/>
                  </a:lnTo>
                  <a:lnTo>
                    <a:pt x="268" y="1048"/>
                  </a:lnTo>
                  <a:lnTo>
                    <a:pt x="274" y="1048"/>
                  </a:lnTo>
                  <a:lnTo>
                    <a:pt x="281" y="1055"/>
                  </a:lnTo>
                  <a:lnTo>
                    <a:pt x="287" y="1055"/>
                  </a:lnTo>
                  <a:lnTo>
                    <a:pt x="294" y="1048"/>
                  </a:lnTo>
                  <a:lnTo>
                    <a:pt x="300" y="1048"/>
                  </a:lnTo>
                  <a:lnTo>
                    <a:pt x="306" y="1048"/>
                  </a:lnTo>
                  <a:lnTo>
                    <a:pt x="313" y="1048"/>
                  </a:lnTo>
                  <a:lnTo>
                    <a:pt x="319" y="1042"/>
                  </a:lnTo>
                  <a:lnTo>
                    <a:pt x="325" y="1042"/>
                  </a:lnTo>
                  <a:lnTo>
                    <a:pt x="332" y="1042"/>
                  </a:lnTo>
                  <a:lnTo>
                    <a:pt x="338" y="1042"/>
                  </a:lnTo>
                  <a:lnTo>
                    <a:pt x="345" y="1042"/>
                  </a:lnTo>
                  <a:lnTo>
                    <a:pt x="351" y="1042"/>
                  </a:lnTo>
                  <a:lnTo>
                    <a:pt x="357" y="1048"/>
                  </a:lnTo>
                  <a:lnTo>
                    <a:pt x="364" y="1048"/>
                  </a:lnTo>
                  <a:lnTo>
                    <a:pt x="370" y="1048"/>
                  </a:lnTo>
                  <a:lnTo>
                    <a:pt x="376" y="1048"/>
                  </a:lnTo>
                  <a:lnTo>
                    <a:pt x="383" y="1055"/>
                  </a:lnTo>
                  <a:lnTo>
                    <a:pt x="389" y="1055"/>
                  </a:lnTo>
                  <a:lnTo>
                    <a:pt x="396" y="1048"/>
                  </a:lnTo>
                  <a:lnTo>
                    <a:pt x="402" y="1048"/>
                  </a:lnTo>
                  <a:lnTo>
                    <a:pt x="408" y="1048"/>
                  </a:lnTo>
                  <a:lnTo>
                    <a:pt x="415" y="1048"/>
                  </a:lnTo>
                  <a:lnTo>
                    <a:pt x="421" y="1048"/>
                  </a:lnTo>
                  <a:lnTo>
                    <a:pt x="427" y="1048"/>
                  </a:lnTo>
                  <a:lnTo>
                    <a:pt x="434" y="1048"/>
                  </a:lnTo>
                  <a:lnTo>
                    <a:pt x="440" y="1048"/>
                  </a:lnTo>
                  <a:lnTo>
                    <a:pt x="447" y="1048"/>
                  </a:lnTo>
                  <a:lnTo>
                    <a:pt x="453" y="1048"/>
                  </a:lnTo>
                  <a:lnTo>
                    <a:pt x="459" y="1048"/>
                  </a:lnTo>
                  <a:lnTo>
                    <a:pt x="466" y="1048"/>
                  </a:lnTo>
                  <a:lnTo>
                    <a:pt x="472" y="1048"/>
                  </a:lnTo>
                  <a:lnTo>
                    <a:pt x="478" y="1048"/>
                  </a:lnTo>
                  <a:lnTo>
                    <a:pt x="485" y="1048"/>
                  </a:lnTo>
                  <a:lnTo>
                    <a:pt x="491" y="1048"/>
                  </a:lnTo>
                  <a:lnTo>
                    <a:pt x="498" y="1048"/>
                  </a:lnTo>
                  <a:lnTo>
                    <a:pt x="504" y="1048"/>
                  </a:lnTo>
                  <a:lnTo>
                    <a:pt x="510" y="1048"/>
                  </a:lnTo>
                  <a:lnTo>
                    <a:pt x="517" y="1048"/>
                  </a:lnTo>
                  <a:lnTo>
                    <a:pt x="523" y="1048"/>
                  </a:lnTo>
                  <a:lnTo>
                    <a:pt x="530" y="1048"/>
                  </a:lnTo>
                  <a:lnTo>
                    <a:pt x="536" y="1042"/>
                  </a:lnTo>
                  <a:lnTo>
                    <a:pt x="542" y="1042"/>
                  </a:lnTo>
                  <a:lnTo>
                    <a:pt x="549" y="1048"/>
                  </a:lnTo>
                  <a:lnTo>
                    <a:pt x="555" y="1048"/>
                  </a:lnTo>
                  <a:lnTo>
                    <a:pt x="561" y="1048"/>
                  </a:lnTo>
                  <a:lnTo>
                    <a:pt x="568" y="1048"/>
                  </a:lnTo>
                  <a:lnTo>
                    <a:pt x="574" y="1048"/>
                  </a:lnTo>
                  <a:lnTo>
                    <a:pt x="581" y="1048"/>
                  </a:lnTo>
                  <a:lnTo>
                    <a:pt x="587" y="1048"/>
                  </a:lnTo>
                  <a:lnTo>
                    <a:pt x="593" y="1048"/>
                  </a:lnTo>
                  <a:lnTo>
                    <a:pt x="600" y="1048"/>
                  </a:lnTo>
                  <a:lnTo>
                    <a:pt x="606" y="1042"/>
                  </a:lnTo>
                  <a:lnTo>
                    <a:pt x="612" y="1048"/>
                  </a:lnTo>
                  <a:lnTo>
                    <a:pt x="619" y="1048"/>
                  </a:lnTo>
                  <a:lnTo>
                    <a:pt x="625" y="1048"/>
                  </a:lnTo>
                  <a:lnTo>
                    <a:pt x="632" y="1048"/>
                  </a:lnTo>
                  <a:lnTo>
                    <a:pt x="638" y="1048"/>
                  </a:lnTo>
                  <a:lnTo>
                    <a:pt x="644" y="1048"/>
                  </a:lnTo>
                  <a:lnTo>
                    <a:pt x="651" y="1048"/>
                  </a:lnTo>
                  <a:lnTo>
                    <a:pt x="657" y="1055"/>
                  </a:lnTo>
                  <a:lnTo>
                    <a:pt x="663" y="1055"/>
                  </a:lnTo>
                  <a:lnTo>
                    <a:pt x="670" y="1055"/>
                  </a:lnTo>
                  <a:lnTo>
                    <a:pt x="676" y="1055"/>
                  </a:lnTo>
                  <a:lnTo>
                    <a:pt x="683" y="1048"/>
                  </a:lnTo>
                  <a:lnTo>
                    <a:pt x="689" y="1048"/>
                  </a:lnTo>
                  <a:lnTo>
                    <a:pt x="695" y="1048"/>
                  </a:lnTo>
                  <a:lnTo>
                    <a:pt x="702" y="1048"/>
                  </a:lnTo>
                  <a:lnTo>
                    <a:pt x="708" y="1048"/>
                  </a:lnTo>
                  <a:lnTo>
                    <a:pt x="714" y="1042"/>
                  </a:lnTo>
                  <a:lnTo>
                    <a:pt x="721" y="1042"/>
                  </a:lnTo>
                  <a:lnTo>
                    <a:pt x="727" y="1042"/>
                  </a:lnTo>
                  <a:lnTo>
                    <a:pt x="734" y="1042"/>
                  </a:lnTo>
                  <a:lnTo>
                    <a:pt x="740" y="1042"/>
                  </a:lnTo>
                  <a:lnTo>
                    <a:pt x="746" y="1042"/>
                  </a:lnTo>
                  <a:lnTo>
                    <a:pt x="753" y="1042"/>
                  </a:lnTo>
                  <a:lnTo>
                    <a:pt x="759" y="1042"/>
                  </a:lnTo>
                  <a:lnTo>
                    <a:pt x="766" y="1042"/>
                  </a:lnTo>
                  <a:lnTo>
                    <a:pt x="772" y="1042"/>
                  </a:lnTo>
                  <a:lnTo>
                    <a:pt x="778" y="1042"/>
                  </a:lnTo>
                  <a:lnTo>
                    <a:pt x="785" y="1042"/>
                  </a:lnTo>
                  <a:lnTo>
                    <a:pt x="791" y="1042"/>
                  </a:lnTo>
                  <a:lnTo>
                    <a:pt x="797" y="1042"/>
                  </a:lnTo>
                  <a:lnTo>
                    <a:pt x="804" y="1042"/>
                  </a:lnTo>
                  <a:lnTo>
                    <a:pt x="810" y="1048"/>
                  </a:lnTo>
                  <a:lnTo>
                    <a:pt x="817" y="1048"/>
                  </a:lnTo>
                  <a:lnTo>
                    <a:pt x="823" y="1048"/>
                  </a:lnTo>
                  <a:lnTo>
                    <a:pt x="829" y="1048"/>
                  </a:lnTo>
                  <a:lnTo>
                    <a:pt x="836" y="1048"/>
                  </a:lnTo>
                  <a:lnTo>
                    <a:pt x="842" y="1048"/>
                  </a:lnTo>
                  <a:lnTo>
                    <a:pt x="848" y="1048"/>
                  </a:lnTo>
                  <a:lnTo>
                    <a:pt x="855" y="1048"/>
                  </a:lnTo>
                  <a:lnTo>
                    <a:pt x="861" y="1042"/>
                  </a:lnTo>
                  <a:lnTo>
                    <a:pt x="868" y="1042"/>
                  </a:lnTo>
                  <a:lnTo>
                    <a:pt x="874" y="1042"/>
                  </a:lnTo>
                  <a:lnTo>
                    <a:pt x="880" y="1042"/>
                  </a:lnTo>
                  <a:lnTo>
                    <a:pt x="887" y="1042"/>
                  </a:lnTo>
                  <a:lnTo>
                    <a:pt x="893" y="1042"/>
                  </a:lnTo>
                  <a:lnTo>
                    <a:pt x="899" y="1042"/>
                  </a:lnTo>
                  <a:lnTo>
                    <a:pt x="906" y="1042"/>
                  </a:lnTo>
                  <a:lnTo>
                    <a:pt x="912" y="1042"/>
                  </a:lnTo>
                  <a:lnTo>
                    <a:pt x="919" y="1042"/>
                  </a:lnTo>
                  <a:lnTo>
                    <a:pt x="925" y="1042"/>
                  </a:lnTo>
                  <a:lnTo>
                    <a:pt x="931" y="1042"/>
                  </a:lnTo>
                  <a:lnTo>
                    <a:pt x="938" y="1042"/>
                  </a:lnTo>
                  <a:lnTo>
                    <a:pt x="944" y="1042"/>
                  </a:lnTo>
                  <a:lnTo>
                    <a:pt x="951" y="1042"/>
                  </a:lnTo>
                  <a:lnTo>
                    <a:pt x="957" y="1042"/>
                  </a:lnTo>
                  <a:lnTo>
                    <a:pt x="963" y="1042"/>
                  </a:lnTo>
                  <a:lnTo>
                    <a:pt x="970" y="1042"/>
                  </a:lnTo>
                  <a:lnTo>
                    <a:pt x="976" y="1042"/>
                  </a:lnTo>
                  <a:lnTo>
                    <a:pt x="982" y="1042"/>
                  </a:lnTo>
                  <a:lnTo>
                    <a:pt x="989" y="1035"/>
                  </a:lnTo>
                  <a:lnTo>
                    <a:pt x="995" y="1035"/>
                  </a:lnTo>
                  <a:lnTo>
                    <a:pt x="1002" y="1035"/>
                  </a:lnTo>
                  <a:lnTo>
                    <a:pt x="1008" y="1035"/>
                  </a:lnTo>
                  <a:lnTo>
                    <a:pt x="1014" y="1035"/>
                  </a:lnTo>
                  <a:lnTo>
                    <a:pt x="1021" y="1035"/>
                  </a:lnTo>
                  <a:lnTo>
                    <a:pt x="1027" y="1035"/>
                  </a:lnTo>
                  <a:lnTo>
                    <a:pt x="1033" y="1035"/>
                  </a:lnTo>
                  <a:lnTo>
                    <a:pt x="1040" y="1035"/>
                  </a:lnTo>
                  <a:lnTo>
                    <a:pt x="1046" y="1042"/>
                  </a:lnTo>
                  <a:lnTo>
                    <a:pt x="1053" y="1042"/>
                  </a:lnTo>
                  <a:lnTo>
                    <a:pt x="1059" y="1042"/>
                  </a:lnTo>
                  <a:lnTo>
                    <a:pt x="1065" y="1042"/>
                  </a:lnTo>
                  <a:lnTo>
                    <a:pt x="1072" y="1042"/>
                  </a:lnTo>
                  <a:lnTo>
                    <a:pt x="1078" y="1042"/>
                  </a:lnTo>
                  <a:lnTo>
                    <a:pt x="1084" y="1042"/>
                  </a:lnTo>
                  <a:lnTo>
                    <a:pt x="1091" y="1042"/>
                  </a:lnTo>
                  <a:lnTo>
                    <a:pt x="1097" y="1042"/>
                  </a:lnTo>
                  <a:lnTo>
                    <a:pt x="1104" y="1042"/>
                  </a:lnTo>
                  <a:lnTo>
                    <a:pt x="1110" y="1042"/>
                  </a:lnTo>
                  <a:lnTo>
                    <a:pt x="1116" y="1042"/>
                  </a:lnTo>
                  <a:lnTo>
                    <a:pt x="1123" y="1042"/>
                  </a:lnTo>
                  <a:lnTo>
                    <a:pt x="1129" y="1042"/>
                  </a:lnTo>
                  <a:lnTo>
                    <a:pt x="1135" y="1042"/>
                  </a:lnTo>
                  <a:lnTo>
                    <a:pt x="1142" y="1042"/>
                  </a:lnTo>
                  <a:lnTo>
                    <a:pt x="1148" y="1042"/>
                  </a:lnTo>
                  <a:lnTo>
                    <a:pt x="1155" y="1042"/>
                  </a:lnTo>
                  <a:lnTo>
                    <a:pt x="1161" y="1042"/>
                  </a:lnTo>
                  <a:lnTo>
                    <a:pt x="1167" y="1042"/>
                  </a:lnTo>
                  <a:lnTo>
                    <a:pt x="1174" y="1042"/>
                  </a:lnTo>
                  <a:lnTo>
                    <a:pt x="1180" y="1042"/>
                  </a:lnTo>
                  <a:lnTo>
                    <a:pt x="1187" y="1042"/>
                  </a:lnTo>
                  <a:lnTo>
                    <a:pt x="1193" y="1042"/>
                  </a:lnTo>
                  <a:lnTo>
                    <a:pt x="1199" y="1042"/>
                  </a:lnTo>
                  <a:lnTo>
                    <a:pt x="1206" y="1042"/>
                  </a:lnTo>
                  <a:lnTo>
                    <a:pt x="1212" y="1042"/>
                  </a:lnTo>
                  <a:lnTo>
                    <a:pt x="1218" y="1042"/>
                  </a:lnTo>
                  <a:lnTo>
                    <a:pt x="1225" y="1042"/>
                  </a:lnTo>
                  <a:lnTo>
                    <a:pt x="1231" y="1042"/>
                  </a:lnTo>
                  <a:lnTo>
                    <a:pt x="1238" y="1042"/>
                  </a:lnTo>
                  <a:lnTo>
                    <a:pt x="1244" y="1042"/>
                  </a:lnTo>
                  <a:lnTo>
                    <a:pt x="1250" y="1042"/>
                  </a:lnTo>
                  <a:lnTo>
                    <a:pt x="1257" y="1042"/>
                  </a:lnTo>
                  <a:lnTo>
                    <a:pt x="1263" y="1042"/>
                  </a:lnTo>
                  <a:lnTo>
                    <a:pt x="1269" y="1035"/>
                  </a:lnTo>
                  <a:lnTo>
                    <a:pt x="1276" y="1035"/>
                  </a:lnTo>
                  <a:lnTo>
                    <a:pt x="1282" y="1042"/>
                  </a:lnTo>
                  <a:lnTo>
                    <a:pt x="1289" y="1035"/>
                  </a:lnTo>
                  <a:lnTo>
                    <a:pt x="1295" y="1035"/>
                  </a:lnTo>
                  <a:lnTo>
                    <a:pt x="1301" y="1035"/>
                  </a:lnTo>
                  <a:lnTo>
                    <a:pt x="1308" y="1035"/>
                  </a:lnTo>
                  <a:lnTo>
                    <a:pt x="1314" y="1042"/>
                  </a:lnTo>
                  <a:lnTo>
                    <a:pt x="1320" y="1042"/>
                  </a:lnTo>
                  <a:lnTo>
                    <a:pt x="1327" y="1035"/>
                  </a:lnTo>
                  <a:lnTo>
                    <a:pt x="1333" y="1035"/>
                  </a:lnTo>
                  <a:lnTo>
                    <a:pt x="1340" y="1035"/>
                  </a:lnTo>
                  <a:lnTo>
                    <a:pt x="1346" y="1042"/>
                  </a:lnTo>
                  <a:lnTo>
                    <a:pt x="1352" y="1042"/>
                  </a:lnTo>
                  <a:lnTo>
                    <a:pt x="1359" y="1042"/>
                  </a:lnTo>
                  <a:lnTo>
                    <a:pt x="1365" y="1035"/>
                  </a:lnTo>
                  <a:lnTo>
                    <a:pt x="1372" y="1042"/>
                  </a:lnTo>
                  <a:lnTo>
                    <a:pt x="1378" y="1042"/>
                  </a:lnTo>
                  <a:lnTo>
                    <a:pt x="1384" y="1042"/>
                  </a:lnTo>
                  <a:lnTo>
                    <a:pt x="1391" y="1042"/>
                  </a:lnTo>
                  <a:lnTo>
                    <a:pt x="1397" y="1035"/>
                  </a:lnTo>
                  <a:lnTo>
                    <a:pt x="1403" y="1035"/>
                  </a:lnTo>
                  <a:lnTo>
                    <a:pt x="1410" y="1035"/>
                  </a:lnTo>
                  <a:lnTo>
                    <a:pt x="1416" y="1042"/>
                  </a:lnTo>
                  <a:lnTo>
                    <a:pt x="1423" y="1042"/>
                  </a:lnTo>
                  <a:lnTo>
                    <a:pt x="1429" y="1035"/>
                  </a:lnTo>
                  <a:lnTo>
                    <a:pt x="1435" y="1035"/>
                  </a:lnTo>
                  <a:lnTo>
                    <a:pt x="1442" y="1035"/>
                  </a:lnTo>
                  <a:lnTo>
                    <a:pt x="1448" y="1042"/>
                  </a:lnTo>
                  <a:lnTo>
                    <a:pt x="1454" y="1035"/>
                  </a:lnTo>
                  <a:lnTo>
                    <a:pt x="1461" y="1035"/>
                  </a:lnTo>
                  <a:lnTo>
                    <a:pt x="1467" y="1035"/>
                  </a:lnTo>
                  <a:lnTo>
                    <a:pt x="1474" y="1035"/>
                  </a:lnTo>
                  <a:lnTo>
                    <a:pt x="1480" y="1035"/>
                  </a:lnTo>
                  <a:lnTo>
                    <a:pt x="1486" y="1035"/>
                  </a:lnTo>
                  <a:lnTo>
                    <a:pt x="1493" y="1035"/>
                  </a:lnTo>
                  <a:lnTo>
                    <a:pt x="1499" y="1035"/>
                  </a:lnTo>
                  <a:lnTo>
                    <a:pt x="1505" y="1035"/>
                  </a:lnTo>
                  <a:lnTo>
                    <a:pt x="1512" y="1035"/>
                  </a:lnTo>
                  <a:lnTo>
                    <a:pt x="1518" y="1035"/>
                  </a:lnTo>
                  <a:lnTo>
                    <a:pt x="1525" y="1035"/>
                  </a:lnTo>
                  <a:lnTo>
                    <a:pt x="1531" y="1035"/>
                  </a:lnTo>
                  <a:lnTo>
                    <a:pt x="1537" y="1035"/>
                  </a:lnTo>
                  <a:lnTo>
                    <a:pt x="1544" y="1035"/>
                  </a:lnTo>
                  <a:lnTo>
                    <a:pt x="1550" y="1035"/>
                  </a:lnTo>
                  <a:lnTo>
                    <a:pt x="1556" y="1035"/>
                  </a:lnTo>
                  <a:lnTo>
                    <a:pt x="1563" y="1035"/>
                  </a:lnTo>
                  <a:lnTo>
                    <a:pt x="1569" y="1035"/>
                  </a:lnTo>
                  <a:lnTo>
                    <a:pt x="1576" y="1035"/>
                  </a:lnTo>
                  <a:lnTo>
                    <a:pt x="1582" y="1035"/>
                  </a:lnTo>
                  <a:lnTo>
                    <a:pt x="1588" y="1035"/>
                  </a:lnTo>
                  <a:lnTo>
                    <a:pt x="1595" y="1035"/>
                  </a:lnTo>
                  <a:lnTo>
                    <a:pt x="1601" y="1035"/>
                  </a:lnTo>
                  <a:lnTo>
                    <a:pt x="1608" y="1035"/>
                  </a:lnTo>
                  <a:lnTo>
                    <a:pt x="1614" y="1035"/>
                  </a:lnTo>
                  <a:lnTo>
                    <a:pt x="1620" y="1035"/>
                  </a:lnTo>
                  <a:lnTo>
                    <a:pt x="1627" y="1035"/>
                  </a:lnTo>
                  <a:lnTo>
                    <a:pt x="1633" y="1035"/>
                  </a:lnTo>
                  <a:lnTo>
                    <a:pt x="1639" y="1035"/>
                  </a:lnTo>
                  <a:lnTo>
                    <a:pt x="1646" y="1035"/>
                  </a:lnTo>
                  <a:lnTo>
                    <a:pt x="1652" y="1035"/>
                  </a:lnTo>
                  <a:lnTo>
                    <a:pt x="1659" y="1035"/>
                  </a:lnTo>
                  <a:lnTo>
                    <a:pt x="1665" y="1035"/>
                  </a:lnTo>
                  <a:lnTo>
                    <a:pt x="1671" y="1035"/>
                  </a:lnTo>
                  <a:lnTo>
                    <a:pt x="1678" y="1035"/>
                  </a:lnTo>
                  <a:lnTo>
                    <a:pt x="1684" y="1035"/>
                  </a:lnTo>
                  <a:lnTo>
                    <a:pt x="1690" y="1035"/>
                  </a:lnTo>
                  <a:lnTo>
                    <a:pt x="1697" y="1035"/>
                  </a:lnTo>
                  <a:lnTo>
                    <a:pt x="1703" y="1035"/>
                  </a:lnTo>
                  <a:lnTo>
                    <a:pt x="1710" y="1035"/>
                  </a:lnTo>
                  <a:lnTo>
                    <a:pt x="1716" y="1035"/>
                  </a:lnTo>
                  <a:lnTo>
                    <a:pt x="1722" y="1035"/>
                  </a:lnTo>
                  <a:lnTo>
                    <a:pt x="1729" y="1035"/>
                  </a:lnTo>
                  <a:lnTo>
                    <a:pt x="1735" y="1035"/>
                  </a:lnTo>
                  <a:lnTo>
                    <a:pt x="1741" y="1035"/>
                  </a:lnTo>
                  <a:lnTo>
                    <a:pt x="1748" y="1035"/>
                  </a:lnTo>
                  <a:lnTo>
                    <a:pt x="1754" y="1035"/>
                  </a:lnTo>
                  <a:lnTo>
                    <a:pt x="1761" y="1035"/>
                  </a:lnTo>
                  <a:lnTo>
                    <a:pt x="1767" y="1035"/>
                  </a:lnTo>
                  <a:lnTo>
                    <a:pt x="1773" y="1035"/>
                  </a:lnTo>
                  <a:lnTo>
                    <a:pt x="1780" y="1035"/>
                  </a:lnTo>
                  <a:lnTo>
                    <a:pt x="1786" y="1035"/>
                  </a:lnTo>
                  <a:lnTo>
                    <a:pt x="1793" y="1035"/>
                  </a:lnTo>
                  <a:lnTo>
                    <a:pt x="1799" y="1035"/>
                  </a:lnTo>
                  <a:lnTo>
                    <a:pt x="1805" y="1035"/>
                  </a:lnTo>
                  <a:lnTo>
                    <a:pt x="1812" y="1035"/>
                  </a:lnTo>
                  <a:lnTo>
                    <a:pt x="1818" y="1035"/>
                  </a:lnTo>
                  <a:lnTo>
                    <a:pt x="1824" y="1035"/>
                  </a:lnTo>
                  <a:lnTo>
                    <a:pt x="1831" y="1035"/>
                  </a:lnTo>
                  <a:lnTo>
                    <a:pt x="1837" y="1035"/>
                  </a:lnTo>
                  <a:lnTo>
                    <a:pt x="1844" y="1035"/>
                  </a:lnTo>
                  <a:lnTo>
                    <a:pt x="1850" y="1035"/>
                  </a:lnTo>
                  <a:lnTo>
                    <a:pt x="1856" y="1035"/>
                  </a:lnTo>
                  <a:lnTo>
                    <a:pt x="1863" y="1035"/>
                  </a:lnTo>
                  <a:lnTo>
                    <a:pt x="1869" y="1035"/>
                  </a:lnTo>
                  <a:lnTo>
                    <a:pt x="1875" y="1035"/>
                  </a:lnTo>
                  <a:lnTo>
                    <a:pt x="1882" y="1035"/>
                  </a:lnTo>
                  <a:lnTo>
                    <a:pt x="1888" y="1035"/>
                  </a:lnTo>
                  <a:lnTo>
                    <a:pt x="1895" y="1035"/>
                  </a:lnTo>
                  <a:lnTo>
                    <a:pt x="1901" y="1035"/>
                  </a:lnTo>
                  <a:lnTo>
                    <a:pt x="1907" y="1035"/>
                  </a:lnTo>
                  <a:lnTo>
                    <a:pt x="1914" y="1035"/>
                  </a:lnTo>
                  <a:lnTo>
                    <a:pt x="1920" y="1035"/>
                  </a:lnTo>
                  <a:lnTo>
                    <a:pt x="1926" y="1035"/>
                  </a:lnTo>
                  <a:lnTo>
                    <a:pt x="1933" y="1035"/>
                  </a:lnTo>
                  <a:lnTo>
                    <a:pt x="1939" y="1029"/>
                  </a:lnTo>
                  <a:lnTo>
                    <a:pt x="1946" y="1029"/>
                  </a:lnTo>
                  <a:lnTo>
                    <a:pt x="1952" y="1029"/>
                  </a:lnTo>
                  <a:lnTo>
                    <a:pt x="1958" y="1029"/>
                  </a:lnTo>
                  <a:lnTo>
                    <a:pt x="1965" y="1029"/>
                  </a:lnTo>
                  <a:lnTo>
                    <a:pt x="1971" y="1029"/>
                  </a:lnTo>
                  <a:lnTo>
                    <a:pt x="1977" y="1029"/>
                  </a:lnTo>
                  <a:lnTo>
                    <a:pt x="1984" y="1029"/>
                  </a:lnTo>
                  <a:lnTo>
                    <a:pt x="1990" y="1029"/>
                  </a:lnTo>
                  <a:lnTo>
                    <a:pt x="1997" y="1029"/>
                  </a:lnTo>
                  <a:lnTo>
                    <a:pt x="2003" y="1029"/>
                  </a:lnTo>
                  <a:lnTo>
                    <a:pt x="2009" y="1029"/>
                  </a:lnTo>
                  <a:lnTo>
                    <a:pt x="2016" y="1029"/>
                  </a:lnTo>
                  <a:lnTo>
                    <a:pt x="2022" y="1029"/>
                  </a:lnTo>
                  <a:lnTo>
                    <a:pt x="2029" y="1029"/>
                  </a:lnTo>
                  <a:lnTo>
                    <a:pt x="2035" y="1029"/>
                  </a:lnTo>
                  <a:lnTo>
                    <a:pt x="2041" y="1029"/>
                  </a:lnTo>
                  <a:lnTo>
                    <a:pt x="2048" y="1029"/>
                  </a:lnTo>
                  <a:lnTo>
                    <a:pt x="2054" y="1029"/>
                  </a:lnTo>
                  <a:lnTo>
                    <a:pt x="2060" y="1029"/>
                  </a:lnTo>
                  <a:lnTo>
                    <a:pt x="2067" y="1029"/>
                  </a:lnTo>
                  <a:lnTo>
                    <a:pt x="2073" y="1029"/>
                  </a:lnTo>
                  <a:lnTo>
                    <a:pt x="2080" y="1029"/>
                  </a:lnTo>
                  <a:lnTo>
                    <a:pt x="2086" y="1029"/>
                  </a:lnTo>
                  <a:lnTo>
                    <a:pt x="2092" y="1029"/>
                  </a:lnTo>
                  <a:lnTo>
                    <a:pt x="2099" y="1029"/>
                  </a:lnTo>
                  <a:lnTo>
                    <a:pt x="2105" y="1029"/>
                  </a:lnTo>
                  <a:lnTo>
                    <a:pt x="2111" y="1029"/>
                  </a:lnTo>
                  <a:lnTo>
                    <a:pt x="2118" y="1029"/>
                  </a:lnTo>
                  <a:lnTo>
                    <a:pt x="2124" y="1029"/>
                  </a:lnTo>
                  <a:lnTo>
                    <a:pt x="2131" y="1029"/>
                  </a:lnTo>
                  <a:lnTo>
                    <a:pt x="2137" y="1029"/>
                  </a:lnTo>
                  <a:lnTo>
                    <a:pt x="2143" y="1029"/>
                  </a:lnTo>
                  <a:lnTo>
                    <a:pt x="2150" y="1029"/>
                  </a:lnTo>
                  <a:lnTo>
                    <a:pt x="2156" y="1029"/>
                  </a:lnTo>
                  <a:lnTo>
                    <a:pt x="2162" y="1029"/>
                  </a:lnTo>
                  <a:lnTo>
                    <a:pt x="2169" y="1029"/>
                  </a:lnTo>
                  <a:lnTo>
                    <a:pt x="2175" y="1029"/>
                  </a:lnTo>
                  <a:lnTo>
                    <a:pt x="2182" y="1029"/>
                  </a:lnTo>
                  <a:lnTo>
                    <a:pt x="2188" y="1029"/>
                  </a:lnTo>
                  <a:lnTo>
                    <a:pt x="2194" y="1029"/>
                  </a:lnTo>
                  <a:lnTo>
                    <a:pt x="2201" y="1029"/>
                  </a:lnTo>
                  <a:lnTo>
                    <a:pt x="2207" y="1029"/>
                  </a:lnTo>
                  <a:lnTo>
                    <a:pt x="2214" y="1029"/>
                  </a:lnTo>
                  <a:lnTo>
                    <a:pt x="2220" y="1029"/>
                  </a:lnTo>
                  <a:lnTo>
                    <a:pt x="2226" y="1029"/>
                  </a:lnTo>
                  <a:lnTo>
                    <a:pt x="2233" y="1029"/>
                  </a:lnTo>
                  <a:lnTo>
                    <a:pt x="2239" y="1029"/>
                  </a:lnTo>
                  <a:lnTo>
                    <a:pt x="2245" y="1029"/>
                  </a:lnTo>
                  <a:lnTo>
                    <a:pt x="2252" y="1029"/>
                  </a:lnTo>
                  <a:lnTo>
                    <a:pt x="2258" y="1029"/>
                  </a:lnTo>
                  <a:lnTo>
                    <a:pt x="2265" y="1029"/>
                  </a:lnTo>
                  <a:lnTo>
                    <a:pt x="2271" y="1029"/>
                  </a:lnTo>
                  <a:lnTo>
                    <a:pt x="2277" y="1029"/>
                  </a:lnTo>
                  <a:lnTo>
                    <a:pt x="2284" y="1029"/>
                  </a:lnTo>
                  <a:lnTo>
                    <a:pt x="2290" y="1029"/>
                  </a:lnTo>
                  <a:lnTo>
                    <a:pt x="2296" y="1029"/>
                  </a:lnTo>
                  <a:lnTo>
                    <a:pt x="2303" y="1029"/>
                  </a:lnTo>
                  <a:lnTo>
                    <a:pt x="2309" y="1029"/>
                  </a:lnTo>
                  <a:lnTo>
                    <a:pt x="2316" y="1029"/>
                  </a:lnTo>
                  <a:lnTo>
                    <a:pt x="2322" y="1029"/>
                  </a:lnTo>
                  <a:lnTo>
                    <a:pt x="2328" y="1029"/>
                  </a:lnTo>
                  <a:lnTo>
                    <a:pt x="2335" y="1029"/>
                  </a:lnTo>
                  <a:lnTo>
                    <a:pt x="2341" y="1029"/>
                  </a:lnTo>
                  <a:lnTo>
                    <a:pt x="2347" y="1029"/>
                  </a:lnTo>
                  <a:lnTo>
                    <a:pt x="2354" y="1029"/>
                  </a:lnTo>
                  <a:lnTo>
                    <a:pt x="2360" y="1029"/>
                  </a:lnTo>
                  <a:lnTo>
                    <a:pt x="2367" y="1029"/>
                  </a:lnTo>
                  <a:lnTo>
                    <a:pt x="2373" y="1029"/>
                  </a:lnTo>
                  <a:lnTo>
                    <a:pt x="2379" y="1029"/>
                  </a:lnTo>
                  <a:lnTo>
                    <a:pt x="2386" y="1029"/>
                  </a:lnTo>
                  <a:lnTo>
                    <a:pt x="2392" y="1029"/>
                  </a:lnTo>
                  <a:lnTo>
                    <a:pt x="2398" y="1029"/>
                  </a:lnTo>
                  <a:lnTo>
                    <a:pt x="2405" y="1029"/>
                  </a:lnTo>
                  <a:lnTo>
                    <a:pt x="2411" y="1029"/>
                  </a:lnTo>
                  <a:lnTo>
                    <a:pt x="2418" y="1029"/>
                  </a:lnTo>
                  <a:lnTo>
                    <a:pt x="2424" y="1023"/>
                  </a:lnTo>
                  <a:lnTo>
                    <a:pt x="2430" y="1023"/>
                  </a:lnTo>
                  <a:lnTo>
                    <a:pt x="2437" y="1023"/>
                  </a:lnTo>
                  <a:lnTo>
                    <a:pt x="2443" y="1023"/>
                  </a:lnTo>
                  <a:lnTo>
                    <a:pt x="2450" y="1023"/>
                  </a:lnTo>
                  <a:lnTo>
                    <a:pt x="2456" y="1023"/>
                  </a:lnTo>
                  <a:lnTo>
                    <a:pt x="2462" y="1023"/>
                  </a:lnTo>
                  <a:lnTo>
                    <a:pt x="2469" y="1023"/>
                  </a:lnTo>
                  <a:lnTo>
                    <a:pt x="2475" y="1023"/>
                  </a:lnTo>
                  <a:lnTo>
                    <a:pt x="2481" y="1023"/>
                  </a:lnTo>
                  <a:lnTo>
                    <a:pt x="2488" y="1023"/>
                  </a:lnTo>
                  <a:lnTo>
                    <a:pt x="2494" y="1023"/>
                  </a:lnTo>
                  <a:lnTo>
                    <a:pt x="2501" y="1023"/>
                  </a:lnTo>
                  <a:lnTo>
                    <a:pt x="2507" y="1023"/>
                  </a:lnTo>
                  <a:lnTo>
                    <a:pt x="2513" y="1023"/>
                  </a:lnTo>
                  <a:lnTo>
                    <a:pt x="2520" y="1023"/>
                  </a:lnTo>
                  <a:lnTo>
                    <a:pt x="2526" y="1023"/>
                  </a:lnTo>
                  <a:lnTo>
                    <a:pt x="2532" y="1023"/>
                  </a:lnTo>
                  <a:lnTo>
                    <a:pt x="2539" y="1029"/>
                  </a:lnTo>
                  <a:lnTo>
                    <a:pt x="2545" y="1023"/>
                  </a:lnTo>
                  <a:lnTo>
                    <a:pt x="2552" y="1023"/>
                  </a:lnTo>
                  <a:lnTo>
                    <a:pt x="2558" y="1023"/>
                  </a:lnTo>
                  <a:lnTo>
                    <a:pt x="2564" y="1023"/>
                  </a:lnTo>
                  <a:lnTo>
                    <a:pt x="2571" y="1023"/>
                  </a:lnTo>
                  <a:lnTo>
                    <a:pt x="2577" y="1023"/>
                  </a:lnTo>
                  <a:lnTo>
                    <a:pt x="2583" y="1029"/>
                  </a:lnTo>
                  <a:lnTo>
                    <a:pt x="2590" y="1029"/>
                  </a:lnTo>
                  <a:lnTo>
                    <a:pt x="2596" y="1029"/>
                  </a:lnTo>
                  <a:lnTo>
                    <a:pt x="2603" y="1029"/>
                  </a:lnTo>
                  <a:lnTo>
                    <a:pt x="2609" y="1029"/>
                  </a:lnTo>
                  <a:lnTo>
                    <a:pt x="2615" y="1029"/>
                  </a:lnTo>
                  <a:lnTo>
                    <a:pt x="2622" y="1023"/>
                  </a:lnTo>
                  <a:lnTo>
                    <a:pt x="2628" y="1023"/>
                  </a:lnTo>
                  <a:lnTo>
                    <a:pt x="2634" y="1023"/>
                  </a:lnTo>
                  <a:lnTo>
                    <a:pt x="2641" y="1023"/>
                  </a:lnTo>
                  <a:lnTo>
                    <a:pt x="2647" y="1023"/>
                  </a:lnTo>
                  <a:lnTo>
                    <a:pt x="2654" y="1016"/>
                  </a:lnTo>
                  <a:lnTo>
                    <a:pt x="2660" y="1016"/>
                  </a:lnTo>
                  <a:lnTo>
                    <a:pt x="2666" y="1010"/>
                  </a:lnTo>
                  <a:lnTo>
                    <a:pt x="2673" y="1010"/>
                  </a:lnTo>
                  <a:lnTo>
                    <a:pt x="2679" y="1003"/>
                  </a:lnTo>
                  <a:lnTo>
                    <a:pt x="2686" y="1003"/>
                  </a:lnTo>
                  <a:lnTo>
                    <a:pt x="2692" y="1003"/>
                  </a:lnTo>
                  <a:lnTo>
                    <a:pt x="2698" y="1010"/>
                  </a:lnTo>
                  <a:lnTo>
                    <a:pt x="2705" y="1010"/>
                  </a:lnTo>
                  <a:lnTo>
                    <a:pt x="2711" y="1010"/>
                  </a:lnTo>
                  <a:lnTo>
                    <a:pt x="2717" y="1010"/>
                  </a:lnTo>
                  <a:lnTo>
                    <a:pt x="2724" y="1010"/>
                  </a:lnTo>
                  <a:lnTo>
                    <a:pt x="2730" y="1010"/>
                  </a:lnTo>
                  <a:lnTo>
                    <a:pt x="2737" y="1016"/>
                  </a:lnTo>
                  <a:lnTo>
                    <a:pt x="2743" y="1016"/>
                  </a:lnTo>
                  <a:lnTo>
                    <a:pt x="2749" y="1016"/>
                  </a:lnTo>
                  <a:lnTo>
                    <a:pt x="2756" y="1016"/>
                  </a:lnTo>
                  <a:lnTo>
                    <a:pt x="2762" y="1016"/>
                  </a:lnTo>
                  <a:lnTo>
                    <a:pt x="2768" y="1016"/>
                  </a:lnTo>
                  <a:lnTo>
                    <a:pt x="2775" y="1016"/>
                  </a:lnTo>
                  <a:lnTo>
                    <a:pt x="2781" y="1016"/>
                  </a:lnTo>
                  <a:lnTo>
                    <a:pt x="2788" y="1016"/>
                  </a:lnTo>
                  <a:lnTo>
                    <a:pt x="2794" y="1016"/>
                  </a:lnTo>
                  <a:lnTo>
                    <a:pt x="2800" y="1016"/>
                  </a:lnTo>
                  <a:lnTo>
                    <a:pt x="2807" y="1016"/>
                  </a:lnTo>
                  <a:lnTo>
                    <a:pt x="2813" y="1016"/>
                  </a:lnTo>
                  <a:lnTo>
                    <a:pt x="2819" y="1016"/>
                  </a:lnTo>
                  <a:lnTo>
                    <a:pt x="2826" y="1016"/>
                  </a:lnTo>
                  <a:lnTo>
                    <a:pt x="2832" y="1016"/>
                  </a:lnTo>
                  <a:lnTo>
                    <a:pt x="2839" y="1016"/>
                  </a:lnTo>
                  <a:lnTo>
                    <a:pt x="2845" y="1016"/>
                  </a:lnTo>
                  <a:lnTo>
                    <a:pt x="2851" y="1016"/>
                  </a:lnTo>
                  <a:lnTo>
                    <a:pt x="2858" y="1016"/>
                  </a:lnTo>
                  <a:lnTo>
                    <a:pt x="2864" y="1016"/>
                  </a:lnTo>
                  <a:lnTo>
                    <a:pt x="2871" y="1016"/>
                  </a:lnTo>
                  <a:lnTo>
                    <a:pt x="2877" y="1016"/>
                  </a:lnTo>
                  <a:lnTo>
                    <a:pt x="2883" y="1016"/>
                  </a:lnTo>
                  <a:lnTo>
                    <a:pt x="2890" y="1016"/>
                  </a:lnTo>
                  <a:lnTo>
                    <a:pt x="2896" y="1016"/>
                  </a:lnTo>
                  <a:lnTo>
                    <a:pt x="2902" y="1016"/>
                  </a:lnTo>
                  <a:lnTo>
                    <a:pt x="2909" y="1016"/>
                  </a:lnTo>
                  <a:lnTo>
                    <a:pt x="2915" y="1016"/>
                  </a:lnTo>
                  <a:lnTo>
                    <a:pt x="2922" y="1016"/>
                  </a:lnTo>
                  <a:lnTo>
                    <a:pt x="2928" y="1016"/>
                  </a:lnTo>
                  <a:lnTo>
                    <a:pt x="2934" y="1016"/>
                  </a:lnTo>
                  <a:lnTo>
                    <a:pt x="2941" y="1016"/>
                  </a:lnTo>
                  <a:lnTo>
                    <a:pt x="2947" y="1010"/>
                  </a:lnTo>
                  <a:lnTo>
                    <a:pt x="2953" y="1016"/>
                  </a:lnTo>
                  <a:lnTo>
                    <a:pt x="2960" y="1016"/>
                  </a:lnTo>
                  <a:lnTo>
                    <a:pt x="2966" y="1016"/>
                  </a:lnTo>
                  <a:lnTo>
                    <a:pt x="2973" y="1016"/>
                  </a:lnTo>
                  <a:lnTo>
                    <a:pt x="2979" y="1016"/>
                  </a:lnTo>
                  <a:lnTo>
                    <a:pt x="2985" y="1016"/>
                  </a:lnTo>
                  <a:lnTo>
                    <a:pt x="2992" y="1016"/>
                  </a:lnTo>
                  <a:lnTo>
                    <a:pt x="2998" y="1016"/>
                  </a:lnTo>
                  <a:lnTo>
                    <a:pt x="3004" y="1016"/>
                  </a:lnTo>
                  <a:lnTo>
                    <a:pt x="3011" y="1016"/>
                  </a:lnTo>
                  <a:lnTo>
                    <a:pt x="3017" y="1016"/>
                  </a:lnTo>
                  <a:lnTo>
                    <a:pt x="3024" y="1016"/>
                  </a:lnTo>
                  <a:lnTo>
                    <a:pt x="3030" y="1016"/>
                  </a:lnTo>
                  <a:lnTo>
                    <a:pt x="3036" y="1016"/>
                  </a:lnTo>
                  <a:lnTo>
                    <a:pt x="3043" y="1016"/>
                  </a:lnTo>
                  <a:lnTo>
                    <a:pt x="3049" y="1016"/>
                  </a:lnTo>
                  <a:lnTo>
                    <a:pt x="3055" y="1016"/>
                  </a:lnTo>
                  <a:lnTo>
                    <a:pt x="3062" y="1016"/>
                  </a:lnTo>
                  <a:lnTo>
                    <a:pt x="3068" y="1016"/>
                  </a:lnTo>
                  <a:lnTo>
                    <a:pt x="3075" y="1016"/>
                  </a:lnTo>
                  <a:lnTo>
                    <a:pt x="3081" y="1016"/>
                  </a:lnTo>
                  <a:lnTo>
                    <a:pt x="3087" y="1016"/>
                  </a:lnTo>
                  <a:lnTo>
                    <a:pt x="3094" y="1016"/>
                  </a:lnTo>
                  <a:lnTo>
                    <a:pt x="3100" y="1010"/>
                  </a:lnTo>
                  <a:lnTo>
                    <a:pt x="3107" y="1016"/>
                  </a:lnTo>
                  <a:lnTo>
                    <a:pt x="3113" y="1016"/>
                  </a:lnTo>
                  <a:lnTo>
                    <a:pt x="3119" y="1010"/>
                  </a:lnTo>
                  <a:lnTo>
                    <a:pt x="3126" y="1010"/>
                  </a:lnTo>
                  <a:lnTo>
                    <a:pt x="3132" y="1010"/>
                  </a:lnTo>
                  <a:lnTo>
                    <a:pt x="3138" y="1010"/>
                  </a:lnTo>
                  <a:lnTo>
                    <a:pt x="3145" y="1010"/>
                  </a:lnTo>
                  <a:lnTo>
                    <a:pt x="3151" y="1003"/>
                  </a:lnTo>
                  <a:lnTo>
                    <a:pt x="3158" y="1003"/>
                  </a:lnTo>
                  <a:lnTo>
                    <a:pt x="3164" y="1003"/>
                  </a:lnTo>
                  <a:lnTo>
                    <a:pt x="3170" y="1010"/>
                  </a:lnTo>
                  <a:lnTo>
                    <a:pt x="3177" y="1010"/>
                  </a:lnTo>
                  <a:lnTo>
                    <a:pt x="3183" y="1003"/>
                  </a:lnTo>
                  <a:lnTo>
                    <a:pt x="3189" y="1003"/>
                  </a:lnTo>
                  <a:lnTo>
                    <a:pt x="3196" y="1003"/>
                  </a:lnTo>
                  <a:lnTo>
                    <a:pt x="3202" y="1003"/>
                  </a:lnTo>
                  <a:lnTo>
                    <a:pt x="3209" y="1003"/>
                  </a:lnTo>
                  <a:lnTo>
                    <a:pt x="3215" y="1003"/>
                  </a:lnTo>
                  <a:lnTo>
                    <a:pt x="3221" y="1003"/>
                  </a:lnTo>
                  <a:lnTo>
                    <a:pt x="3228" y="997"/>
                  </a:lnTo>
                  <a:lnTo>
                    <a:pt x="3234" y="997"/>
                  </a:lnTo>
                  <a:lnTo>
                    <a:pt x="3240" y="997"/>
                  </a:lnTo>
                  <a:lnTo>
                    <a:pt x="3247" y="997"/>
                  </a:lnTo>
                  <a:lnTo>
                    <a:pt x="3253" y="997"/>
                  </a:lnTo>
                  <a:lnTo>
                    <a:pt x="3260" y="997"/>
                  </a:lnTo>
                  <a:lnTo>
                    <a:pt x="3266" y="997"/>
                  </a:lnTo>
                  <a:lnTo>
                    <a:pt x="3272" y="991"/>
                  </a:lnTo>
                  <a:lnTo>
                    <a:pt x="3279" y="991"/>
                  </a:lnTo>
                  <a:lnTo>
                    <a:pt x="3285" y="991"/>
                  </a:lnTo>
                  <a:lnTo>
                    <a:pt x="3292" y="991"/>
                  </a:lnTo>
                  <a:lnTo>
                    <a:pt x="3298" y="991"/>
                  </a:lnTo>
                  <a:lnTo>
                    <a:pt x="3304" y="991"/>
                  </a:lnTo>
                  <a:lnTo>
                    <a:pt x="3311" y="991"/>
                  </a:lnTo>
                  <a:lnTo>
                    <a:pt x="3317" y="991"/>
                  </a:lnTo>
                  <a:lnTo>
                    <a:pt x="3323" y="991"/>
                  </a:lnTo>
                  <a:lnTo>
                    <a:pt x="3330" y="991"/>
                  </a:lnTo>
                  <a:lnTo>
                    <a:pt x="3336" y="991"/>
                  </a:lnTo>
                  <a:lnTo>
                    <a:pt x="3343" y="991"/>
                  </a:lnTo>
                  <a:lnTo>
                    <a:pt x="3349" y="991"/>
                  </a:lnTo>
                  <a:lnTo>
                    <a:pt x="3355" y="984"/>
                  </a:lnTo>
                  <a:lnTo>
                    <a:pt x="3362" y="978"/>
                  </a:lnTo>
                  <a:lnTo>
                    <a:pt x="3368" y="971"/>
                  </a:lnTo>
                  <a:lnTo>
                    <a:pt x="3374" y="965"/>
                  </a:lnTo>
                  <a:lnTo>
                    <a:pt x="3381" y="959"/>
                  </a:lnTo>
                  <a:lnTo>
                    <a:pt x="3387" y="959"/>
                  </a:lnTo>
                  <a:lnTo>
                    <a:pt x="3394" y="959"/>
                  </a:lnTo>
                  <a:lnTo>
                    <a:pt x="3400" y="959"/>
                  </a:lnTo>
                  <a:lnTo>
                    <a:pt x="3406" y="959"/>
                  </a:lnTo>
                  <a:lnTo>
                    <a:pt x="3413" y="959"/>
                  </a:lnTo>
                  <a:lnTo>
                    <a:pt x="3419" y="946"/>
                  </a:lnTo>
                  <a:lnTo>
                    <a:pt x="3425" y="907"/>
                  </a:lnTo>
                  <a:lnTo>
                    <a:pt x="3432" y="792"/>
                  </a:lnTo>
                  <a:lnTo>
                    <a:pt x="3438" y="569"/>
                  </a:lnTo>
                  <a:lnTo>
                    <a:pt x="3445" y="287"/>
                  </a:lnTo>
                  <a:lnTo>
                    <a:pt x="3451" y="70"/>
                  </a:lnTo>
                  <a:lnTo>
                    <a:pt x="3457" y="0"/>
                  </a:lnTo>
                  <a:lnTo>
                    <a:pt x="3464" y="76"/>
                  </a:lnTo>
                  <a:lnTo>
                    <a:pt x="3470" y="223"/>
                  </a:lnTo>
                  <a:lnTo>
                    <a:pt x="3476" y="383"/>
                  </a:lnTo>
                  <a:lnTo>
                    <a:pt x="3483" y="511"/>
                  </a:lnTo>
                  <a:lnTo>
                    <a:pt x="3489" y="594"/>
                  </a:lnTo>
                  <a:lnTo>
                    <a:pt x="3496" y="645"/>
                  </a:lnTo>
                  <a:lnTo>
                    <a:pt x="3502" y="671"/>
                  </a:lnTo>
                  <a:lnTo>
                    <a:pt x="3508" y="690"/>
                  </a:lnTo>
                  <a:lnTo>
                    <a:pt x="3515" y="716"/>
                  </a:lnTo>
                  <a:lnTo>
                    <a:pt x="3521" y="754"/>
                  </a:lnTo>
                  <a:lnTo>
                    <a:pt x="3528" y="799"/>
                  </a:lnTo>
                  <a:lnTo>
                    <a:pt x="3534" y="837"/>
                  </a:lnTo>
                  <a:lnTo>
                    <a:pt x="3540" y="869"/>
                  </a:lnTo>
                  <a:lnTo>
                    <a:pt x="3547" y="895"/>
                  </a:lnTo>
                  <a:lnTo>
                    <a:pt x="3553" y="914"/>
                  </a:lnTo>
                  <a:lnTo>
                    <a:pt x="3559" y="927"/>
                  </a:lnTo>
                  <a:lnTo>
                    <a:pt x="3566" y="933"/>
                  </a:lnTo>
                  <a:lnTo>
                    <a:pt x="3572" y="946"/>
                  </a:lnTo>
                  <a:lnTo>
                    <a:pt x="3579" y="946"/>
                  </a:lnTo>
                  <a:lnTo>
                    <a:pt x="3585" y="952"/>
                  </a:lnTo>
                  <a:lnTo>
                    <a:pt x="3591" y="952"/>
                  </a:lnTo>
                  <a:lnTo>
                    <a:pt x="3598" y="959"/>
                  </a:lnTo>
                  <a:lnTo>
                    <a:pt x="3604" y="959"/>
                  </a:lnTo>
                  <a:lnTo>
                    <a:pt x="3610" y="965"/>
                  </a:lnTo>
                  <a:lnTo>
                    <a:pt x="3617" y="971"/>
                  </a:lnTo>
                  <a:lnTo>
                    <a:pt x="3623" y="971"/>
                  </a:lnTo>
                  <a:lnTo>
                    <a:pt x="3630" y="978"/>
                  </a:lnTo>
                  <a:lnTo>
                    <a:pt x="3636" y="978"/>
                  </a:lnTo>
                  <a:lnTo>
                    <a:pt x="3642" y="984"/>
                  </a:lnTo>
                  <a:lnTo>
                    <a:pt x="3649" y="984"/>
                  </a:lnTo>
                  <a:lnTo>
                    <a:pt x="3655" y="991"/>
                  </a:lnTo>
                  <a:lnTo>
                    <a:pt x="3661" y="991"/>
                  </a:lnTo>
                  <a:lnTo>
                    <a:pt x="3668" y="991"/>
                  </a:lnTo>
                  <a:lnTo>
                    <a:pt x="3674" y="991"/>
                  </a:lnTo>
                  <a:lnTo>
                    <a:pt x="3681" y="991"/>
                  </a:lnTo>
                  <a:lnTo>
                    <a:pt x="3687" y="997"/>
                  </a:lnTo>
                  <a:lnTo>
                    <a:pt x="3693" y="997"/>
                  </a:lnTo>
                  <a:lnTo>
                    <a:pt x="3700" y="997"/>
                  </a:lnTo>
                  <a:lnTo>
                    <a:pt x="3706" y="997"/>
                  </a:lnTo>
                  <a:lnTo>
                    <a:pt x="3713" y="997"/>
                  </a:lnTo>
                  <a:lnTo>
                    <a:pt x="3719" y="997"/>
                  </a:lnTo>
                  <a:lnTo>
                    <a:pt x="3725" y="997"/>
                  </a:lnTo>
                  <a:lnTo>
                    <a:pt x="3732" y="997"/>
                  </a:lnTo>
                  <a:lnTo>
                    <a:pt x="3738" y="997"/>
                  </a:lnTo>
                  <a:lnTo>
                    <a:pt x="3744" y="997"/>
                  </a:lnTo>
                  <a:lnTo>
                    <a:pt x="3751" y="997"/>
                  </a:lnTo>
                  <a:lnTo>
                    <a:pt x="3757" y="997"/>
                  </a:lnTo>
                  <a:lnTo>
                    <a:pt x="3764" y="997"/>
                  </a:lnTo>
                  <a:lnTo>
                    <a:pt x="3770" y="997"/>
                  </a:lnTo>
                  <a:lnTo>
                    <a:pt x="3776" y="997"/>
                  </a:lnTo>
                  <a:lnTo>
                    <a:pt x="3783" y="997"/>
                  </a:lnTo>
                  <a:lnTo>
                    <a:pt x="3789" y="997"/>
                  </a:lnTo>
                  <a:lnTo>
                    <a:pt x="3795" y="997"/>
                  </a:lnTo>
                  <a:lnTo>
                    <a:pt x="3802" y="997"/>
                  </a:lnTo>
                  <a:lnTo>
                    <a:pt x="3808" y="1003"/>
                  </a:lnTo>
                  <a:lnTo>
                    <a:pt x="3815" y="1003"/>
                  </a:lnTo>
                  <a:lnTo>
                    <a:pt x="3821" y="1003"/>
                  </a:lnTo>
                  <a:lnTo>
                    <a:pt x="3827" y="997"/>
                  </a:lnTo>
                  <a:lnTo>
                    <a:pt x="3834" y="997"/>
                  </a:lnTo>
                  <a:lnTo>
                    <a:pt x="3840" y="997"/>
                  </a:lnTo>
                  <a:lnTo>
                    <a:pt x="3846" y="1003"/>
                  </a:lnTo>
                  <a:lnTo>
                    <a:pt x="3853" y="1003"/>
                  </a:lnTo>
                  <a:lnTo>
                    <a:pt x="3859" y="997"/>
                  </a:lnTo>
                  <a:lnTo>
                    <a:pt x="3866" y="997"/>
                  </a:lnTo>
                  <a:lnTo>
                    <a:pt x="3872" y="1003"/>
                  </a:lnTo>
                  <a:lnTo>
                    <a:pt x="3878" y="1003"/>
                  </a:lnTo>
                  <a:lnTo>
                    <a:pt x="3885" y="1003"/>
                  </a:lnTo>
                  <a:lnTo>
                    <a:pt x="3891" y="997"/>
                  </a:lnTo>
                  <a:lnTo>
                    <a:pt x="3897" y="1003"/>
                  </a:lnTo>
                  <a:lnTo>
                    <a:pt x="3904" y="997"/>
                  </a:lnTo>
                  <a:lnTo>
                    <a:pt x="3910" y="997"/>
                  </a:lnTo>
                  <a:lnTo>
                    <a:pt x="3917" y="997"/>
                  </a:lnTo>
                  <a:lnTo>
                    <a:pt x="3923" y="997"/>
                  </a:lnTo>
                  <a:lnTo>
                    <a:pt x="3929" y="997"/>
                  </a:lnTo>
                  <a:lnTo>
                    <a:pt x="3936" y="997"/>
                  </a:lnTo>
                  <a:lnTo>
                    <a:pt x="3942" y="997"/>
                  </a:lnTo>
                  <a:lnTo>
                    <a:pt x="3949" y="997"/>
                  </a:lnTo>
                  <a:lnTo>
                    <a:pt x="3955" y="997"/>
                  </a:lnTo>
                  <a:lnTo>
                    <a:pt x="3961" y="997"/>
                  </a:lnTo>
                  <a:lnTo>
                    <a:pt x="3968" y="997"/>
                  </a:lnTo>
                  <a:lnTo>
                    <a:pt x="3974" y="997"/>
                  </a:lnTo>
                  <a:lnTo>
                    <a:pt x="3980" y="997"/>
                  </a:lnTo>
                  <a:lnTo>
                    <a:pt x="3987" y="997"/>
                  </a:lnTo>
                  <a:lnTo>
                    <a:pt x="3993" y="997"/>
                  </a:lnTo>
                  <a:lnTo>
                    <a:pt x="4000" y="997"/>
                  </a:lnTo>
                  <a:lnTo>
                    <a:pt x="4006" y="997"/>
                  </a:lnTo>
                  <a:lnTo>
                    <a:pt x="4012" y="997"/>
                  </a:lnTo>
                  <a:lnTo>
                    <a:pt x="4019" y="997"/>
                  </a:lnTo>
                  <a:lnTo>
                    <a:pt x="4025" y="997"/>
                  </a:lnTo>
                  <a:lnTo>
                    <a:pt x="4031" y="997"/>
                  </a:lnTo>
                  <a:lnTo>
                    <a:pt x="4038" y="997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41" name="Freeform 91"/>
            <p:cNvSpPr>
              <a:spLocks/>
            </p:cNvSpPr>
            <p:nvPr/>
          </p:nvSpPr>
          <p:spPr bwMode="auto">
            <a:xfrm>
              <a:off x="3978159" y="3895937"/>
              <a:ext cx="2662608" cy="1071102"/>
            </a:xfrm>
            <a:custGeom>
              <a:avLst/>
              <a:gdLst>
                <a:gd name="T0" fmla="*/ 57 w 4038"/>
                <a:gd name="T1" fmla="*/ 1145 h 1151"/>
                <a:gd name="T2" fmla="*/ 121 w 4038"/>
                <a:gd name="T3" fmla="*/ 1126 h 1151"/>
                <a:gd name="T4" fmla="*/ 185 w 4038"/>
                <a:gd name="T5" fmla="*/ 1139 h 1151"/>
                <a:gd name="T6" fmla="*/ 249 w 4038"/>
                <a:gd name="T7" fmla="*/ 1132 h 1151"/>
                <a:gd name="T8" fmla="*/ 313 w 4038"/>
                <a:gd name="T9" fmla="*/ 1132 h 1151"/>
                <a:gd name="T10" fmla="*/ 376 w 4038"/>
                <a:gd name="T11" fmla="*/ 1132 h 1151"/>
                <a:gd name="T12" fmla="*/ 440 w 4038"/>
                <a:gd name="T13" fmla="*/ 1126 h 1151"/>
                <a:gd name="T14" fmla="*/ 504 w 4038"/>
                <a:gd name="T15" fmla="*/ 1126 h 1151"/>
                <a:gd name="T16" fmla="*/ 568 w 4038"/>
                <a:gd name="T17" fmla="*/ 1126 h 1151"/>
                <a:gd name="T18" fmla="*/ 632 w 4038"/>
                <a:gd name="T19" fmla="*/ 1126 h 1151"/>
                <a:gd name="T20" fmla="*/ 695 w 4038"/>
                <a:gd name="T21" fmla="*/ 1126 h 1151"/>
                <a:gd name="T22" fmla="*/ 759 w 4038"/>
                <a:gd name="T23" fmla="*/ 1132 h 1151"/>
                <a:gd name="T24" fmla="*/ 823 w 4038"/>
                <a:gd name="T25" fmla="*/ 1126 h 1151"/>
                <a:gd name="T26" fmla="*/ 887 w 4038"/>
                <a:gd name="T27" fmla="*/ 1126 h 1151"/>
                <a:gd name="T28" fmla="*/ 951 w 4038"/>
                <a:gd name="T29" fmla="*/ 1126 h 1151"/>
                <a:gd name="T30" fmla="*/ 1014 w 4038"/>
                <a:gd name="T31" fmla="*/ 1126 h 1151"/>
                <a:gd name="T32" fmla="*/ 1078 w 4038"/>
                <a:gd name="T33" fmla="*/ 1126 h 1151"/>
                <a:gd name="T34" fmla="*/ 1142 w 4038"/>
                <a:gd name="T35" fmla="*/ 1119 h 1151"/>
                <a:gd name="T36" fmla="*/ 1206 w 4038"/>
                <a:gd name="T37" fmla="*/ 1119 h 1151"/>
                <a:gd name="T38" fmla="*/ 1269 w 4038"/>
                <a:gd name="T39" fmla="*/ 1119 h 1151"/>
                <a:gd name="T40" fmla="*/ 1333 w 4038"/>
                <a:gd name="T41" fmla="*/ 1119 h 1151"/>
                <a:gd name="T42" fmla="*/ 1397 w 4038"/>
                <a:gd name="T43" fmla="*/ 1119 h 1151"/>
                <a:gd name="T44" fmla="*/ 1461 w 4038"/>
                <a:gd name="T45" fmla="*/ 1119 h 1151"/>
                <a:gd name="T46" fmla="*/ 1525 w 4038"/>
                <a:gd name="T47" fmla="*/ 1119 h 1151"/>
                <a:gd name="T48" fmla="*/ 1588 w 4038"/>
                <a:gd name="T49" fmla="*/ 1119 h 1151"/>
                <a:gd name="T50" fmla="*/ 1652 w 4038"/>
                <a:gd name="T51" fmla="*/ 1113 h 1151"/>
                <a:gd name="T52" fmla="*/ 1716 w 4038"/>
                <a:gd name="T53" fmla="*/ 1113 h 1151"/>
                <a:gd name="T54" fmla="*/ 1780 w 4038"/>
                <a:gd name="T55" fmla="*/ 1113 h 1151"/>
                <a:gd name="T56" fmla="*/ 1844 w 4038"/>
                <a:gd name="T57" fmla="*/ 1113 h 1151"/>
                <a:gd name="T58" fmla="*/ 1907 w 4038"/>
                <a:gd name="T59" fmla="*/ 1113 h 1151"/>
                <a:gd name="T60" fmla="*/ 1971 w 4038"/>
                <a:gd name="T61" fmla="*/ 1113 h 1151"/>
                <a:gd name="T62" fmla="*/ 2035 w 4038"/>
                <a:gd name="T63" fmla="*/ 1113 h 1151"/>
                <a:gd name="T64" fmla="*/ 2099 w 4038"/>
                <a:gd name="T65" fmla="*/ 1113 h 1151"/>
                <a:gd name="T66" fmla="*/ 2162 w 4038"/>
                <a:gd name="T67" fmla="*/ 1113 h 1151"/>
                <a:gd name="T68" fmla="*/ 2226 w 4038"/>
                <a:gd name="T69" fmla="*/ 1113 h 1151"/>
                <a:gd name="T70" fmla="*/ 2290 w 4038"/>
                <a:gd name="T71" fmla="*/ 1113 h 1151"/>
                <a:gd name="T72" fmla="*/ 2354 w 4038"/>
                <a:gd name="T73" fmla="*/ 1113 h 1151"/>
                <a:gd name="T74" fmla="*/ 2418 w 4038"/>
                <a:gd name="T75" fmla="*/ 1107 h 1151"/>
                <a:gd name="T76" fmla="*/ 2481 w 4038"/>
                <a:gd name="T77" fmla="*/ 1107 h 1151"/>
                <a:gd name="T78" fmla="*/ 2545 w 4038"/>
                <a:gd name="T79" fmla="*/ 1107 h 1151"/>
                <a:gd name="T80" fmla="*/ 2609 w 4038"/>
                <a:gd name="T81" fmla="*/ 1107 h 1151"/>
                <a:gd name="T82" fmla="*/ 2673 w 4038"/>
                <a:gd name="T83" fmla="*/ 1094 h 1151"/>
                <a:gd name="T84" fmla="*/ 2737 w 4038"/>
                <a:gd name="T85" fmla="*/ 1094 h 1151"/>
                <a:gd name="T86" fmla="*/ 2800 w 4038"/>
                <a:gd name="T87" fmla="*/ 1100 h 1151"/>
                <a:gd name="T88" fmla="*/ 2864 w 4038"/>
                <a:gd name="T89" fmla="*/ 1100 h 1151"/>
                <a:gd name="T90" fmla="*/ 2928 w 4038"/>
                <a:gd name="T91" fmla="*/ 1094 h 1151"/>
                <a:gd name="T92" fmla="*/ 2992 w 4038"/>
                <a:gd name="T93" fmla="*/ 1087 h 1151"/>
                <a:gd name="T94" fmla="*/ 3055 w 4038"/>
                <a:gd name="T95" fmla="*/ 1094 h 1151"/>
                <a:gd name="T96" fmla="*/ 3119 w 4038"/>
                <a:gd name="T97" fmla="*/ 1087 h 1151"/>
                <a:gd name="T98" fmla="*/ 3183 w 4038"/>
                <a:gd name="T99" fmla="*/ 1087 h 1151"/>
                <a:gd name="T100" fmla="*/ 3247 w 4038"/>
                <a:gd name="T101" fmla="*/ 1075 h 1151"/>
                <a:gd name="T102" fmla="*/ 3311 w 4038"/>
                <a:gd name="T103" fmla="*/ 1075 h 1151"/>
                <a:gd name="T104" fmla="*/ 3374 w 4038"/>
                <a:gd name="T105" fmla="*/ 1043 h 1151"/>
                <a:gd name="T106" fmla="*/ 3438 w 4038"/>
                <a:gd name="T107" fmla="*/ 0 h 1151"/>
                <a:gd name="T108" fmla="*/ 3502 w 4038"/>
                <a:gd name="T109" fmla="*/ 825 h 1151"/>
                <a:gd name="T110" fmla="*/ 3566 w 4038"/>
                <a:gd name="T111" fmla="*/ 1036 h 1151"/>
                <a:gd name="T112" fmla="*/ 3630 w 4038"/>
                <a:gd name="T113" fmla="*/ 1068 h 1151"/>
                <a:gd name="T114" fmla="*/ 3693 w 4038"/>
                <a:gd name="T115" fmla="*/ 1081 h 1151"/>
                <a:gd name="T116" fmla="*/ 3757 w 4038"/>
                <a:gd name="T117" fmla="*/ 1081 h 1151"/>
                <a:gd name="T118" fmla="*/ 3821 w 4038"/>
                <a:gd name="T119" fmla="*/ 1081 h 1151"/>
                <a:gd name="T120" fmla="*/ 3885 w 4038"/>
                <a:gd name="T121" fmla="*/ 1081 h 1151"/>
                <a:gd name="T122" fmla="*/ 3949 w 4038"/>
                <a:gd name="T123" fmla="*/ 1081 h 1151"/>
                <a:gd name="T124" fmla="*/ 4012 w 4038"/>
                <a:gd name="T125" fmla="*/ 1081 h 11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1151"/>
                <a:gd name="T191" fmla="*/ 4038 w 4038"/>
                <a:gd name="T192" fmla="*/ 1151 h 115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1151">
                  <a:moveTo>
                    <a:pt x="0" y="1126"/>
                  </a:moveTo>
                  <a:lnTo>
                    <a:pt x="6" y="1126"/>
                  </a:lnTo>
                  <a:lnTo>
                    <a:pt x="13" y="1132"/>
                  </a:lnTo>
                  <a:lnTo>
                    <a:pt x="19" y="1132"/>
                  </a:lnTo>
                  <a:lnTo>
                    <a:pt x="26" y="1139"/>
                  </a:lnTo>
                  <a:lnTo>
                    <a:pt x="32" y="1145"/>
                  </a:lnTo>
                  <a:lnTo>
                    <a:pt x="38" y="1145"/>
                  </a:lnTo>
                  <a:lnTo>
                    <a:pt x="45" y="1151"/>
                  </a:lnTo>
                  <a:lnTo>
                    <a:pt x="51" y="1151"/>
                  </a:lnTo>
                  <a:lnTo>
                    <a:pt x="57" y="1145"/>
                  </a:lnTo>
                  <a:lnTo>
                    <a:pt x="64" y="1145"/>
                  </a:lnTo>
                  <a:lnTo>
                    <a:pt x="70" y="1145"/>
                  </a:lnTo>
                  <a:lnTo>
                    <a:pt x="77" y="1145"/>
                  </a:lnTo>
                  <a:lnTo>
                    <a:pt x="83" y="1139"/>
                  </a:lnTo>
                  <a:lnTo>
                    <a:pt x="89" y="1132"/>
                  </a:lnTo>
                  <a:lnTo>
                    <a:pt x="96" y="1132"/>
                  </a:lnTo>
                  <a:lnTo>
                    <a:pt x="102" y="1126"/>
                  </a:lnTo>
                  <a:lnTo>
                    <a:pt x="109" y="1126"/>
                  </a:lnTo>
                  <a:lnTo>
                    <a:pt x="115" y="1126"/>
                  </a:lnTo>
                  <a:lnTo>
                    <a:pt x="121" y="1126"/>
                  </a:lnTo>
                  <a:lnTo>
                    <a:pt x="128" y="1126"/>
                  </a:lnTo>
                  <a:lnTo>
                    <a:pt x="134" y="1126"/>
                  </a:lnTo>
                  <a:lnTo>
                    <a:pt x="140" y="1126"/>
                  </a:lnTo>
                  <a:lnTo>
                    <a:pt x="147" y="1126"/>
                  </a:lnTo>
                  <a:lnTo>
                    <a:pt x="153" y="1132"/>
                  </a:lnTo>
                  <a:lnTo>
                    <a:pt x="160" y="1132"/>
                  </a:lnTo>
                  <a:lnTo>
                    <a:pt x="166" y="1132"/>
                  </a:lnTo>
                  <a:lnTo>
                    <a:pt x="172" y="1132"/>
                  </a:lnTo>
                  <a:lnTo>
                    <a:pt x="179" y="1139"/>
                  </a:lnTo>
                  <a:lnTo>
                    <a:pt x="185" y="1139"/>
                  </a:lnTo>
                  <a:lnTo>
                    <a:pt x="191" y="1132"/>
                  </a:lnTo>
                  <a:lnTo>
                    <a:pt x="198" y="1132"/>
                  </a:lnTo>
                  <a:lnTo>
                    <a:pt x="204" y="1132"/>
                  </a:lnTo>
                  <a:lnTo>
                    <a:pt x="211" y="1132"/>
                  </a:lnTo>
                  <a:lnTo>
                    <a:pt x="217" y="1132"/>
                  </a:lnTo>
                  <a:lnTo>
                    <a:pt x="223" y="1126"/>
                  </a:lnTo>
                  <a:lnTo>
                    <a:pt x="230" y="1126"/>
                  </a:lnTo>
                  <a:lnTo>
                    <a:pt x="236" y="1126"/>
                  </a:lnTo>
                  <a:lnTo>
                    <a:pt x="242" y="1126"/>
                  </a:lnTo>
                  <a:lnTo>
                    <a:pt x="249" y="1132"/>
                  </a:lnTo>
                  <a:lnTo>
                    <a:pt x="255" y="1132"/>
                  </a:lnTo>
                  <a:lnTo>
                    <a:pt x="262" y="1132"/>
                  </a:lnTo>
                  <a:lnTo>
                    <a:pt x="268" y="1139"/>
                  </a:lnTo>
                  <a:lnTo>
                    <a:pt x="274" y="1139"/>
                  </a:lnTo>
                  <a:lnTo>
                    <a:pt x="281" y="1139"/>
                  </a:lnTo>
                  <a:lnTo>
                    <a:pt x="287" y="1139"/>
                  </a:lnTo>
                  <a:lnTo>
                    <a:pt x="294" y="1139"/>
                  </a:lnTo>
                  <a:lnTo>
                    <a:pt x="300" y="1139"/>
                  </a:lnTo>
                  <a:lnTo>
                    <a:pt x="306" y="1132"/>
                  </a:lnTo>
                  <a:lnTo>
                    <a:pt x="313" y="1132"/>
                  </a:lnTo>
                  <a:lnTo>
                    <a:pt x="319" y="1132"/>
                  </a:lnTo>
                  <a:lnTo>
                    <a:pt x="325" y="1126"/>
                  </a:lnTo>
                  <a:lnTo>
                    <a:pt x="332" y="1126"/>
                  </a:lnTo>
                  <a:lnTo>
                    <a:pt x="338" y="1126"/>
                  </a:lnTo>
                  <a:lnTo>
                    <a:pt x="345" y="1126"/>
                  </a:lnTo>
                  <a:lnTo>
                    <a:pt x="351" y="1126"/>
                  </a:lnTo>
                  <a:lnTo>
                    <a:pt x="357" y="1132"/>
                  </a:lnTo>
                  <a:lnTo>
                    <a:pt x="364" y="1132"/>
                  </a:lnTo>
                  <a:lnTo>
                    <a:pt x="370" y="1132"/>
                  </a:lnTo>
                  <a:lnTo>
                    <a:pt x="376" y="1132"/>
                  </a:lnTo>
                  <a:lnTo>
                    <a:pt x="383" y="1132"/>
                  </a:lnTo>
                  <a:lnTo>
                    <a:pt x="389" y="1139"/>
                  </a:lnTo>
                  <a:lnTo>
                    <a:pt x="396" y="1132"/>
                  </a:lnTo>
                  <a:lnTo>
                    <a:pt x="402" y="1132"/>
                  </a:lnTo>
                  <a:lnTo>
                    <a:pt x="408" y="1132"/>
                  </a:lnTo>
                  <a:lnTo>
                    <a:pt x="415" y="1132"/>
                  </a:lnTo>
                  <a:lnTo>
                    <a:pt x="421" y="1126"/>
                  </a:lnTo>
                  <a:lnTo>
                    <a:pt x="427" y="1126"/>
                  </a:lnTo>
                  <a:lnTo>
                    <a:pt x="434" y="1126"/>
                  </a:lnTo>
                  <a:lnTo>
                    <a:pt x="440" y="1126"/>
                  </a:lnTo>
                  <a:lnTo>
                    <a:pt x="447" y="1126"/>
                  </a:lnTo>
                  <a:lnTo>
                    <a:pt x="453" y="1126"/>
                  </a:lnTo>
                  <a:lnTo>
                    <a:pt x="459" y="1126"/>
                  </a:lnTo>
                  <a:lnTo>
                    <a:pt x="466" y="1126"/>
                  </a:lnTo>
                  <a:lnTo>
                    <a:pt x="472" y="1126"/>
                  </a:lnTo>
                  <a:lnTo>
                    <a:pt x="478" y="1132"/>
                  </a:lnTo>
                  <a:lnTo>
                    <a:pt x="485" y="1132"/>
                  </a:lnTo>
                  <a:lnTo>
                    <a:pt x="491" y="1126"/>
                  </a:lnTo>
                  <a:lnTo>
                    <a:pt x="498" y="1126"/>
                  </a:lnTo>
                  <a:lnTo>
                    <a:pt x="504" y="1126"/>
                  </a:lnTo>
                  <a:lnTo>
                    <a:pt x="510" y="1126"/>
                  </a:lnTo>
                  <a:lnTo>
                    <a:pt x="517" y="1126"/>
                  </a:lnTo>
                  <a:lnTo>
                    <a:pt x="523" y="1126"/>
                  </a:lnTo>
                  <a:lnTo>
                    <a:pt x="530" y="1126"/>
                  </a:lnTo>
                  <a:lnTo>
                    <a:pt x="536" y="1126"/>
                  </a:lnTo>
                  <a:lnTo>
                    <a:pt x="542" y="1126"/>
                  </a:lnTo>
                  <a:lnTo>
                    <a:pt x="549" y="1126"/>
                  </a:lnTo>
                  <a:lnTo>
                    <a:pt x="555" y="1126"/>
                  </a:lnTo>
                  <a:lnTo>
                    <a:pt x="561" y="1126"/>
                  </a:lnTo>
                  <a:lnTo>
                    <a:pt x="568" y="1126"/>
                  </a:lnTo>
                  <a:lnTo>
                    <a:pt x="574" y="1126"/>
                  </a:lnTo>
                  <a:lnTo>
                    <a:pt x="581" y="1132"/>
                  </a:lnTo>
                  <a:lnTo>
                    <a:pt x="587" y="1132"/>
                  </a:lnTo>
                  <a:lnTo>
                    <a:pt x="593" y="1132"/>
                  </a:lnTo>
                  <a:lnTo>
                    <a:pt x="600" y="1126"/>
                  </a:lnTo>
                  <a:lnTo>
                    <a:pt x="606" y="1126"/>
                  </a:lnTo>
                  <a:lnTo>
                    <a:pt x="612" y="1126"/>
                  </a:lnTo>
                  <a:lnTo>
                    <a:pt x="619" y="1126"/>
                  </a:lnTo>
                  <a:lnTo>
                    <a:pt x="625" y="1126"/>
                  </a:lnTo>
                  <a:lnTo>
                    <a:pt x="632" y="1126"/>
                  </a:lnTo>
                  <a:lnTo>
                    <a:pt x="638" y="1126"/>
                  </a:lnTo>
                  <a:lnTo>
                    <a:pt x="644" y="1126"/>
                  </a:lnTo>
                  <a:lnTo>
                    <a:pt x="651" y="1126"/>
                  </a:lnTo>
                  <a:lnTo>
                    <a:pt x="657" y="1126"/>
                  </a:lnTo>
                  <a:lnTo>
                    <a:pt x="663" y="1126"/>
                  </a:lnTo>
                  <a:lnTo>
                    <a:pt x="670" y="1132"/>
                  </a:lnTo>
                  <a:lnTo>
                    <a:pt x="676" y="1132"/>
                  </a:lnTo>
                  <a:lnTo>
                    <a:pt x="683" y="1132"/>
                  </a:lnTo>
                  <a:lnTo>
                    <a:pt x="689" y="1132"/>
                  </a:lnTo>
                  <a:lnTo>
                    <a:pt x="695" y="1126"/>
                  </a:lnTo>
                  <a:lnTo>
                    <a:pt x="702" y="1126"/>
                  </a:lnTo>
                  <a:lnTo>
                    <a:pt x="708" y="1126"/>
                  </a:lnTo>
                  <a:lnTo>
                    <a:pt x="714" y="1126"/>
                  </a:lnTo>
                  <a:lnTo>
                    <a:pt x="721" y="1132"/>
                  </a:lnTo>
                  <a:lnTo>
                    <a:pt x="727" y="1132"/>
                  </a:lnTo>
                  <a:lnTo>
                    <a:pt x="734" y="1132"/>
                  </a:lnTo>
                  <a:lnTo>
                    <a:pt x="740" y="1132"/>
                  </a:lnTo>
                  <a:lnTo>
                    <a:pt x="746" y="1132"/>
                  </a:lnTo>
                  <a:lnTo>
                    <a:pt x="753" y="1139"/>
                  </a:lnTo>
                  <a:lnTo>
                    <a:pt x="759" y="1132"/>
                  </a:lnTo>
                  <a:lnTo>
                    <a:pt x="766" y="1132"/>
                  </a:lnTo>
                  <a:lnTo>
                    <a:pt x="772" y="1132"/>
                  </a:lnTo>
                  <a:lnTo>
                    <a:pt x="778" y="1132"/>
                  </a:lnTo>
                  <a:lnTo>
                    <a:pt x="785" y="1132"/>
                  </a:lnTo>
                  <a:lnTo>
                    <a:pt x="791" y="1126"/>
                  </a:lnTo>
                  <a:lnTo>
                    <a:pt x="797" y="1126"/>
                  </a:lnTo>
                  <a:lnTo>
                    <a:pt x="804" y="1126"/>
                  </a:lnTo>
                  <a:lnTo>
                    <a:pt x="810" y="1126"/>
                  </a:lnTo>
                  <a:lnTo>
                    <a:pt x="817" y="1126"/>
                  </a:lnTo>
                  <a:lnTo>
                    <a:pt x="823" y="1126"/>
                  </a:lnTo>
                  <a:lnTo>
                    <a:pt x="829" y="1126"/>
                  </a:lnTo>
                  <a:lnTo>
                    <a:pt x="836" y="1126"/>
                  </a:lnTo>
                  <a:lnTo>
                    <a:pt x="842" y="1126"/>
                  </a:lnTo>
                  <a:lnTo>
                    <a:pt x="848" y="1126"/>
                  </a:lnTo>
                  <a:lnTo>
                    <a:pt x="855" y="1126"/>
                  </a:lnTo>
                  <a:lnTo>
                    <a:pt x="861" y="1126"/>
                  </a:lnTo>
                  <a:lnTo>
                    <a:pt x="868" y="1126"/>
                  </a:lnTo>
                  <a:lnTo>
                    <a:pt x="874" y="1126"/>
                  </a:lnTo>
                  <a:lnTo>
                    <a:pt x="880" y="1126"/>
                  </a:lnTo>
                  <a:lnTo>
                    <a:pt x="887" y="1126"/>
                  </a:lnTo>
                  <a:lnTo>
                    <a:pt x="893" y="1126"/>
                  </a:lnTo>
                  <a:lnTo>
                    <a:pt x="899" y="1126"/>
                  </a:lnTo>
                  <a:lnTo>
                    <a:pt x="906" y="1126"/>
                  </a:lnTo>
                  <a:lnTo>
                    <a:pt x="912" y="1126"/>
                  </a:lnTo>
                  <a:lnTo>
                    <a:pt x="919" y="1126"/>
                  </a:lnTo>
                  <a:lnTo>
                    <a:pt x="925" y="1126"/>
                  </a:lnTo>
                  <a:lnTo>
                    <a:pt x="931" y="1126"/>
                  </a:lnTo>
                  <a:lnTo>
                    <a:pt x="938" y="1132"/>
                  </a:lnTo>
                  <a:lnTo>
                    <a:pt x="944" y="1132"/>
                  </a:lnTo>
                  <a:lnTo>
                    <a:pt x="951" y="1126"/>
                  </a:lnTo>
                  <a:lnTo>
                    <a:pt x="957" y="1126"/>
                  </a:lnTo>
                  <a:lnTo>
                    <a:pt x="963" y="1132"/>
                  </a:lnTo>
                  <a:lnTo>
                    <a:pt x="970" y="1132"/>
                  </a:lnTo>
                  <a:lnTo>
                    <a:pt x="976" y="1132"/>
                  </a:lnTo>
                  <a:lnTo>
                    <a:pt x="982" y="1132"/>
                  </a:lnTo>
                  <a:lnTo>
                    <a:pt x="989" y="1132"/>
                  </a:lnTo>
                  <a:lnTo>
                    <a:pt x="995" y="1132"/>
                  </a:lnTo>
                  <a:lnTo>
                    <a:pt x="1002" y="1132"/>
                  </a:lnTo>
                  <a:lnTo>
                    <a:pt x="1008" y="1126"/>
                  </a:lnTo>
                  <a:lnTo>
                    <a:pt x="1014" y="1126"/>
                  </a:lnTo>
                  <a:lnTo>
                    <a:pt x="1021" y="1126"/>
                  </a:lnTo>
                  <a:lnTo>
                    <a:pt x="1027" y="1126"/>
                  </a:lnTo>
                  <a:lnTo>
                    <a:pt x="1033" y="1126"/>
                  </a:lnTo>
                  <a:lnTo>
                    <a:pt x="1040" y="1126"/>
                  </a:lnTo>
                  <a:lnTo>
                    <a:pt x="1046" y="1126"/>
                  </a:lnTo>
                  <a:lnTo>
                    <a:pt x="1053" y="1126"/>
                  </a:lnTo>
                  <a:lnTo>
                    <a:pt x="1059" y="1126"/>
                  </a:lnTo>
                  <a:lnTo>
                    <a:pt x="1065" y="1126"/>
                  </a:lnTo>
                  <a:lnTo>
                    <a:pt x="1072" y="1126"/>
                  </a:lnTo>
                  <a:lnTo>
                    <a:pt x="1078" y="1126"/>
                  </a:lnTo>
                  <a:lnTo>
                    <a:pt x="1084" y="1126"/>
                  </a:lnTo>
                  <a:lnTo>
                    <a:pt x="1091" y="1126"/>
                  </a:lnTo>
                  <a:lnTo>
                    <a:pt x="1097" y="1126"/>
                  </a:lnTo>
                  <a:lnTo>
                    <a:pt x="1104" y="1126"/>
                  </a:lnTo>
                  <a:lnTo>
                    <a:pt x="1110" y="1126"/>
                  </a:lnTo>
                  <a:lnTo>
                    <a:pt x="1116" y="1126"/>
                  </a:lnTo>
                  <a:lnTo>
                    <a:pt x="1123" y="1126"/>
                  </a:lnTo>
                  <a:lnTo>
                    <a:pt x="1129" y="1126"/>
                  </a:lnTo>
                  <a:lnTo>
                    <a:pt x="1135" y="1119"/>
                  </a:lnTo>
                  <a:lnTo>
                    <a:pt x="1142" y="1119"/>
                  </a:lnTo>
                  <a:lnTo>
                    <a:pt x="1148" y="1119"/>
                  </a:lnTo>
                  <a:lnTo>
                    <a:pt x="1155" y="1119"/>
                  </a:lnTo>
                  <a:lnTo>
                    <a:pt x="1161" y="1119"/>
                  </a:lnTo>
                  <a:lnTo>
                    <a:pt x="1167" y="1119"/>
                  </a:lnTo>
                  <a:lnTo>
                    <a:pt x="1174" y="1119"/>
                  </a:lnTo>
                  <a:lnTo>
                    <a:pt x="1180" y="1119"/>
                  </a:lnTo>
                  <a:lnTo>
                    <a:pt x="1187" y="1119"/>
                  </a:lnTo>
                  <a:lnTo>
                    <a:pt x="1193" y="1119"/>
                  </a:lnTo>
                  <a:lnTo>
                    <a:pt x="1199" y="1119"/>
                  </a:lnTo>
                  <a:lnTo>
                    <a:pt x="1206" y="1119"/>
                  </a:lnTo>
                  <a:lnTo>
                    <a:pt x="1212" y="1119"/>
                  </a:lnTo>
                  <a:lnTo>
                    <a:pt x="1218" y="1119"/>
                  </a:lnTo>
                  <a:lnTo>
                    <a:pt x="1225" y="1119"/>
                  </a:lnTo>
                  <a:lnTo>
                    <a:pt x="1231" y="1119"/>
                  </a:lnTo>
                  <a:lnTo>
                    <a:pt x="1238" y="1119"/>
                  </a:lnTo>
                  <a:lnTo>
                    <a:pt x="1244" y="1119"/>
                  </a:lnTo>
                  <a:lnTo>
                    <a:pt x="1250" y="1119"/>
                  </a:lnTo>
                  <a:lnTo>
                    <a:pt x="1257" y="1119"/>
                  </a:lnTo>
                  <a:lnTo>
                    <a:pt x="1263" y="1119"/>
                  </a:lnTo>
                  <a:lnTo>
                    <a:pt x="1269" y="1119"/>
                  </a:lnTo>
                  <a:lnTo>
                    <a:pt x="1276" y="1119"/>
                  </a:lnTo>
                  <a:lnTo>
                    <a:pt x="1282" y="1119"/>
                  </a:lnTo>
                  <a:lnTo>
                    <a:pt x="1289" y="1119"/>
                  </a:lnTo>
                  <a:lnTo>
                    <a:pt x="1295" y="1119"/>
                  </a:lnTo>
                  <a:lnTo>
                    <a:pt x="1301" y="1119"/>
                  </a:lnTo>
                  <a:lnTo>
                    <a:pt x="1308" y="1119"/>
                  </a:lnTo>
                  <a:lnTo>
                    <a:pt x="1314" y="1119"/>
                  </a:lnTo>
                  <a:lnTo>
                    <a:pt x="1320" y="1119"/>
                  </a:lnTo>
                  <a:lnTo>
                    <a:pt x="1327" y="1119"/>
                  </a:lnTo>
                  <a:lnTo>
                    <a:pt x="1333" y="1119"/>
                  </a:lnTo>
                  <a:lnTo>
                    <a:pt x="1340" y="1119"/>
                  </a:lnTo>
                  <a:lnTo>
                    <a:pt x="1346" y="1119"/>
                  </a:lnTo>
                  <a:lnTo>
                    <a:pt x="1352" y="1119"/>
                  </a:lnTo>
                  <a:lnTo>
                    <a:pt x="1359" y="1119"/>
                  </a:lnTo>
                  <a:lnTo>
                    <a:pt x="1365" y="1119"/>
                  </a:lnTo>
                  <a:lnTo>
                    <a:pt x="1372" y="1119"/>
                  </a:lnTo>
                  <a:lnTo>
                    <a:pt x="1378" y="1119"/>
                  </a:lnTo>
                  <a:lnTo>
                    <a:pt x="1384" y="1119"/>
                  </a:lnTo>
                  <a:lnTo>
                    <a:pt x="1391" y="1119"/>
                  </a:lnTo>
                  <a:lnTo>
                    <a:pt x="1397" y="1119"/>
                  </a:lnTo>
                  <a:lnTo>
                    <a:pt x="1403" y="1119"/>
                  </a:lnTo>
                  <a:lnTo>
                    <a:pt x="1410" y="1119"/>
                  </a:lnTo>
                  <a:lnTo>
                    <a:pt x="1416" y="1119"/>
                  </a:lnTo>
                  <a:lnTo>
                    <a:pt x="1423" y="1119"/>
                  </a:lnTo>
                  <a:lnTo>
                    <a:pt x="1429" y="1119"/>
                  </a:lnTo>
                  <a:lnTo>
                    <a:pt x="1435" y="1119"/>
                  </a:lnTo>
                  <a:lnTo>
                    <a:pt x="1442" y="1119"/>
                  </a:lnTo>
                  <a:lnTo>
                    <a:pt x="1448" y="1119"/>
                  </a:lnTo>
                  <a:lnTo>
                    <a:pt x="1454" y="1119"/>
                  </a:lnTo>
                  <a:lnTo>
                    <a:pt x="1461" y="1119"/>
                  </a:lnTo>
                  <a:lnTo>
                    <a:pt x="1467" y="1119"/>
                  </a:lnTo>
                  <a:lnTo>
                    <a:pt x="1474" y="1119"/>
                  </a:lnTo>
                  <a:lnTo>
                    <a:pt x="1480" y="1119"/>
                  </a:lnTo>
                  <a:lnTo>
                    <a:pt x="1486" y="1119"/>
                  </a:lnTo>
                  <a:lnTo>
                    <a:pt x="1493" y="1119"/>
                  </a:lnTo>
                  <a:lnTo>
                    <a:pt x="1499" y="1119"/>
                  </a:lnTo>
                  <a:lnTo>
                    <a:pt x="1505" y="1126"/>
                  </a:lnTo>
                  <a:lnTo>
                    <a:pt x="1512" y="1119"/>
                  </a:lnTo>
                  <a:lnTo>
                    <a:pt x="1518" y="1119"/>
                  </a:lnTo>
                  <a:lnTo>
                    <a:pt x="1525" y="1119"/>
                  </a:lnTo>
                  <a:lnTo>
                    <a:pt x="1531" y="1119"/>
                  </a:lnTo>
                  <a:lnTo>
                    <a:pt x="1537" y="1119"/>
                  </a:lnTo>
                  <a:lnTo>
                    <a:pt x="1544" y="1119"/>
                  </a:lnTo>
                  <a:lnTo>
                    <a:pt x="1550" y="1119"/>
                  </a:lnTo>
                  <a:lnTo>
                    <a:pt x="1556" y="1119"/>
                  </a:lnTo>
                  <a:lnTo>
                    <a:pt x="1563" y="1119"/>
                  </a:lnTo>
                  <a:lnTo>
                    <a:pt x="1569" y="1119"/>
                  </a:lnTo>
                  <a:lnTo>
                    <a:pt x="1576" y="1119"/>
                  </a:lnTo>
                  <a:lnTo>
                    <a:pt x="1582" y="1119"/>
                  </a:lnTo>
                  <a:lnTo>
                    <a:pt x="1588" y="1119"/>
                  </a:lnTo>
                  <a:lnTo>
                    <a:pt x="1595" y="1113"/>
                  </a:lnTo>
                  <a:lnTo>
                    <a:pt x="1601" y="1119"/>
                  </a:lnTo>
                  <a:lnTo>
                    <a:pt x="1608" y="1119"/>
                  </a:lnTo>
                  <a:lnTo>
                    <a:pt x="1614" y="1119"/>
                  </a:lnTo>
                  <a:lnTo>
                    <a:pt x="1620" y="1113"/>
                  </a:lnTo>
                  <a:lnTo>
                    <a:pt x="1627" y="1119"/>
                  </a:lnTo>
                  <a:lnTo>
                    <a:pt x="1633" y="1113"/>
                  </a:lnTo>
                  <a:lnTo>
                    <a:pt x="1639" y="1113"/>
                  </a:lnTo>
                  <a:lnTo>
                    <a:pt x="1646" y="1113"/>
                  </a:lnTo>
                  <a:lnTo>
                    <a:pt x="1652" y="1113"/>
                  </a:lnTo>
                  <a:lnTo>
                    <a:pt x="1659" y="1113"/>
                  </a:lnTo>
                  <a:lnTo>
                    <a:pt x="1665" y="1113"/>
                  </a:lnTo>
                  <a:lnTo>
                    <a:pt x="1671" y="1113"/>
                  </a:lnTo>
                  <a:lnTo>
                    <a:pt x="1678" y="1113"/>
                  </a:lnTo>
                  <a:lnTo>
                    <a:pt x="1684" y="1113"/>
                  </a:lnTo>
                  <a:lnTo>
                    <a:pt x="1690" y="1113"/>
                  </a:lnTo>
                  <a:lnTo>
                    <a:pt x="1697" y="1113"/>
                  </a:lnTo>
                  <a:lnTo>
                    <a:pt x="1703" y="1113"/>
                  </a:lnTo>
                  <a:lnTo>
                    <a:pt x="1710" y="1113"/>
                  </a:lnTo>
                  <a:lnTo>
                    <a:pt x="1716" y="1113"/>
                  </a:lnTo>
                  <a:lnTo>
                    <a:pt x="1722" y="1113"/>
                  </a:lnTo>
                  <a:lnTo>
                    <a:pt x="1729" y="1113"/>
                  </a:lnTo>
                  <a:lnTo>
                    <a:pt x="1735" y="1113"/>
                  </a:lnTo>
                  <a:lnTo>
                    <a:pt x="1741" y="1113"/>
                  </a:lnTo>
                  <a:lnTo>
                    <a:pt x="1748" y="1113"/>
                  </a:lnTo>
                  <a:lnTo>
                    <a:pt x="1754" y="1113"/>
                  </a:lnTo>
                  <a:lnTo>
                    <a:pt x="1761" y="1113"/>
                  </a:lnTo>
                  <a:lnTo>
                    <a:pt x="1767" y="1113"/>
                  </a:lnTo>
                  <a:lnTo>
                    <a:pt x="1773" y="1113"/>
                  </a:lnTo>
                  <a:lnTo>
                    <a:pt x="1780" y="1113"/>
                  </a:lnTo>
                  <a:lnTo>
                    <a:pt x="1786" y="1113"/>
                  </a:lnTo>
                  <a:lnTo>
                    <a:pt x="1793" y="1113"/>
                  </a:lnTo>
                  <a:lnTo>
                    <a:pt x="1799" y="1113"/>
                  </a:lnTo>
                  <a:lnTo>
                    <a:pt x="1805" y="1113"/>
                  </a:lnTo>
                  <a:lnTo>
                    <a:pt x="1812" y="1113"/>
                  </a:lnTo>
                  <a:lnTo>
                    <a:pt x="1818" y="1113"/>
                  </a:lnTo>
                  <a:lnTo>
                    <a:pt x="1824" y="1113"/>
                  </a:lnTo>
                  <a:lnTo>
                    <a:pt x="1831" y="1113"/>
                  </a:lnTo>
                  <a:lnTo>
                    <a:pt x="1837" y="1113"/>
                  </a:lnTo>
                  <a:lnTo>
                    <a:pt x="1844" y="1113"/>
                  </a:lnTo>
                  <a:lnTo>
                    <a:pt x="1850" y="1113"/>
                  </a:lnTo>
                  <a:lnTo>
                    <a:pt x="1856" y="1113"/>
                  </a:lnTo>
                  <a:lnTo>
                    <a:pt x="1863" y="1113"/>
                  </a:lnTo>
                  <a:lnTo>
                    <a:pt x="1869" y="1113"/>
                  </a:lnTo>
                  <a:lnTo>
                    <a:pt x="1875" y="1113"/>
                  </a:lnTo>
                  <a:lnTo>
                    <a:pt x="1882" y="1113"/>
                  </a:lnTo>
                  <a:lnTo>
                    <a:pt x="1888" y="1113"/>
                  </a:lnTo>
                  <a:lnTo>
                    <a:pt x="1895" y="1113"/>
                  </a:lnTo>
                  <a:lnTo>
                    <a:pt x="1901" y="1113"/>
                  </a:lnTo>
                  <a:lnTo>
                    <a:pt x="1907" y="1113"/>
                  </a:lnTo>
                  <a:lnTo>
                    <a:pt x="1914" y="1113"/>
                  </a:lnTo>
                  <a:lnTo>
                    <a:pt x="1920" y="1113"/>
                  </a:lnTo>
                  <a:lnTo>
                    <a:pt x="1926" y="1113"/>
                  </a:lnTo>
                  <a:lnTo>
                    <a:pt x="1933" y="1113"/>
                  </a:lnTo>
                  <a:lnTo>
                    <a:pt x="1939" y="1113"/>
                  </a:lnTo>
                  <a:lnTo>
                    <a:pt x="1946" y="1113"/>
                  </a:lnTo>
                  <a:lnTo>
                    <a:pt x="1952" y="1113"/>
                  </a:lnTo>
                  <a:lnTo>
                    <a:pt x="1958" y="1113"/>
                  </a:lnTo>
                  <a:lnTo>
                    <a:pt x="1965" y="1113"/>
                  </a:lnTo>
                  <a:lnTo>
                    <a:pt x="1971" y="1113"/>
                  </a:lnTo>
                  <a:lnTo>
                    <a:pt x="1977" y="1113"/>
                  </a:lnTo>
                  <a:lnTo>
                    <a:pt x="1984" y="1113"/>
                  </a:lnTo>
                  <a:lnTo>
                    <a:pt x="1990" y="1113"/>
                  </a:lnTo>
                  <a:lnTo>
                    <a:pt x="1997" y="1113"/>
                  </a:lnTo>
                  <a:lnTo>
                    <a:pt x="2003" y="1113"/>
                  </a:lnTo>
                  <a:lnTo>
                    <a:pt x="2009" y="1113"/>
                  </a:lnTo>
                  <a:lnTo>
                    <a:pt x="2016" y="1113"/>
                  </a:lnTo>
                  <a:lnTo>
                    <a:pt x="2022" y="1113"/>
                  </a:lnTo>
                  <a:lnTo>
                    <a:pt x="2029" y="1113"/>
                  </a:lnTo>
                  <a:lnTo>
                    <a:pt x="2035" y="1113"/>
                  </a:lnTo>
                  <a:lnTo>
                    <a:pt x="2041" y="1113"/>
                  </a:lnTo>
                  <a:lnTo>
                    <a:pt x="2048" y="1113"/>
                  </a:lnTo>
                  <a:lnTo>
                    <a:pt x="2054" y="1113"/>
                  </a:lnTo>
                  <a:lnTo>
                    <a:pt x="2060" y="1113"/>
                  </a:lnTo>
                  <a:lnTo>
                    <a:pt x="2067" y="1113"/>
                  </a:lnTo>
                  <a:lnTo>
                    <a:pt x="2073" y="1113"/>
                  </a:lnTo>
                  <a:lnTo>
                    <a:pt x="2080" y="1113"/>
                  </a:lnTo>
                  <a:lnTo>
                    <a:pt x="2086" y="1113"/>
                  </a:lnTo>
                  <a:lnTo>
                    <a:pt x="2092" y="1113"/>
                  </a:lnTo>
                  <a:lnTo>
                    <a:pt x="2099" y="1113"/>
                  </a:lnTo>
                  <a:lnTo>
                    <a:pt x="2105" y="1113"/>
                  </a:lnTo>
                  <a:lnTo>
                    <a:pt x="2111" y="1113"/>
                  </a:lnTo>
                  <a:lnTo>
                    <a:pt x="2118" y="1113"/>
                  </a:lnTo>
                  <a:lnTo>
                    <a:pt x="2124" y="1113"/>
                  </a:lnTo>
                  <a:lnTo>
                    <a:pt x="2131" y="1113"/>
                  </a:lnTo>
                  <a:lnTo>
                    <a:pt x="2137" y="1113"/>
                  </a:lnTo>
                  <a:lnTo>
                    <a:pt x="2143" y="1113"/>
                  </a:lnTo>
                  <a:lnTo>
                    <a:pt x="2150" y="1113"/>
                  </a:lnTo>
                  <a:lnTo>
                    <a:pt x="2156" y="1113"/>
                  </a:lnTo>
                  <a:lnTo>
                    <a:pt x="2162" y="1113"/>
                  </a:lnTo>
                  <a:lnTo>
                    <a:pt x="2169" y="1113"/>
                  </a:lnTo>
                  <a:lnTo>
                    <a:pt x="2175" y="1113"/>
                  </a:lnTo>
                  <a:lnTo>
                    <a:pt x="2182" y="1113"/>
                  </a:lnTo>
                  <a:lnTo>
                    <a:pt x="2188" y="1113"/>
                  </a:lnTo>
                  <a:lnTo>
                    <a:pt x="2194" y="1113"/>
                  </a:lnTo>
                  <a:lnTo>
                    <a:pt x="2201" y="1113"/>
                  </a:lnTo>
                  <a:lnTo>
                    <a:pt x="2207" y="1113"/>
                  </a:lnTo>
                  <a:lnTo>
                    <a:pt x="2214" y="1113"/>
                  </a:lnTo>
                  <a:lnTo>
                    <a:pt x="2220" y="1113"/>
                  </a:lnTo>
                  <a:lnTo>
                    <a:pt x="2226" y="1113"/>
                  </a:lnTo>
                  <a:lnTo>
                    <a:pt x="2233" y="1113"/>
                  </a:lnTo>
                  <a:lnTo>
                    <a:pt x="2239" y="1113"/>
                  </a:lnTo>
                  <a:lnTo>
                    <a:pt x="2245" y="1113"/>
                  </a:lnTo>
                  <a:lnTo>
                    <a:pt x="2252" y="1107"/>
                  </a:lnTo>
                  <a:lnTo>
                    <a:pt x="2258" y="1107"/>
                  </a:lnTo>
                  <a:lnTo>
                    <a:pt x="2265" y="1113"/>
                  </a:lnTo>
                  <a:lnTo>
                    <a:pt x="2271" y="1113"/>
                  </a:lnTo>
                  <a:lnTo>
                    <a:pt x="2277" y="1113"/>
                  </a:lnTo>
                  <a:lnTo>
                    <a:pt x="2284" y="1113"/>
                  </a:lnTo>
                  <a:lnTo>
                    <a:pt x="2290" y="1113"/>
                  </a:lnTo>
                  <a:lnTo>
                    <a:pt x="2296" y="1113"/>
                  </a:lnTo>
                  <a:lnTo>
                    <a:pt x="2303" y="1113"/>
                  </a:lnTo>
                  <a:lnTo>
                    <a:pt x="2309" y="1113"/>
                  </a:lnTo>
                  <a:lnTo>
                    <a:pt x="2316" y="1113"/>
                  </a:lnTo>
                  <a:lnTo>
                    <a:pt x="2322" y="1113"/>
                  </a:lnTo>
                  <a:lnTo>
                    <a:pt x="2328" y="1113"/>
                  </a:lnTo>
                  <a:lnTo>
                    <a:pt x="2335" y="1113"/>
                  </a:lnTo>
                  <a:lnTo>
                    <a:pt x="2341" y="1113"/>
                  </a:lnTo>
                  <a:lnTo>
                    <a:pt x="2347" y="1113"/>
                  </a:lnTo>
                  <a:lnTo>
                    <a:pt x="2354" y="1113"/>
                  </a:lnTo>
                  <a:lnTo>
                    <a:pt x="2360" y="1113"/>
                  </a:lnTo>
                  <a:lnTo>
                    <a:pt x="2367" y="1113"/>
                  </a:lnTo>
                  <a:lnTo>
                    <a:pt x="2373" y="1113"/>
                  </a:lnTo>
                  <a:lnTo>
                    <a:pt x="2379" y="1113"/>
                  </a:lnTo>
                  <a:lnTo>
                    <a:pt x="2386" y="1113"/>
                  </a:lnTo>
                  <a:lnTo>
                    <a:pt x="2392" y="1113"/>
                  </a:lnTo>
                  <a:lnTo>
                    <a:pt x="2398" y="1113"/>
                  </a:lnTo>
                  <a:lnTo>
                    <a:pt x="2405" y="1113"/>
                  </a:lnTo>
                  <a:lnTo>
                    <a:pt x="2411" y="1107"/>
                  </a:lnTo>
                  <a:lnTo>
                    <a:pt x="2418" y="1107"/>
                  </a:lnTo>
                  <a:lnTo>
                    <a:pt x="2424" y="1107"/>
                  </a:lnTo>
                  <a:lnTo>
                    <a:pt x="2430" y="1107"/>
                  </a:lnTo>
                  <a:lnTo>
                    <a:pt x="2437" y="1107"/>
                  </a:lnTo>
                  <a:lnTo>
                    <a:pt x="2443" y="1107"/>
                  </a:lnTo>
                  <a:lnTo>
                    <a:pt x="2450" y="1107"/>
                  </a:lnTo>
                  <a:lnTo>
                    <a:pt x="2456" y="1107"/>
                  </a:lnTo>
                  <a:lnTo>
                    <a:pt x="2462" y="1107"/>
                  </a:lnTo>
                  <a:lnTo>
                    <a:pt x="2469" y="1107"/>
                  </a:lnTo>
                  <a:lnTo>
                    <a:pt x="2475" y="1107"/>
                  </a:lnTo>
                  <a:lnTo>
                    <a:pt x="2481" y="1107"/>
                  </a:lnTo>
                  <a:lnTo>
                    <a:pt x="2488" y="1107"/>
                  </a:lnTo>
                  <a:lnTo>
                    <a:pt x="2494" y="1107"/>
                  </a:lnTo>
                  <a:lnTo>
                    <a:pt x="2501" y="1107"/>
                  </a:lnTo>
                  <a:lnTo>
                    <a:pt x="2507" y="1107"/>
                  </a:lnTo>
                  <a:lnTo>
                    <a:pt x="2513" y="1107"/>
                  </a:lnTo>
                  <a:lnTo>
                    <a:pt x="2520" y="1107"/>
                  </a:lnTo>
                  <a:lnTo>
                    <a:pt x="2526" y="1107"/>
                  </a:lnTo>
                  <a:lnTo>
                    <a:pt x="2532" y="1107"/>
                  </a:lnTo>
                  <a:lnTo>
                    <a:pt x="2539" y="1107"/>
                  </a:lnTo>
                  <a:lnTo>
                    <a:pt x="2545" y="1107"/>
                  </a:lnTo>
                  <a:lnTo>
                    <a:pt x="2552" y="1107"/>
                  </a:lnTo>
                  <a:lnTo>
                    <a:pt x="2558" y="1107"/>
                  </a:lnTo>
                  <a:lnTo>
                    <a:pt x="2564" y="1107"/>
                  </a:lnTo>
                  <a:lnTo>
                    <a:pt x="2571" y="1107"/>
                  </a:lnTo>
                  <a:lnTo>
                    <a:pt x="2577" y="1107"/>
                  </a:lnTo>
                  <a:lnTo>
                    <a:pt x="2583" y="1107"/>
                  </a:lnTo>
                  <a:lnTo>
                    <a:pt x="2590" y="1107"/>
                  </a:lnTo>
                  <a:lnTo>
                    <a:pt x="2596" y="1107"/>
                  </a:lnTo>
                  <a:lnTo>
                    <a:pt x="2603" y="1107"/>
                  </a:lnTo>
                  <a:lnTo>
                    <a:pt x="2609" y="1107"/>
                  </a:lnTo>
                  <a:lnTo>
                    <a:pt x="2615" y="1107"/>
                  </a:lnTo>
                  <a:lnTo>
                    <a:pt x="2622" y="1107"/>
                  </a:lnTo>
                  <a:lnTo>
                    <a:pt x="2628" y="1107"/>
                  </a:lnTo>
                  <a:lnTo>
                    <a:pt x="2634" y="1107"/>
                  </a:lnTo>
                  <a:lnTo>
                    <a:pt x="2641" y="1107"/>
                  </a:lnTo>
                  <a:lnTo>
                    <a:pt x="2647" y="1100"/>
                  </a:lnTo>
                  <a:lnTo>
                    <a:pt x="2654" y="1100"/>
                  </a:lnTo>
                  <a:lnTo>
                    <a:pt x="2660" y="1094"/>
                  </a:lnTo>
                  <a:lnTo>
                    <a:pt x="2666" y="1094"/>
                  </a:lnTo>
                  <a:lnTo>
                    <a:pt x="2673" y="1094"/>
                  </a:lnTo>
                  <a:lnTo>
                    <a:pt x="2679" y="1087"/>
                  </a:lnTo>
                  <a:lnTo>
                    <a:pt x="2686" y="1087"/>
                  </a:lnTo>
                  <a:lnTo>
                    <a:pt x="2692" y="1087"/>
                  </a:lnTo>
                  <a:lnTo>
                    <a:pt x="2698" y="1087"/>
                  </a:lnTo>
                  <a:lnTo>
                    <a:pt x="2705" y="1087"/>
                  </a:lnTo>
                  <a:lnTo>
                    <a:pt x="2711" y="1087"/>
                  </a:lnTo>
                  <a:lnTo>
                    <a:pt x="2717" y="1094"/>
                  </a:lnTo>
                  <a:lnTo>
                    <a:pt x="2724" y="1094"/>
                  </a:lnTo>
                  <a:lnTo>
                    <a:pt x="2730" y="1094"/>
                  </a:lnTo>
                  <a:lnTo>
                    <a:pt x="2737" y="1094"/>
                  </a:lnTo>
                  <a:lnTo>
                    <a:pt x="2743" y="1100"/>
                  </a:lnTo>
                  <a:lnTo>
                    <a:pt x="2749" y="1094"/>
                  </a:lnTo>
                  <a:lnTo>
                    <a:pt x="2756" y="1094"/>
                  </a:lnTo>
                  <a:lnTo>
                    <a:pt x="2762" y="1100"/>
                  </a:lnTo>
                  <a:lnTo>
                    <a:pt x="2768" y="1100"/>
                  </a:lnTo>
                  <a:lnTo>
                    <a:pt x="2775" y="1100"/>
                  </a:lnTo>
                  <a:lnTo>
                    <a:pt x="2781" y="1100"/>
                  </a:lnTo>
                  <a:lnTo>
                    <a:pt x="2788" y="1100"/>
                  </a:lnTo>
                  <a:lnTo>
                    <a:pt x="2794" y="1100"/>
                  </a:lnTo>
                  <a:lnTo>
                    <a:pt x="2800" y="1100"/>
                  </a:lnTo>
                  <a:lnTo>
                    <a:pt x="2807" y="1100"/>
                  </a:lnTo>
                  <a:lnTo>
                    <a:pt x="2813" y="1100"/>
                  </a:lnTo>
                  <a:lnTo>
                    <a:pt x="2819" y="1100"/>
                  </a:lnTo>
                  <a:lnTo>
                    <a:pt x="2826" y="1100"/>
                  </a:lnTo>
                  <a:lnTo>
                    <a:pt x="2832" y="1100"/>
                  </a:lnTo>
                  <a:lnTo>
                    <a:pt x="2839" y="1100"/>
                  </a:lnTo>
                  <a:lnTo>
                    <a:pt x="2845" y="1100"/>
                  </a:lnTo>
                  <a:lnTo>
                    <a:pt x="2851" y="1100"/>
                  </a:lnTo>
                  <a:lnTo>
                    <a:pt x="2858" y="1100"/>
                  </a:lnTo>
                  <a:lnTo>
                    <a:pt x="2864" y="1100"/>
                  </a:lnTo>
                  <a:lnTo>
                    <a:pt x="2871" y="1100"/>
                  </a:lnTo>
                  <a:lnTo>
                    <a:pt x="2877" y="1100"/>
                  </a:lnTo>
                  <a:lnTo>
                    <a:pt x="2883" y="1100"/>
                  </a:lnTo>
                  <a:lnTo>
                    <a:pt x="2890" y="1100"/>
                  </a:lnTo>
                  <a:lnTo>
                    <a:pt x="2896" y="1100"/>
                  </a:lnTo>
                  <a:lnTo>
                    <a:pt x="2902" y="1100"/>
                  </a:lnTo>
                  <a:lnTo>
                    <a:pt x="2909" y="1100"/>
                  </a:lnTo>
                  <a:lnTo>
                    <a:pt x="2915" y="1100"/>
                  </a:lnTo>
                  <a:lnTo>
                    <a:pt x="2922" y="1094"/>
                  </a:lnTo>
                  <a:lnTo>
                    <a:pt x="2928" y="1094"/>
                  </a:lnTo>
                  <a:lnTo>
                    <a:pt x="2934" y="1094"/>
                  </a:lnTo>
                  <a:lnTo>
                    <a:pt x="2941" y="1094"/>
                  </a:lnTo>
                  <a:lnTo>
                    <a:pt x="2947" y="1094"/>
                  </a:lnTo>
                  <a:lnTo>
                    <a:pt x="2953" y="1094"/>
                  </a:lnTo>
                  <a:lnTo>
                    <a:pt x="2960" y="1094"/>
                  </a:lnTo>
                  <a:lnTo>
                    <a:pt x="2966" y="1094"/>
                  </a:lnTo>
                  <a:lnTo>
                    <a:pt x="2973" y="1094"/>
                  </a:lnTo>
                  <a:lnTo>
                    <a:pt x="2979" y="1094"/>
                  </a:lnTo>
                  <a:lnTo>
                    <a:pt x="2985" y="1094"/>
                  </a:lnTo>
                  <a:lnTo>
                    <a:pt x="2992" y="1087"/>
                  </a:lnTo>
                  <a:lnTo>
                    <a:pt x="2998" y="1094"/>
                  </a:lnTo>
                  <a:lnTo>
                    <a:pt x="3004" y="1094"/>
                  </a:lnTo>
                  <a:lnTo>
                    <a:pt x="3011" y="1094"/>
                  </a:lnTo>
                  <a:lnTo>
                    <a:pt x="3017" y="1094"/>
                  </a:lnTo>
                  <a:lnTo>
                    <a:pt x="3024" y="1094"/>
                  </a:lnTo>
                  <a:lnTo>
                    <a:pt x="3030" y="1094"/>
                  </a:lnTo>
                  <a:lnTo>
                    <a:pt x="3036" y="1094"/>
                  </a:lnTo>
                  <a:lnTo>
                    <a:pt x="3043" y="1094"/>
                  </a:lnTo>
                  <a:lnTo>
                    <a:pt x="3049" y="1094"/>
                  </a:lnTo>
                  <a:lnTo>
                    <a:pt x="3055" y="1094"/>
                  </a:lnTo>
                  <a:lnTo>
                    <a:pt x="3062" y="1094"/>
                  </a:lnTo>
                  <a:lnTo>
                    <a:pt x="3068" y="1094"/>
                  </a:lnTo>
                  <a:lnTo>
                    <a:pt x="3075" y="1094"/>
                  </a:lnTo>
                  <a:lnTo>
                    <a:pt x="3081" y="1094"/>
                  </a:lnTo>
                  <a:lnTo>
                    <a:pt x="3087" y="1094"/>
                  </a:lnTo>
                  <a:lnTo>
                    <a:pt x="3094" y="1094"/>
                  </a:lnTo>
                  <a:lnTo>
                    <a:pt x="3100" y="1094"/>
                  </a:lnTo>
                  <a:lnTo>
                    <a:pt x="3107" y="1094"/>
                  </a:lnTo>
                  <a:lnTo>
                    <a:pt x="3113" y="1094"/>
                  </a:lnTo>
                  <a:lnTo>
                    <a:pt x="3119" y="1087"/>
                  </a:lnTo>
                  <a:lnTo>
                    <a:pt x="3126" y="1087"/>
                  </a:lnTo>
                  <a:lnTo>
                    <a:pt x="3132" y="1087"/>
                  </a:lnTo>
                  <a:lnTo>
                    <a:pt x="3138" y="1087"/>
                  </a:lnTo>
                  <a:lnTo>
                    <a:pt x="3145" y="1087"/>
                  </a:lnTo>
                  <a:lnTo>
                    <a:pt x="3151" y="1087"/>
                  </a:lnTo>
                  <a:lnTo>
                    <a:pt x="3158" y="1087"/>
                  </a:lnTo>
                  <a:lnTo>
                    <a:pt x="3164" y="1087"/>
                  </a:lnTo>
                  <a:lnTo>
                    <a:pt x="3170" y="1087"/>
                  </a:lnTo>
                  <a:lnTo>
                    <a:pt x="3177" y="1087"/>
                  </a:lnTo>
                  <a:lnTo>
                    <a:pt x="3183" y="1087"/>
                  </a:lnTo>
                  <a:lnTo>
                    <a:pt x="3189" y="1081"/>
                  </a:lnTo>
                  <a:lnTo>
                    <a:pt x="3196" y="1081"/>
                  </a:lnTo>
                  <a:lnTo>
                    <a:pt x="3202" y="1081"/>
                  </a:lnTo>
                  <a:lnTo>
                    <a:pt x="3209" y="1081"/>
                  </a:lnTo>
                  <a:lnTo>
                    <a:pt x="3215" y="1081"/>
                  </a:lnTo>
                  <a:lnTo>
                    <a:pt x="3221" y="1081"/>
                  </a:lnTo>
                  <a:lnTo>
                    <a:pt x="3228" y="1081"/>
                  </a:lnTo>
                  <a:lnTo>
                    <a:pt x="3234" y="1081"/>
                  </a:lnTo>
                  <a:lnTo>
                    <a:pt x="3240" y="1081"/>
                  </a:lnTo>
                  <a:lnTo>
                    <a:pt x="3247" y="1075"/>
                  </a:lnTo>
                  <a:lnTo>
                    <a:pt x="3253" y="1075"/>
                  </a:lnTo>
                  <a:lnTo>
                    <a:pt x="3260" y="1075"/>
                  </a:lnTo>
                  <a:lnTo>
                    <a:pt x="3266" y="1075"/>
                  </a:lnTo>
                  <a:lnTo>
                    <a:pt x="3272" y="1075"/>
                  </a:lnTo>
                  <a:lnTo>
                    <a:pt x="3279" y="1075"/>
                  </a:lnTo>
                  <a:lnTo>
                    <a:pt x="3285" y="1075"/>
                  </a:lnTo>
                  <a:lnTo>
                    <a:pt x="3292" y="1075"/>
                  </a:lnTo>
                  <a:lnTo>
                    <a:pt x="3298" y="1075"/>
                  </a:lnTo>
                  <a:lnTo>
                    <a:pt x="3304" y="1075"/>
                  </a:lnTo>
                  <a:lnTo>
                    <a:pt x="3311" y="1075"/>
                  </a:lnTo>
                  <a:lnTo>
                    <a:pt x="3317" y="1075"/>
                  </a:lnTo>
                  <a:lnTo>
                    <a:pt x="3323" y="1075"/>
                  </a:lnTo>
                  <a:lnTo>
                    <a:pt x="3330" y="1068"/>
                  </a:lnTo>
                  <a:lnTo>
                    <a:pt x="3336" y="1062"/>
                  </a:lnTo>
                  <a:lnTo>
                    <a:pt x="3343" y="1055"/>
                  </a:lnTo>
                  <a:lnTo>
                    <a:pt x="3349" y="1049"/>
                  </a:lnTo>
                  <a:lnTo>
                    <a:pt x="3355" y="1043"/>
                  </a:lnTo>
                  <a:lnTo>
                    <a:pt x="3362" y="1036"/>
                  </a:lnTo>
                  <a:lnTo>
                    <a:pt x="3368" y="1036"/>
                  </a:lnTo>
                  <a:lnTo>
                    <a:pt x="3374" y="1043"/>
                  </a:lnTo>
                  <a:lnTo>
                    <a:pt x="3381" y="1043"/>
                  </a:lnTo>
                  <a:lnTo>
                    <a:pt x="3387" y="1043"/>
                  </a:lnTo>
                  <a:lnTo>
                    <a:pt x="3394" y="1036"/>
                  </a:lnTo>
                  <a:lnTo>
                    <a:pt x="3400" y="1017"/>
                  </a:lnTo>
                  <a:lnTo>
                    <a:pt x="3406" y="960"/>
                  </a:lnTo>
                  <a:lnTo>
                    <a:pt x="3413" y="800"/>
                  </a:lnTo>
                  <a:lnTo>
                    <a:pt x="3419" y="538"/>
                  </a:lnTo>
                  <a:lnTo>
                    <a:pt x="3425" y="231"/>
                  </a:lnTo>
                  <a:lnTo>
                    <a:pt x="3432" y="26"/>
                  </a:lnTo>
                  <a:lnTo>
                    <a:pt x="3438" y="0"/>
                  </a:lnTo>
                  <a:lnTo>
                    <a:pt x="3445" y="116"/>
                  </a:lnTo>
                  <a:lnTo>
                    <a:pt x="3451" y="295"/>
                  </a:lnTo>
                  <a:lnTo>
                    <a:pt x="3457" y="461"/>
                  </a:lnTo>
                  <a:lnTo>
                    <a:pt x="3464" y="595"/>
                  </a:lnTo>
                  <a:lnTo>
                    <a:pt x="3470" y="672"/>
                  </a:lnTo>
                  <a:lnTo>
                    <a:pt x="3476" y="710"/>
                  </a:lnTo>
                  <a:lnTo>
                    <a:pt x="3483" y="736"/>
                  </a:lnTo>
                  <a:lnTo>
                    <a:pt x="3489" y="755"/>
                  </a:lnTo>
                  <a:lnTo>
                    <a:pt x="3496" y="781"/>
                  </a:lnTo>
                  <a:lnTo>
                    <a:pt x="3502" y="825"/>
                  </a:lnTo>
                  <a:lnTo>
                    <a:pt x="3508" y="870"/>
                  </a:lnTo>
                  <a:lnTo>
                    <a:pt x="3515" y="908"/>
                  </a:lnTo>
                  <a:lnTo>
                    <a:pt x="3521" y="947"/>
                  </a:lnTo>
                  <a:lnTo>
                    <a:pt x="3528" y="972"/>
                  </a:lnTo>
                  <a:lnTo>
                    <a:pt x="3534" y="991"/>
                  </a:lnTo>
                  <a:lnTo>
                    <a:pt x="3540" y="1004"/>
                  </a:lnTo>
                  <a:lnTo>
                    <a:pt x="3547" y="1017"/>
                  </a:lnTo>
                  <a:lnTo>
                    <a:pt x="3553" y="1023"/>
                  </a:lnTo>
                  <a:lnTo>
                    <a:pt x="3559" y="1030"/>
                  </a:lnTo>
                  <a:lnTo>
                    <a:pt x="3566" y="1036"/>
                  </a:lnTo>
                  <a:lnTo>
                    <a:pt x="3572" y="1036"/>
                  </a:lnTo>
                  <a:lnTo>
                    <a:pt x="3579" y="1043"/>
                  </a:lnTo>
                  <a:lnTo>
                    <a:pt x="3585" y="1049"/>
                  </a:lnTo>
                  <a:lnTo>
                    <a:pt x="3591" y="1049"/>
                  </a:lnTo>
                  <a:lnTo>
                    <a:pt x="3598" y="1055"/>
                  </a:lnTo>
                  <a:lnTo>
                    <a:pt x="3604" y="1055"/>
                  </a:lnTo>
                  <a:lnTo>
                    <a:pt x="3610" y="1062"/>
                  </a:lnTo>
                  <a:lnTo>
                    <a:pt x="3617" y="1062"/>
                  </a:lnTo>
                  <a:lnTo>
                    <a:pt x="3623" y="1068"/>
                  </a:lnTo>
                  <a:lnTo>
                    <a:pt x="3630" y="1068"/>
                  </a:lnTo>
                  <a:lnTo>
                    <a:pt x="3636" y="1075"/>
                  </a:lnTo>
                  <a:lnTo>
                    <a:pt x="3642" y="1075"/>
                  </a:lnTo>
                  <a:lnTo>
                    <a:pt x="3649" y="1075"/>
                  </a:lnTo>
                  <a:lnTo>
                    <a:pt x="3655" y="1075"/>
                  </a:lnTo>
                  <a:lnTo>
                    <a:pt x="3661" y="1075"/>
                  </a:lnTo>
                  <a:lnTo>
                    <a:pt x="3668" y="1081"/>
                  </a:lnTo>
                  <a:lnTo>
                    <a:pt x="3674" y="1081"/>
                  </a:lnTo>
                  <a:lnTo>
                    <a:pt x="3681" y="1081"/>
                  </a:lnTo>
                  <a:lnTo>
                    <a:pt x="3687" y="1081"/>
                  </a:lnTo>
                  <a:lnTo>
                    <a:pt x="3693" y="1081"/>
                  </a:lnTo>
                  <a:lnTo>
                    <a:pt x="3700" y="1081"/>
                  </a:lnTo>
                  <a:lnTo>
                    <a:pt x="3706" y="1081"/>
                  </a:lnTo>
                  <a:lnTo>
                    <a:pt x="3713" y="1081"/>
                  </a:lnTo>
                  <a:lnTo>
                    <a:pt x="3719" y="1081"/>
                  </a:lnTo>
                  <a:lnTo>
                    <a:pt x="3725" y="1081"/>
                  </a:lnTo>
                  <a:lnTo>
                    <a:pt x="3732" y="1081"/>
                  </a:lnTo>
                  <a:lnTo>
                    <a:pt x="3738" y="1081"/>
                  </a:lnTo>
                  <a:lnTo>
                    <a:pt x="3744" y="1081"/>
                  </a:lnTo>
                  <a:lnTo>
                    <a:pt x="3751" y="1081"/>
                  </a:lnTo>
                  <a:lnTo>
                    <a:pt x="3757" y="1081"/>
                  </a:lnTo>
                  <a:lnTo>
                    <a:pt x="3764" y="1081"/>
                  </a:lnTo>
                  <a:lnTo>
                    <a:pt x="3770" y="1081"/>
                  </a:lnTo>
                  <a:lnTo>
                    <a:pt x="3776" y="1081"/>
                  </a:lnTo>
                  <a:lnTo>
                    <a:pt x="3783" y="1081"/>
                  </a:lnTo>
                  <a:lnTo>
                    <a:pt x="3789" y="1081"/>
                  </a:lnTo>
                  <a:lnTo>
                    <a:pt x="3795" y="1081"/>
                  </a:lnTo>
                  <a:lnTo>
                    <a:pt x="3802" y="1081"/>
                  </a:lnTo>
                  <a:lnTo>
                    <a:pt x="3808" y="1081"/>
                  </a:lnTo>
                  <a:lnTo>
                    <a:pt x="3815" y="1081"/>
                  </a:lnTo>
                  <a:lnTo>
                    <a:pt x="3821" y="1081"/>
                  </a:lnTo>
                  <a:lnTo>
                    <a:pt x="3827" y="1081"/>
                  </a:lnTo>
                  <a:lnTo>
                    <a:pt x="3834" y="1081"/>
                  </a:lnTo>
                  <a:lnTo>
                    <a:pt x="3840" y="1081"/>
                  </a:lnTo>
                  <a:lnTo>
                    <a:pt x="3846" y="1081"/>
                  </a:lnTo>
                  <a:lnTo>
                    <a:pt x="3853" y="1081"/>
                  </a:lnTo>
                  <a:lnTo>
                    <a:pt x="3859" y="1081"/>
                  </a:lnTo>
                  <a:lnTo>
                    <a:pt x="3866" y="1081"/>
                  </a:lnTo>
                  <a:lnTo>
                    <a:pt x="3872" y="1081"/>
                  </a:lnTo>
                  <a:lnTo>
                    <a:pt x="3878" y="1081"/>
                  </a:lnTo>
                  <a:lnTo>
                    <a:pt x="3885" y="1081"/>
                  </a:lnTo>
                  <a:lnTo>
                    <a:pt x="3891" y="1081"/>
                  </a:lnTo>
                  <a:lnTo>
                    <a:pt x="3897" y="1081"/>
                  </a:lnTo>
                  <a:lnTo>
                    <a:pt x="3904" y="1081"/>
                  </a:lnTo>
                  <a:lnTo>
                    <a:pt x="3910" y="1081"/>
                  </a:lnTo>
                  <a:lnTo>
                    <a:pt x="3917" y="1081"/>
                  </a:lnTo>
                  <a:lnTo>
                    <a:pt x="3923" y="1081"/>
                  </a:lnTo>
                  <a:lnTo>
                    <a:pt x="3929" y="1081"/>
                  </a:lnTo>
                  <a:lnTo>
                    <a:pt x="3936" y="1081"/>
                  </a:lnTo>
                  <a:lnTo>
                    <a:pt x="3942" y="1081"/>
                  </a:lnTo>
                  <a:lnTo>
                    <a:pt x="3949" y="1081"/>
                  </a:lnTo>
                  <a:lnTo>
                    <a:pt x="3955" y="1081"/>
                  </a:lnTo>
                  <a:lnTo>
                    <a:pt x="3961" y="1081"/>
                  </a:lnTo>
                  <a:lnTo>
                    <a:pt x="3968" y="1081"/>
                  </a:lnTo>
                  <a:lnTo>
                    <a:pt x="3974" y="1081"/>
                  </a:lnTo>
                  <a:lnTo>
                    <a:pt x="3980" y="1081"/>
                  </a:lnTo>
                  <a:lnTo>
                    <a:pt x="3987" y="1081"/>
                  </a:lnTo>
                  <a:lnTo>
                    <a:pt x="3993" y="1081"/>
                  </a:lnTo>
                  <a:lnTo>
                    <a:pt x="4000" y="1081"/>
                  </a:lnTo>
                  <a:lnTo>
                    <a:pt x="4006" y="1081"/>
                  </a:lnTo>
                  <a:lnTo>
                    <a:pt x="4012" y="1081"/>
                  </a:lnTo>
                  <a:lnTo>
                    <a:pt x="4019" y="1081"/>
                  </a:lnTo>
                  <a:lnTo>
                    <a:pt x="4025" y="1081"/>
                  </a:lnTo>
                  <a:lnTo>
                    <a:pt x="4031" y="1081"/>
                  </a:lnTo>
                  <a:lnTo>
                    <a:pt x="4038" y="1081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42" name="Freeform 92"/>
            <p:cNvSpPr>
              <a:spLocks/>
            </p:cNvSpPr>
            <p:nvPr/>
          </p:nvSpPr>
          <p:spPr bwMode="auto">
            <a:xfrm>
              <a:off x="3978159" y="4044831"/>
              <a:ext cx="2662608" cy="916625"/>
            </a:xfrm>
            <a:custGeom>
              <a:avLst/>
              <a:gdLst>
                <a:gd name="T0" fmla="*/ 57 w 4038"/>
                <a:gd name="T1" fmla="*/ 985 h 985"/>
                <a:gd name="T2" fmla="*/ 121 w 4038"/>
                <a:gd name="T3" fmla="*/ 966 h 985"/>
                <a:gd name="T4" fmla="*/ 185 w 4038"/>
                <a:gd name="T5" fmla="*/ 979 h 985"/>
                <a:gd name="T6" fmla="*/ 249 w 4038"/>
                <a:gd name="T7" fmla="*/ 972 h 985"/>
                <a:gd name="T8" fmla="*/ 313 w 4038"/>
                <a:gd name="T9" fmla="*/ 972 h 985"/>
                <a:gd name="T10" fmla="*/ 376 w 4038"/>
                <a:gd name="T11" fmla="*/ 972 h 985"/>
                <a:gd name="T12" fmla="*/ 440 w 4038"/>
                <a:gd name="T13" fmla="*/ 966 h 985"/>
                <a:gd name="T14" fmla="*/ 504 w 4038"/>
                <a:gd name="T15" fmla="*/ 972 h 985"/>
                <a:gd name="T16" fmla="*/ 568 w 4038"/>
                <a:gd name="T17" fmla="*/ 972 h 985"/>
                <a:gd name="T18" fmla="*/ 632 w 4038"/>
                <a:gd name="T19" fmla="*/ 966 h 985"/>
                <a:gd name="T20" fmla="*/ 695 w 4038"/>
                <a:gd name="T21" fmla="*/ 966 h 985"/>
                <a:gd name="T22" fmla="*/ 759 w 4038"/>
                <a:gd name="T23" fmla="*/ 966 h 985"/>
                <a:gd name="T24" fmla="*/ 823 w 4038"/>
                <a:gd name="T25" fmla="*/ 966 h 985"/>
                <a:gd name="T26" fmla="*/ 887 w 4038"/>
                <a:gd name="T27" fmla="*/ 966 h 985"/>
                <a:gd name="T28" fmla="*/ 951 w 4038"/>
                <a:gd name="T29" fmla="*/ 966 h 985"/>
                <a:gd name="T30" fmla="*/ 1014 w 4038"/>
                <a:gd name="T31" fmla="*/ 953 h 985"/>
                <a:gd name="T32" fmla="*/ 1078 w 4038"/>
                <a:gd name="T33" fmla="*/ 966 h 985"/>
                <a:gd name="T34" fmla="*/ 1142 w 4038"/>
                <a:gd name="T35" fmla="*/ 959 h 985"/>
                <a:gd name="T36" fmla="*/ 1206 w 4038"/>
                <a:gd name="T37" fmla="*/ 959 h 985"/>
                <a:gd name="T38" fmla="*/ 1269 w 4038"/>
                <a:gd name="T39" fmla="*/ 959 h 985"/>
                <a:gd name="T40" fmla="*/ 1333 w 4038"/>
                <a:gd name="T41" fmla="*/ 959 h 985"/>
                <a:gd name="T42" fmla="*/ 1397 w 4038"/>
                <a:gd name="T43" fmla="*/ 959 h 985"/>
                <a:gd name="T44" fmla="*/ 1461 w 4038"/>
                <a:gd name="T45" fmla="*/ 959 h 985"/>
                <a:gd name="T46" fmla="*/ 1525 w 4038"/>
                <a:gd name="T47" fmla="*/ 959 h 985"/>
                <a:gd name="T48" fmla="*/ 1588 w 4038"/>
                <a:gd name="T49" fmla="*/ 959 h 985"/>
                <a:gd name="T50" fmla="*/ 1652 w 4038"/>
                <a:gd name="T51" fmla="*/ 959 h 985"/>
                <a:gd name="T52" fmla="*/ 1716 w 4038"/>
                <a:gd name="T53" fmla="*/ 953 h 985"/>
                <a:gd name="T54" fmla="*/ 1780 w 4038"/>
                <a:gd name="T55" fmla="*/ 953 h 985"/>
                <a:gd name="T56" fmla="*/ 1844 w 4038"/>
                <a:gd name="T57" fmla="*/ 953 h 985"/>
                <a:gd name="T58" fmla="*/ 1907 w 4038"/>
                <a:gd name="T59" fmla="*/ 953 h 985"/>
                <a:gd name="T60" fmla="*/ 1971 w 4038"/>
                <a:gd name="T61" fmla="*/ 953 h 985"/>
                <a:gd name="T62" fmla="*/ 2035 w 4038"/>
                <a:gd name="T63" fmla="*/ 953 h 985"/>
                <a:gd name="T64" fmla="*/ 2099 w 4038"/>
                <a:gd name="T65" fmla="*/ 953 h 985"/>
                <a:gd name="T66" fmla="*/ 2162 w 4038"/>
                <a:gd name="T67" fmla="*/ 953 h 985"/>
                <a:gd name="T68" fmla="*/ 2226 w 4038"/>
                <a:gd name="T69" fmla="*/ 953 h 985"/>
                <a:gd name="T70" fmla="*/ 2290 w 4038"/>
                <a:gd name="T71" fmla="*/ 953 h 985"/>
                <a:gd name="T72" fmla="*/ 2354 w 4038"/>
                <a:gd name="T73" fmla="*/ 947 h 985"/>
                <a:gd name="T74" fmla="*/ 2418 w 4038"/>
                <a:gd name="T75" fmla="*/ 947 h 985"/>
                <a:gd name="T76" fmla="*/ 2481 w 4038"/>
                <a:gd name="T77" fmla="*/ 947 h 985"/>
                <a:gd name="T78" fmla="*/ 2545 w 4038"/>
                <a:gd name="T79" fmla="*/ 947 h 985"/>
                <a:gd name="T80" fmla="*/ 2609 w 4038"/>
                <a:gd name="T81" fmla="*/ 947 h 985"/>
                <a:gd name="T82" fmla="*/ 2673 w 4038"/>
                <a:gd name="T83" fmla="*/ 927 h 985"/>
                <a:gd name="T84" fmla="*/ 2737 w 4038"/>
                <a:gd name="T85" fmla="*/ 940 h 985"/>
                <a:gd name="T86" fmla="*/ 2800 w 4038"/>
                <a:gd name="T87" fmla="*/ 940 h 985"/>
                <a:gd name="T88" fmla="*/ 2864 w 4038"/>
                <a:gd name="T89" fmla="*/ 940 h 985"/>
                <a:gd name="T90" fmla="*/ 2928 w 4038"/>
                <a:gd name="T91" fmla="*/ 940 h 985"/>
                <a:gd name="T92" fmla="*/ 2992 w 4038"/>
                <a:gd name="T93" fmla="*/ 927 h 985"/>
                <a:gd name="T94" fmla="*/ 3055 w 4038"/>
                <a:gd name="T95" fmla="*/ 934 h 985"/>
                <a:gd name="T96" fmla="*/ 3119 w 4038"/>
                <a:gd name="T97" fmla="*/ 934 h 985"/>
                <a:gd name="T98" fmla="*/ 3183 w 4038"/>
                <a:gd name="T99" fmla="*/ 927 h 985"/>
                <a:gd name="T100" fmla="*/ 3247 w 4038"/>
                <a:gd name="T101" fmla="*/ 921 h 985"/>
                <a:gd name="T102" fmla="*/ 3311 w 4038"/>
                <a:gd name="T103" fmla="*/ 915 h 985"/>
                <a:gd name="T104" fmla="*/ 3374 w 4038"/>
                <a:gd name="T105" fmla="*/ 889 h 985"/>
                <a:gd name="T106" fmla="*/ 3438 w 4038"/>
                <a:gd name="T107" fmla="*/ 0 h 985"/>
                <a:gd name="T108" fmla="*/ 3502 w 4038"/>
                <a:gd name="T109" fmla="*/ 704 h 985"/>
                <a:gd name="T110" fmla="*/ 3566 w 4038"/>
                <a:gd name="T111" fmla="*/ 876 h 985"/>
                <a:gd name="T112" fmla="*/ 3630 w 4038"/>
                <a:gd name="T113" fmla="*/ 915 h 985"/>
                <a:gd name="T114" fmla="*/ 3693 w 4038"/>
                <a:gd name="T115" fmla="*/ 921 h 985"/>
                <a:gd name="T116" fmla="*/ 3757 w 4038"/>
                <a:gd name="T117" fmla="*/ 927 h 985"/>
                <a:gd name="T118" fmla="*/ 3821 w 4038"/>
                <a:gd name="T119" fmla="*/ 927 h 985"/>
                <a:gd name="T120" fmla="*/ 3885 w 4038"/>
                <a:gd name="T121" fmla="*/ 927 h 985"/>
                <a:gd name="T122" fmla="*/ 3949 w 4038"/>
                <a:gd name="T123" fmla="*/ 921 h 985"/>
                <a:gd name="T124" fmla="*/ 4012 w 4038"/>
                <a:gd name="T125" fmla="*/ 921 h 98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985"/>
                <a:gd name="T191" fmla="*/ 4038 w 4038"/>
                <a:gd name="T192" fmla="*/ 985 h 98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985">
                  <a:moveTo>
                    <a:pt x="0" y="966"/>
                  </a:moveTo>
                  <a:lnTo>
                    <a:pt x="6" y="966"/>
                  </a:lnTo>
                  <a:lnTo>
                    <a:pt x="13" y="966"/>
                  </a:lnTo>
                  <a:lnTo>
                    <a:pt x="19" y="972"/>
                  </a:lnTo>
                  <a:lnTo>
                    <a:pt x="26" y="979"/>
                  </a:lnTo>
                  <a:lnTo>
                    <a:pt x="32" y="979"/>
                  </a:lnTo>
                  <a:lnTo>
                    <a:pt x="38" y="979"/>
                  </a:lnTo>
                  <a:lnTo>
                    <a:pt x="45" y="985"/>
                  </a:lnTo>
                  <a:lnTo>
                    <a:pt x="51" y="985"/>
                  </a:lnTo>
                  <a:lnTo>
                    <a:pt x="57" y="985"/>
                  </a:lnTo>
                  <a:lnTo>
                    <a:pt x="64" y="979"/>
                  </a:lnTo>
                  <a:lnTo>
                    <a:pt x="70" y="979"/>
                  </a:lnTo>
                  <a:lnTo>
                    <a:pt x="77" y="979"/>
                  </a:lnTo>
                  <a:lnTo>
                    <a:pt x="83" y="972"/>
                  </a:lnTo>
                  <a:lnTo>
                    <a:pt x="89" y="972"/>
                  </a:lnTo>
                  <a:lnTo>
                    <a:pt x="96" y="972"/>
                  </a:lnTo>
                  <a:lnTo>
                    <a:pt x="102" y="966"/>
                  </a:lnTo>
                  <a:lnTo>
                    <a:pt x="109" y="966"/>
                  </a:lnTo>
                  <a:lnTo>
                    <a:pt x="115" y="966"/>
                  </a:lnTo>
                  <a:lnTo>
                    <a:pt x="121" y="966"/>
                  </a:lnTo>
                  <a:lnTo>
                    <a:pt x="128" y="966"/>
                  </a:lnTo>
                  <a:lnTo>
                    <a:pt x="134" y="972"/>
                  </a:lnTo>
                  <a:lnTo>
                    <a:pt x="140" y="972"/>
                  </a:lnTo>
                  <a:lnTo>
                    <a:pt x="147" y="972"/>
                  </a:lnTo>
                  <a:lnTo>
                    <a:pt x="153" y="979"/>
                  </a:lnTo>
                  <a:lnTo>
                    <a:pt x="160" y="979"/>
                  </a:lnTo>
                  <a:lnTo>
                    <a:pt x="166" y="979"/>
                  </a:lnTo>
                  <a:lnTo>
                    <a:pt x="172" y="979"/>
                  </a:lnTo>
                  <a:lnTo>
                    <a:pt x="179" y="979"/>
                  </a:lnTo>
                  <a:lnTo>
                    <a:pt x="185" y="979"/>
                  </a:lnTo>
                  <a:lnTo>
                    <a:pt x="191" y="979"/>
                  </a:lnTo>
                  <a:lnTo>
                    <a:pt x="198" y="979"/>
                  </a:lnTo>
                  <a:lnTo>
                    <a:pt x="204" y="972"/>
                  </a:lnTo>
                  <a:lnTo>
                    <a:pt x="211" y="972"/>
                  </a:lnTo>
                  <a:lnTo>
                    <a:pt x="217" y="972"/>
                  </a:lnTo>
                  <a:lnTo>
                    <a:pt x="223" y="966"/>
                  </a:lnTo>
                  <a:lnTo>
                    <a:pt x="230" y="966"/>
                  </a:lnTo>
                  <a:lnTo>
                    <a:pt x="236" y="972"/>
                  </a:lnTo>
                  <a:lnTo>
                    <a:pt x="242" y="972"/>
                  </a:lnTo>
                  <a:lnTo>
                    <a:pt x="249" y="972"/>
                  </a:lnTo>
                  <a:lnTo>
                    <a:pt x="255" y="972"/>
                  </a:lnTo>
                  <a:lnTo>
                    <a:pt x="262" y="979"/>
                  </a:lnTo>
                  <a:lnTo>
                    <a:pt x="268" y="979"/>
                  </a:lnTo>
                  <a:lnTo>
                    <a:pt x="274" y="979"/>
                  </a:lnTo>
                  <a:lnTo>
                    <a:pt x="281" y="979"/>
                  </a:lnTo>
                  <a:lnTo>
                    <a:pt x="287" y="979"/>
                  </a:lnTo>
                  <a:lnTo>
                    <a:pt x="294" y="979"/>
                  </a:lnTo>
                  <a:lnTo>
                    <a:pt x="300" y="979"/>
                  </a:lnTo>
                  <a:lnTo>
                    <a:pt x="306" y="972"/>
                  </a:lnTo>
                  <a:lnTo>
                    <a:pt x="313" y="972"/>
                  </a:lnTo>
                  <a:lnTo>
                    <a:pt x="319" y="966"/>
                  </a:lnTo>
                  <a:lnTo>
                    <a:pt x="325" y="966"/>
                  </a:lnTo>
                  <a:lnTo>
                    <a:pt x="332" y="966"/>
                  </a:lnTo>
                  <a:lnTo>
                    <a:pt x="338" y="966"/>
                  </a:lnTo>
                  <a:lnTo>
                    <a:pt x="345" y="966"/>
                  </a:lnTo>
                  <a:lnTo>
                    <a:pt x="351" y="966"/>
                  </a:lnTo>
                  <a:lnTo>
                    <a:pt x="357" y="966"/>
                  </a:lnTo>
                  <a:lnTo>
                    <a:pt x="364" y="966"/>
                  </a:lnTo>
                  <a:lnTo>
                    <a:pt x="370" y="972"/>
                  </a:lnTo>
                  <a:lnTo>
                    <a:pt x="376" y="972"/>
                  </a:lnTo>
                  <a:lnTo>
                    <a:pt x="383" y="972"/>
                  </a:lnTo>
                  <a:lnTo>
                    <a:pt x="389" y="972"/>
                  </a:lnTo>
                  <a:lnTo>
                    <a:pt x="396" y="972"/>
                  </a:lnTo>
                  <a:lnTo>
                    <a:pt x="402" y="972"/>
                  </a:lnTo>
                  <a:lnTo>
                    <a:pt x="408" y="966"/>
                  </a:lnTo>
                  <a:lnTo>
                    <a:pt x="415" y="966"/>
                  </a:lnTo>
                  <a:lnTo>
                    <a:pt x="421" y="966"/>
                  </a:lnTo>
                  <a:lnTo>
                    <a:pt x="427" y="966"/>
                  </a:lnTo>
                  <a:lnTo>
                    <a:pt x="434" y="966"/>
                  </a:lnTo>
                  <a:lnTo>
                    <a:pt x="440" y="966"/>
                  </a:lnTo>
                  <a:lnTo>
                    <a:pt x="447" y="966"/>
                  </a:lnTo>
                  <a:lnTo>
                    <a:pt x="453" y="966"/>
                  </a:lnTo>
                  <a:lnTo>
                    <a:pt x="459" y="966"/>
                  </a:lnTo>
                  <a:lnTo>
                    <a:pt x="466" y="966"/>
                  </a:lnTo>
                  <a:lnTo>
                    <a:pt x="472" y="972"/>
                  </a:lnTo>
                  <a:lnTo>
                    <a:pt x="478" y="972"/>
                  </a:lnTo>
                  <a:lnTo>
                    <a:pt x="485" y="972"/>
                  </a:lnTo>
                  <a:lnTo>
                    <a:pt x="491" y="972"/>
                  </a:lnTo>
                  <a:lnTo>
                    <a:pt x="498" y="972"/>
                  </a:lnTo>
                  <a:lnTo>
                    <a:pt x="504" y="972"/>
                  </a:lnTo>
                  <a:lnTo>
                    <a:pt x="510" y="966"/>
                  </a:lnTo>
                  <a:lnTo>
                    <a:pt x="517" y="966"/>
                  </a:lnTo>
                  <a:lnTo>
                    <a:pt x="523" y="966"/>
                  </a:lnTo>
                  <a:lnTo>
                    <a:pt x="530" y="966"/>
                  </a:lnTo>
                  <a:lnTo>
                    <a:pt x="536" y="966"/>
                  </a:lnTo>
                  <a:lnTo>
                    <a:pt x="542" y="966"/>
                  </a:lnTo>
                  <a:lnTo>
                    <a:pt x="549" y="966"/>
                  </a:lnTo>
                  <a:lnTo>
                    <a:pt x="555" y="966"/>
                  </a:lnTo>
                  <a:lnTo>
                    <a:pt x="561" y="966"/>
                  </a:lnTo>
                  <a:lnTo>
                    <a:pt x="568" y="972"/>
                  </a:lnTo>
                  <a:lnTo>
                    <a:pt x="574" y="972"/>
                  </a:lnTo>
                  <a:lnTo>
                    <a:pt x="581" y="972"/>
                  </a:lnTo>
                  <a:lnTo>
                    <a:pt x="587" y="972"/>
                  </a:lnTo>
                  <a:lnTo>
                    <a:pt x="593" y="972"/>
                  </a:lnTo>
                  <a:lnTo>
                    <a:pt x="600" y="966"/>
                  </a:lnTo>
                  <a:lnTo>
                    <a:pt x="606" y="966"/>
                  </a:lnTo>
                  <a:lnTo>
                    <a:pt x="612" y="966"/>
                  </a:lnTo>
                  <a:lnTo>
                    <a:pt x="619" y="966"/>
                  </a:lnTo>
                  <a:lnTo>
                    <a:pt x="625" y="966"/>
                  </a:lnTo>
                  <a:lnTo>
                    <a:pt x="632" y="966"/>
                  </a:lnTo>
                  <a:lnTo>
                    <a:pt x="638" y="966"/>
                  </a:lnTo>
                  <a:lnTo>
                    <a:pt x="644" y="966"/>
                  </a:lnTo>
                  <a:lnTo>
                    <a:pt x="651" y="966"/>
                  </a:lnTo>
                  <a:lnTo>
                    <a:pt x="657" y="966"/>
                  </a:lnTo>
                  <a:lnTo>
                    <a:pt x="663" y="972"/>
                  </a:lnTo>
                  <a:lnTo>
                    <a:pt x="670" y="966"/>
                  </a:lnTo>
                  <a:lnTo>
                    <a:pt x="676" y="966"/>
                  </a:lnTo>
                  <a:lnTo>
                    <a:pt x="683" y="966"/>
                  </a:lnTo>
                  <a:lnTo>
                    <a:pt x="689" y="966"/>
                  </a:lnTo>
                  <a:lnTo>
                    <a:pt x="695" y="966"/>
                  </a:lnTo>
                  <a:lnTo>
                    <a:pt x="702" y="966"/>
                  </a:lnTo>
                  <a:lnTo>
                    <a:pt x="708" y="966"/>
                  </a:lnTo>
                  <a:lnTo>
                    <a:pt x="714" y="966"/>
                  </a:lnTo>
                  <a:lnTo>
                    <a:pt x="721" y="966"/>
                  </a:lnTo>
                  <a:lnTo>
                    <a:pt x="727" y="966"/>
                  </a:lnTo>
                  <a:lnTo>
                    <a:pt x="734" y="966"/>
                  </a:lnTo>
                  <a:lnTo>
                    <a:pt x="740" y="966"/>
                  </a:lnTo>
                  <a:lnTo>
                    <a:pt x="746" y="966"/>
                  </a:lnTo>
                  <a:lnTo>
                    <a:pt x="753" y="966"/>
                  </a:lnTo>
                  <a:lnTo>
                    <a:pt x="759" y="966"/>
                  </a:lnTo>
                  <a:lnTo>
                    <a:pt x="766" y="966"/>
                  </a:lnTo>
                  <a:lnTo>
                    <a:pt x="772" y="966"/>
                  </a:lnTo>
                  <a:lnTo>
                    <a:pt x="778" y="966"/>
                  </a:lnTo>
                  <a:lnTo>
                    <a:pt x="785" y="966"/>
                  </a:lnTo>
                  <a:lnTo>
                    <a:pt x="791" y="966"/>
                  </a:lnTo>
                  <a:lnTo>
                    <a:pt x="797" y="966"/>
                  </a:lnTo>
                  <a:lnTo>
                    <a:pt x="804" y="966"/>
                  </a:lnTo>
                  <a:lnTo>
                    <a:pt x="810" y="966"/>
                  </a:lnTo>
                  <a:lnTo>
                    <a:pt x="817" y="966"/>
                  </a:lnTo>
                  <a:lnTo>
                    <a:pt x="823" y="966"/>
                  </a:lnTo>
                  <a:lnTo>
                    <a:pt x="829" y="966"/>
                  </a:lnTo>
                  <a:lnTo>
                    <a:pt x="836" y="966"/>
                  </a:lnTo>
                  <a:lnTo>
                    <a:pt x="842" y="966"/>
                  </a:lnTo>
                  <a:lnTo>
                    <a:pt x="848" y="966"/>
                  </a:lnTo>
                  <a:lnTo>
                    <a:pt x="855" y="966"/>
                  </a:lnTo>
                  <a:lnTo>
                    <a:pt x="861" y="966"/>
                  </a:lnTo>
                  <a:lnTo>
                    <a:pt x="868" y="966"/>
                  </a:lnTo>
                  <a:lnTo>
                    <a:pt x="874" y="966"/>
                  </a:lnTo>
                  <a:lnTo>
                    <a:pt x="880" y="966"/>
                  </a:lnTo>
                  <a:lnTo>
                    <a:pt x="887" y="966"/>
                  </a:lnTo>
                  <a:lnTo>
                    <a:pt x="893" y="966"/>
                  </a:lnTo>
                  <a:lnTo>
                    <a:pt x="899" y="966"/>
                  </a:lnTo>
                  <a:lnTo>
                    <a:pt x="906" y="966"/>
                  </a:lnTo>
                  <a:lnTo>
                    <a:pt x="912" y="966"/>
                  </a:lnTo>
                  <a:lnTo>
                    <a:pt x="919" y="966"/>
                  </a:lnTo>
                  <a:lnTo>
                    <a:pt x="925" y="966"/>
                  </a:lnTo>
                  <a:lnTo>
                    <a:pt x="931" y="966"/>
                  </a:lnTo>
                  <a:lnTo>
                    <a:pt x="938" y="966"/>
                  </a:lnTo>
                  <a:lnTo>
                    <a:pt x="944" y="966"/>
                  </a:lnTo>
                  <a:lnTo>
                    <a:pt x="951" y="966"/>
                  </a:lnTo>
                  <a:lnTo>
                    <a:pt x="957" y="966"/>
                  </a:lnTo>
                  <a:lnTo>
                    <a:pt x="963" y="966"/>
                  </a:lnTo>
                  <a:lnTo>
                    <a:pt x="970" y="966"/>
                  </a:lnTo>
                  <a:lnTo>
                    <a:pt x="976" y="966"/>
                  </a:lnTo>
                  <a:lnTo>
                    <a:pt x="982" y="966"/>
                  </a:lnTo>
                  <a:lnTo>
                    <a:pt x="989" y="966"/>
                  </a:lnTo>
                  <a:lnTo>
                    <a:pt x="995" y="959"/>
                  </a:lnTo>
                  <a:lnTo>
                    <a:pt x="1002" y="959"/>
                  </a:lnTo>
                  <a:lnTo>
                    <a:pt x="1008" y="959"/>
                  </a:lnTo>
                  <a:lnTo>
                    <a:pt x="1014" y="953"/>
                  </a:lnTo>
                  <a:lnTo>
                    <a:pt x="1021" y="953"/>
                  </a:lnTo>
                  <a:lnTo>
                    <a:pt x="1027" y="959"/>
                  </a:lnTo>
                  <a:lnTo>
                    <a:pt x="1033" y="959"/>
                  </a:lnTo>
                  <a:lnTo>
                    <a:pt x="1040" y="959"/>
                  </a:lnTo>
                  <a:lnTo>
                    <a:pt x="1046" y="959"/>
                  </a:lnTo>
                  <a:lnTo>
                    <a:pt x="1053" y="966"/>
                  </a:lnTo>
                  <a:lnTo>
                    <a:pt x="1059" y="966"/>
                  </a:lnTo>
                  <a:lnTo>
                    <a:pt x="1065" y="966"/>
                  </a:lnTo>
                  <a:lnTo>
                    <a:pt x="1072" y="959"/>
                  </a:lnTo>
                  <a:lnTo>
                    <a:pt x="1078" y="966"/>
                  </a:lnTo>
                  <a:lnTo>
                    <a:pt x="1084" y="959"/>
                  </a:lnTo>
                  <a:lnTo>
                    <a:pt x="1091" y="959"/>
                  </a:lnTo>
                  <a:lnTo>
                    <a:pt x="1097" y="959"/>
                  </a:lnTo>
                  <a:lnTo>
                    <a:pt x="1104" y="959"/>
                  </a:lnTo>
                  <a:lnTo>
                    <a:pt x="1110" y="959"/>
                  </a:lnTo>
                  <a:lnTo>
                    <a:pt x="1116" y="959"/>
                  </a:lnTo>
                  <a:lnTo>
                    <a:pt x="1123" y="959"/>
                  </a:lnTo>
                  <a:lnTo>
                    <a:pt x="1129" y="959"/>
                  </a:lnTo>
                  <a:lnTo>
                    <a:pt x="1135" y="959"/>
                  </a:lnTo>
                  <a:lnTo>
                    <a:pt x="1142" y="959"/>
                  </a:lnTo>
                  <a:lnTo>
                    <a:pt x="1148" y="959"/>
                  </a:lnTo>
                  <a:lnTo>
                    <a:pt x="1155" y="959"/>
                  </a:lnTo>
                  <a:lnTo>
                    <a:pt x="1161" y="959"/>
                  </a:lnTo>
                  <a:lnTo>
                    <a:pt x="1167" y="959"/>
                  </a:lnTo>
                  <a:lnTo>
                    <a:pt x="1174" y="959"/>
                  </a:lnTo>
                  <a:lnTo>
                    <a:pt x="1180" y="959"/>
                  </a:lnTo>
                  <a:lnTo>
                    <a:pt x="1187" y="959"/>
                  </a:lnTo>
                  <a:lnTo>
                    <a:pt x="1193" y="959"/>
                  </a:lnTo>
                  <a:lnTo>
                    <a:pt x="1199" y="959"/>
                  </a:lnTo>
                  <a:lnTo>
                    <a:pt x="1206" y="959"/>
                  </a:lnTo>
                  <a:lnTo>
                    <a:pt x="1212" y="959"/>
                  </a:lnTo>
                  <a:lnTo>
                    <a:pt x="1218" y="959"/>
                  </a:lnTo>
                  <a:lnTo>
                    <a:pt x="1225" y="959"/>
                  </a:lnTo>
                  <a:lnTo>
                    <a:pt x="1231" y="959"/>
                  </a:lnTo>
                  <a:lnTo>
                    <a:pt x="1238" y="959"/>
                  </a:lnTo>
                  <a:lnTo>
                    <a:pt x="1244" y="966"/>
                  </a:lnTo>
                  <a:lnTo>
                    <a:pt x="1250" y="959"/>
                  </a:lnTo>
                  <a:lnTo>
                    <a:pt x="1257" y="959"/>
                  </a:lnTo>
                  <a:lnTo>
                    <a:pt x="1263" y="959"/>
                  </a:lnTo>
                  <a:lnTo>
                    <a:pt x="1269" y="959"/>
                  </a:lnTo>
                  <a:lnTo>
                    <a:pt x="1276" y="959"/>
                  </a:lnTo>
                  <a:lnTo>
                    <a:pt x="1282" y="959"/>
                  </a:lnTo>
                  <a:lnTo>
                    <a:pt x="1289" y="959"/>
                  </a:lnTo>
                  <a:lnTo>
                    <a:pt x="1295" y="959"/>
                  </a:lnTo>
                  <a:lnTo>
                    <a:pt x="1301" y="959"/>
                  </a:lnTo>
                  <a:lnTo>
                    <a:pt x="1308" y="959"/>
                  </a:lnTo>
                  <a:lnTo>
                    <a:pt x="1314" y="959"/>
                  </a:lnTo>
                  <a:lnTo>
                    <a:pt x="1320" y="959"/>
                  </a:lnTo>
                  <a:lnTo>
                    <a:pt x="1327" y="959"/>
                  </a:lnTo>
                  <a:lnTo>
                    <a:pt x="1333" y="959"/>
                  </a:lnTo>
                  <a:lnTo>
                    <a:pt x="1340" y="959"/>
                  </a:lnTo>
                  <a:lnTo>
                    <a:pt x="1346" y="959"/>
                  </a:lnTo>
                  <a:lnTo>
                    <a:pt x="1352" y="959"/>
                  </a:lnTo>
                  <a:lnTo>
                    <a:pt x="1359" y="959"/>
                  </a:lnTo>
                  <a:lnTo>
                    <a:pt x="1365" y="959"/>
                  </a:lnTo>
                  <a:lnTo>
                    <a:pt x="1372" y="966"/>
                  </a:lnTo>
                  <a:lnTo>
                    <a:pt x="1378" y="959"/>
                  </a:lnTo>
                  <a:lnTo>
                    <a:pt x="1384" y="966"/>
                  </a:lnTo>
                  <a:lnTo>
                    <a:pt x="1391" y="966"/>
                  </a:lnTo>
                  <a:lnTo>
                    <a:pt x="1397" y="959"/>
                  </a:lnTo>
                  <a:lnTo>
                    <a:pt x="1403" y="959"/>
                  </a:lnTo>
                  <a:lnTo>
                    <a:pt x="1410" y="959"/>
                  </a:lnTo>
                  <a:lnTo>
                    <a:pt x="1416" y="959"/>
                  </a:lnTo>
                  <a:lnTo>
                    <a:pt x="1423" y="959"/>
                  </a:lnTo>
                  <a:lnTo>
                    <a:pt x="1429" y="959"/>
                  </a:lnTo>
                  <a:lnTo>
                    <a:pt x="1435" y="959"/>
                  </a:lnTo>
                  <a:lnTo>
                    <a:pt x="1442" y="959"/>
                  </a:lnTo>
                  <a:lnTo>
                    <a:pt x="1448" y="959"/>
                  </a:lnTo>
                  <a:lnTo>
                    <a:pt x="1454" y="959"/>
                  </a:lnTo>
                  <a:lnTo>
                    <a:pt x="1461" y="959"/>
                  </a:lnTo>
                  <a:lnTo>
                    <a:pt x="1467" y="959"/>
                  </a:lnTo>
                  <a:lnTo>
                    <a:pt x="1474" y="959"/>
                  </a:lnTo>
                  <a:lnTo>
                    <a:pt x="1480" y="959"/>
                  </a:lnTo>
                  <a:lnTo>
                    <a:pt x="1486" y="959"/>
                  </a:lnTo>
                  <a:lnTo>
                    <a:pt x="1493" y="959"/>
                  </a:lnTo>
                  <a:lnTo>
                    <a:pt x="1499" y="959"/>
                  </a:lnTo>
                  <a:lnTo>
                    <a:pt x="1505" y="959"/>
                  </a:lnTo>
                  <a:lnTo>
                    <a:pt x="1512" y="959"/>
                  </a:lnTo>
                  <a:lnTo>
                    <a:pt x="1518" y="959"/>
                  </a:lnTo>
                  <a:lnTo>
                    <a:pt x="1525" y="959"/>
                  </a:lnTo>
                  <a:lnTo>
                    <a:pt x="1531" y="959"/>
                  </a:lnTo>
                  <a:lnTo>
                    <a:pt x="1537" y="959"/>
                  </a:lnTo>
                  <a:lnTo>
                    <a:pt x="1544" y="959"/>
                  </a:lnTo>
                  <a:lnTo>
                    <a:pt x="1550" y="959"/>
                  </a:lnTo>
                  <a:lnTo>
                    <a:pt x="1556" y="959"/>
                  </a:lnTo>
                  <a:lnTo>
                    <a:pt x="1563" y="959"/>
                  </a:lnTo>
                  <a:lnTo>
                    <a:pt x="1569" y="959"/>
                  </a:lnTo>
                  <a:lnTo>
                    <a:pt x="1576" y="959"/>
                  </a:lnTo>
                  <a:lnTo>
                    <a:pt x="1582" y="959"/>
                  </a:lnTo>
                  <a:lnTo>
                    <a:pt x="1588" y="959"/>
                  </a:lnTo>
                  <a:lnTo>
                    <a:pt x="1595" y="959"/>
                  </a:lnTo>
                  <a:lnTo>
                    <a:pt x="1601" y="959"/>
                  </a:lnTo>
                  <a:lnTo>
                    <a:pt x="1608" y="959"/>
                  </a:lnTo>
                  <a:lnTo>
                    <a:pt x="1614" y="959"/>
                  </a:lnTo>
                  <a:lnTo>
                    <a:pt x="1620" y="959"/>
                  </a:lnTo>
                  <a:lnTo>
                    <a:pt x="1627" y="959"/>
                  </a:lnTo>
                  <a:lnTo>
                    <a:pt x="1633" y="959"/>
                  </a:lnTo>
                  <a:lnTo>
                    <a:pt x="1639" y="959"/>
                  </a:lnTo>
                  <a:lnTo>
                    <a:pt x="1646" y="959"/>
                  </a:lnTo>
                  <a:lnTo>
                    <a:pt x="1652" y="959"/>
                  </a:lnTo>
                  <a:lnTo>
                    <a:pt x="1659" y="959"/>
                  </a:lnTo>
                  <a:lnTo>
                    <a:pt x="1665" y="959"/>
                  </a:lnTo>
                  <a:lnTo>
                    <a:pt x="1671" y="959"/>
                  </a:lnTo>
                  <a:lnTo>
                    <a:pt x="1678" y="959"/>
                  </a:lnTo>
                  <a:lnTo>
                    <a:pt x="1684" y="959"/>
                  </a:lnTo>
                  <a:lnTo>
                    <a:pt x="1690" y="959"/>
                  </a:lnTo>
                  <a:lnTo>
                    <a:pt x="1697" y="959"/>
                  </a:lnTo>
                  <a:lnTo>
                    <a:pt x="1703" y="953"/>
                  </a:lnTo>
                  <a:lnTo>
                    <a:pt x="1710" y="953"/>
                  </a:lnTo>
                  <a:lnTo>
                    <a:pt x="1716" y="953"/>
                  </a:lnTo>
                  <a:lnTo>
                    <a:pt x="1722" y="953"/>
                  </a:lnTo>
                  <a:lnTo>
                    <a:pt x="1729" y="953"/>
                  </a:lnTo>
                  <a:lnTo>
                    <a:pt x="1735" y="953"/>
                  </a:lnTo>
                  <a:lnTo>
                    <a:pt x="1741" y="959"/>
                  </a:lnTo>
                  <a:lnTo>
                    <a:pt x="1748" y="953"/>
                  </a:lnTo>
                  <a:lnTo>
                    <a:pt x="1754" y="953"/>
                  </a:lnTo>
                  <a:lnTo>
                    <a:pt x="1761" y="953"/>
                  </a:lnTo>
                  <a:lnTo>
                    <a:pt x="1767" y="953"/>
                  </a:lnTo>
                  <a:lnTo>
                    <a:pt x="1773" y="953"/>
                  </a:lnTo>
                  <a:lnTo>
                    <a:pt x="1780" y="953"/>
                  </a:lnTo>
                  <a:lnTo>
                    <a:pt x="1786" y="953"/>
                  </a:lnTo>
                  <a:lnTo>
                    <a:pt x="1793" y="953"/>
                  </a:lnTo>
                  <a:lnTo>
                    <a:pt x="1799" y="953"/>
                  </a:lnTo>
                  <a:lnTo>
                    <a:pt x="1805" y="953"/>
                  </a:lnTo>
                  <a:lnTo>
                    <a:pt x="1812" y="953"/>
                  </a:lnTo>
                  <a:lnTo>
                    <a:pt x="1818" y="953"/>
                  </a:lnTo>
                  <a:lnTo>
                    <a:pt x="1824" y="953"/>
                  </a:lnTo>
                  <a:lnTo>
                    <a:pt x="1831" y="953"/>
                  </a:lnTo>
                  <a:lnTo>
                    <a:pt x="1837" y="953"/>
                  </a:lnTo>
                  <a:lnTo>
                    <a:pt x="1844" y="953"/>
                  </a:lnTo>
                  <a:lnTo>
                    <a:pt x="1850" y="953"/>
                  </a:lnTo>
                  <a:lnTo>
                    <a:pt x="1856" y="953"/>
                  </a:lnTo>
                  <a:lnTo>
                    <a:pt x="1863" y="953"/>
                  </a:lnTo>
                  <a:lnTo>
                    <a:pt x="1869" y="953"/>
                  </a:lnTo>
                  <a:lnTo>
                    <a:pt x="1875" y="953"/>
                  </a:lnTo>
                  <a:lnTo>
                    <a:pt x="1882" y="953"/>
                  </a:lnTo>
                  <a:lnTo>
                    <a:pt x="1888" y="953"/>
                  </a:lnTo>
                  <a:lnTo>
                    <a:pt x="1895" y="953"/>
                  </a:lnTo>
                  <a:lnTo>
                    <a:pt x="1901" y="953"/>
                  </a:lnTo>
                  <a:lnTo>
                    <a:pt x="1907" y="953"/>
                  </a:lnTo>
                  <a:lnTo>
                    <a:pt x="1914" y="953"/>
                  </a:lnTo>
                  <a:lnTo>
                    <a:pt x="1920" y="953"/>
                  </a:lnTo>
                  <a:lnTo>
                    <a:pt x="1926" y="953"/>
                  </a:lnTo>
                  <a:lnTo>
                    <a:pt x="1933" y="953"/>
                  </a:lnTo>
                  <a:lnTo>
                    <a:pt x="1939" y="953"/>
                  </a:lnTo>
                  <a:lnTo>
                    <a:pt x="1946" y="953"/>
                  </a:lnTo>
                  <a:lnTo>
                    <a:pt x="1952" y="953"/>
                  </a:lnTo>
                  <a:lnTo>
                    <a:pt x="1958" y="953"/>
                  </a:lnTo>
                  <a:lnTo>
                    <a:pt x="1965" y="953"/>
                  </a:lnTo>
                  <a:lnTo>
                    <a:pt x="1971" y="953"/>
                  </a:lnTo>
                  <a:lnTo>
                    <a:pt x="1977" y="953"/>
                  </a:lnTo>
                  <a:lnTo>
                    <a:pt x="1984" y="953"/>
                  </a:lnTo>
                  <a:lnTo>
                    <a:pt x="1990" y="953"/>
                  </a:lnTo>
                  <a:lnTo>
                    <a:pt x="1997" y="953"/>
                  </a:lnTo>
                  <a:lnTo>
                    <a:pt x="2003" y="953"/>
                  </a:lnTo>
                  <a:lnTo>
                    <a:pt x="2009" y="953"/>
                  </a:lnTo>
                  <a:lnTo>
                    <a:pt x="2016" y="953"/>
                  </a:lnTo>
                  <a:lnTo>
                    <a:pt x="2022" y="953"/>
                  </a:lnTo>
                  <a:lnTo>
                    <a:pt x="2029" y="953"/>
                  </a:lnTo>
                  <a:lnTo>
                    <a:pt x="2035" y="953"/>
                  </a:lnTo>
                  <a:lnTo>
                    <a:pt x="2041" y="953"/>
                  </a:lnTo>
                  <a:lnTo>
                    <a:pt x="2048" y="953"/>
                  </a:lnTo>
                  <a:lnTo>
                    <a:pt x="2054" y="953"/>
                  </a:lnTo>
                  <a:lnTo>
                    <a:pt x="2060" y="953"/>
                  </a:lnTo>
                  <a:lnTo>
                    <a:pt x="2067" y="953"/>
                  </a:lnTo>
                  <a:lnTo>
                    <a:pt x="2073" y="953"/>
                  </a:lnTo>
                  <a:lnTo>
                    <a:pt x="2080" y="953"/>
                  </a:lnTo>
                  <a:lnTo>
                    <a:pt x="2086" y="953"/>
                  </a:lnTo>
                  <a:lnTo>
                    <a:pt x="2092" y="953"/>
                  </a:lnTo>
                  <a:lnTo>
                    <a:pt x="2099" y="953"/>
                  </a:lnTo>
                  <a:lnTo>
                    <a:pt x="2105" y="953"/>
                  </a:lnTo>
                  <a:lnTo>
                    <a:pt x="2111" y="953"/>
                  </a:lnTo>
                  <a:lnTo>
                    <a:pt x="2118" y="953"/>
                  </a:lnTo>
                  <a:lnTo>
                    <a:pt x="2124" y="953"/>
                  </a:lnTo>
                  <a:lnTo>
                    <a:pt x="2131" y="953"/>
                  </a:lnTo>
                  <a:lnTo>
                    <a:pt x="2137" y="953"/>
                  </a:lnTo>
                  <a:lnTo>
                    <a:pt x="2143" y="953"/>
                  </a:lnTo>
                  <a:lnTo>
                    <a:pt x="2150" y="953"/>
                  </a:lnTo>
                  <a:lnTo>
                    <a:pt x="2156" y="953"/>
                  </a:lnTo>
                  <a:lnTo>
                    <a:pt x="2162" y="953"/>
                  </a:lnTo>
                  <a:lnTo>
                    <a:pt x="2169" y="953"/>
                  </a:lnTo>
                  <a:lnTo>
                    <a:pt x="2175" y="953"/>
                  </a:lnTo>
                  <a:lnTo>
                    <a:pt x="2182" y="953"/>
                  </a:lnTo>
                  <a:lnTo>
                    <a:pt x="2188" y="953"/>
                  </a:lnTo>
                  <a:lnTo>
                    <a:pt x="2194" y="953"/>
                  </a:lnTo>
                  <a:lnTo>
                    <a:pt x="2201" y="953"/>
                  </a:lnTo>
                  <a:lnTo>
                    <a:pt x="2207" y="953"/>
                  </a:lnTo>
                  <a:lnTo>
                    <a:pt x="2214" y="953"/>
                  </a:lnTo>
                  <a:lnTo>
                    <a:pt x="2220" y="953"/>
                  </a:lnTo>
                  <a:lnTo>
                    <a:pt x="2226" y="953"/>
                  </a:lnTo>
                  <a:lnTo>
                    <a:pt x="2233" y="953"/>
                  </a:lnTo>
                  <a:lnTo>
                    <a:pt x="2239" y="953"/>
                  </a:lnTo>
                  <a:lnTo>
                    <a:pt x="2245" y="953"/>
                  </a:lnTo>
                  <a:lnTo>
                    <a:pt x="2252" y="953"/>
                  </a:lnTo>
                  <a:lnTo>
                    <a:pt x="2258" y="953"/>
                  </a:lnTo>
                  <a:lnTo>
                    <a:pt x="2265" y="953"/>
                  </a:lnTo>
                  <a:lnTo>
                    <a:pt x="2271" y="953"/>
                  </a:lnTo>
                  <a:lnTo>
                    <a:pt x="2277" y="953"/>
                  </a:lnTo>
                  <a:lnTo>
                    <a:pt x="2284" y="953"/>
                  </a:lnTo>
                  <a:lnTo>
                    <a:pt x="2290" y="953"/>
                  </a:lnTo>
                  <a:lnTo>
                    <a:pt x="2296" y="953"/>
                  </a:lnTo>
                  <a:lnTo>
                    <a:pt x="2303" y="953"/>
                  </a:lnTo>
                  <a:lnTo>
                    <a:pt x="2309" y="953"/>
                  </a:lnTo>
                  <a:lnTo>
                    <a:pt x="2316" y="953"/>
                  </a:lnTo>
                  <a:lnTo>
                    <a:pt x="2322" y="947"/>
                  </a:lnTo>
                  <a:lnTo>
                    <a:pt x="2328" y="947"/>
                  </a:lnTo>
                  <a:lnTo>
                    <a:pt x="2335" y="947"/>
                  </a:lnTo>
                  <a:lnTo>
                    <a:pt x="2341" y="947"/>
                  </a:lnTo>
                  <a:lnTo>
                    <a:pt x="2347" y="947"/>
                  </a:lnTo>
                  <a:lnTo>
                    <a:pt x="2354" y="947"/>
                  </a:lnTo>
                  <a:lnTo>
                    <a:pt x="2360" y="947"/>
                  </a:lnTo>
                  <a:lnTo>
                    <a:pt x="2367" y="947"/>
                  </a:lnTo>
                  <a:lnTo>
                    <a:pt x="2373" y="947"/>
                  </a:lnTo>
                  <a:lnTo>
                    <a:pt x="2379" y="947"/>
                  </a:lnTo>
                  <a:lnTo>
                    <a:pt x="2386" y="947"/>
                  </a:lnTo>
                  <a:lnTo>
                    <a:pt x="2392" y="947"/>
                  </a:lnTo>
                  <a:lnTo>
                    <a:pt x="2398" y="947"/>
                  </a:lnTo>
                  <a:lnTo>
                    <a:pt x="2405" y="947"/>
                  </a:lnTo>
                  <a:lnTo>
                    <a:pt x="2411" y="947"/>
                  </a:lnTo>
                  <a:lnTo>
                    <a:pt x="2418" y="947"/>
                  </a:lnTo>
                  <a:lnTo>
                    <a:pt x="2424" y="947"/>
                  </a:lnTo>
                  <a:lnTo>
                    <a:pt x="2430" y="947"/>
                  </a:lnTo>
                  <a:lnTo>
                    <a:pt x="2437" y="947"/>
                  </a:lnTo>
                  <a:lnTo>
                    <a:pt x="2443" y="947"/>
                  </a:lnTo>
                  <a:lnTo>
                    <a:pt x="2450" y="947"/>
                  </a:lnTo>
                  <a:lnTo>
                    <a:pt x="2456" y="947"/>
                  </a:lnTo>
                  <a:lnTo>
                    <a:pt x="2462" y="947"/>
                  </a:lnTo>
                  <a:lnTo>
                    <a:pt x="2469" y="947"/>
                  </a:lnTo>
                  <a:lnTo>
                    <a:pt x="2475" y="947"/>
                  </a:lnTo>
                  <a:lnTo>
                    <a:pt x="2481" y="947"/>
                  </a:lnTo>
                  <a:lnTo>
                    <a:pt x="2488" y="947"/>
                  </a:lnTo>
                  <a:lnTo>
                    <a:pt x="2494" y="947"/>
                  </a:lnTo>
                  <a:lnTo>
                    <a:pt x="2501" y="947"/>
                  </a:lnTo>
                  <a:lnTo>
                    <a:pt x="2507" y="947"/>
                  </a:lnTo>
                  <a:lnTo>
                    <a:pt x="2513" y="947"/>
                  </a:lnTo>
                  <a:lnTo>
                    <a:pt x="2520" y="947"/>
                  </a:lnTo>
                  <a:lnTo>
                    <a:pt x="2526" y="947"/>
                  </a:lnTo>
                  <a:lnTo>
                    <a:pt x="2532" y="947"/>
                  </a:lnTo>
                  <a:lnTo>
                    <a:pt x="2539" y="953"/>
                  </a:lnTo>
                  <a:lnTo>
                    <a:pt x="2545" y="947"/>
                  </a:lnTo>
                  <a:lnTo>
                    <a:pt x="2552" y="947"/>
                  </a:lnTo>
                  <a:lnTo>
                    <a:pt x="2558" y="947"/>
                  </a:lnTo>
                  <a:lnTo>
                    <a:pt x="2564" y="947"/>
                  </a:lnTo>
                  <a:lnTo>
                    <a:pt x="2571" y="947"/>
                  </a:lnTo>
                  <a:lnTo>
                    <a:pt x="2577" y="947"/>
                  </a:lnTo>
                  <a:lnTo>
                    <a:pt x="2583" y="947"/>
                  </a:lnTo>
                  <a:lnTo>
                    <a:pt x="2590" y="947"/>
                  </a:lnTo>
                  <a:lnTo>
                    <a:pt x="2596" y="947"/>
                  </a:lnTo>
                  <a:lnTo>
                    <a:pt x="2603" y="947"/>
                  </a:lnTo>
                  <a:lnTo>
                    <a:pt x="2609" y="947"/>
                  </a:lnTo>
                  <a:lnTo>
                    <a:pt x="2615" y="947"/>
                  </a:lnTo>
                  <a:lnTo>
                    <a:pt x="2622" y="947"/>
                  </a:lnTo>
                  <a:lnTo>
                    <a:pt x="2628" y="947"/>
                  </a:lnTo>
                  <a:lnTo>
                    <a:pt x="2634" y="940"/>
                  </a:lnTo>
                  <a:lnTo>
                    <a:pt x="2641" y="940"/>
                  </a:lnTo>
                  <a:lnTo>
                    <a:pt x="2647" y="934"/>
                  </a:lnTo>
                  <a:lnTo>
                    <a:pt x="2654" y="934"/>
                  </a:lnTo>
                  <a:lnTo>
                    <a:pt x="2660" y="934"/>
                  </a:lnTo>
                  <a:lnTo>
                    <a:pt x="2666" y="927"/>
                  </a:lnTo>
                  <a:lnTo>
                    <a:pt x="2673" y="927"/>
                  </a:lnTo>
                  <a:lnTo>
                    <a:pt x="2679" y="927"/>
                  </a:lnTo>
                  <a:lnTo>
                    <a:pt x="2686" y="927"/>
                  </a:lnTo>
                  <a:lnTo>
                    <a:pt x="2692" y="927"/>
                  </a:lnTo>
                  <a:lnTo>
                    <a:pt x="2698" y="927"/>
                  </a:lnTo>
                  <a:lnTo>
                    <a:pt x="2705" y="934"/>
                  </a:lnTo>
                  <a:lnTo>
                    <a:pt x="2711" y="934"/>
                  </a:lnTo>
                  <a:lnTo>
                    <a:pt x="2717" y="934"/>
                  </a:lnTo>
                  <a:lnTo>
                    <a:pt x="2724" y="934"/>
                  </a:lnTo>
                  <a:lnTo>
                    <a:pt x="2730" y="934"/>
                  </a:lnTo>
                  <a:lnTo>
                    <a:pt x="2737" y="940"/>
                  </a:lnTo>
                  <a:lnTo>
                    <a:pt x="2743" y="940"/>
                  </a:lnTo>
                  <a:lnTo>
                    <a:pt x="2749" y="940"/>
                  </a:lnTo>
                  <a:lnTo>
                    <a:pt x="2756" y="940"/>
                  </a:lnTo>
                  <a:lnTo>
                    <a:pt x="2762" y="940"/>
                  </a:lnTo>
                  <a:lnTo>
                    <a:pt x="2768" y="940"/>
                  </a:lnTo>
                  <a:lnTo>
                    <a:pt x="2775" y="940"/>
                  </a:lnTo>
                  <a:lnTo>
                    <a:pt x="2781" y="940"/>
                  </a:lnTo>
                  <a:lnTo>
                    <a:pt x="2788" y="940"/>
                  </a:lnTo>
                  <a:lnTo>
                    <a:pt x="2794" y="940"/>
                  </a:lnTo>
                  <a:lnTo>
                    <a:pt x="2800" y="940"/>
                  </a:lnTo>
                  <a:lnTo>
                    <a:pt x="2807" y="940"/>
                  </a:lnTo>
                  <a:lnTo>
                    <a:pt x="2813" y="940"/>
                  </a:lnTo>
                  <a:lnTo>
                    <a:pt x="2819" y="940"/>
                  </a:lnTo>
                  <a:lnTo>
                    <a:pt x="2826" y="940"/>
                  </a:lnTo>
                  <a:lnTo>
                    <a:pt x="2832" y="940"/>
                  </a:lnTo>
                  <a:lnTo>
                    <a:pt x="2839" y="940"/>
                  </a:lnTo>
                  <a:lnTo>
                    <a:pt x="2845" y="940"/>
                  </a:lnTo>
                  <a:lnTo>
                    <a:pt x="2851" y="940"/>
                  </a:lnTo>
                  <a:lnTo>
                    <a:pt x="2858" y="940"/>
                  </a:lnTo>
                  <a:lnTo>
                    <a:pt x="2864" y="940"/>
                  </a:lnTo>
                  <a:lnTo>
                    <a:pt x="2871" y="940"/>
                  </a:lnTo>
                  <a:lnTo>
                    <a:pt x="2877" y="940"/>
                  </a:lnTo>
                  <a:lnTo>
                    <a:pt x="2883" y="940"/>
                  </a:lnTo>
                  <a:lnTo>
                    <a:pt x="2890" y="940"/>
                  </a:lnTo>
                  <a:lnTo>
                    <a:pt x="2896" y="940"/>
                  </a:lnTo>
                  <a:lnTo>
                    <a:pt x="2902" y="940"/>
                  </a:lnTo>
                  <a:lnTo>
                    <a:pt x="2909" y="940"/>
                  </a:lnTo>
                  <a:lnTo>
                    <a:pt x="2915" y="934"/>
                  </a:lnTo>
                  <a:lnTo>
                    <a:pt x="2922" y="934"/>
                  </a:lnTo>
                  <a:lnTo>
                    <a:pt x="2928" y="940"/>
                  </a:lnTo>
                  <a:lnTo>
                    <a:pt x="2934" y="940"/>
                  </a:lnTo>
                  <a:lnTo>
                    <a:pt x="2941" y="934"/>
                  </a:lnTo>
                  <a:lnTo>
                    <a:pt x="2947" y="934"/>
                  </a:lnTo>
                  <a:lnTo>
                    <a:pt x="2953" y="934"/>
                  </a:lnTo>
                  <a:lnTo>
                    <a:pt x="2960" y="934"/>
                  </a:lnTo>
                  <a:lnTo>
                    <a:pt x="2966" y="934"/>
                  </a:lnTo>
                  <a:lnTo>
                    <a:pt x="2973" y="934"/>
                  </a:lnTo>
                  <a:lnTo>
                    <a:pt x="2979" y="934"/>
                  </a:lnTo>
                  <a:lnTo>
                    <a:pt x="2985" y="927"/>
                  </a:lnTo>
                  <a:lnTo>
                    <a:pt x="2992" y="927"/>
                  </a:lnTo>
                  <a:lnTo>
                    <a:pt x="2998" y="934"/>
                  </a:lnTo>
                  <a:lnTo>
                    <a:pt x="3004" y="934"/>
                  </a:lnTo>
                  <a:lnTo>
                    <a:pt x="3011" y="934"/>
                  </a:lnTo>
                  <a:lnTo>
                    <a:pt x="3017" y="934"/>
                  </a:lnTo>
                  <a:lnTo>
                    <a:pt x="3024" y="934"/>
                  </a:lnTo>
                  <a:lnTo>
                    <a:pt x="3030" y="934"/>
                  </a:lnTo>
                  <a:lnTo>
                    <a:pt x="3036" y="934"/>
                  </a:lnTo>
                  <a:lnTo>
                    <a:pt x="3043" y="934"/>
                  </a:lnTo>
                  <a:lnTo>
                    <a:pt x="3049" y="934"/>
                  </a:lnTo>
                  <a:lnTo>
                    <a:pt x="3055" y="934"/>
                  </a:lnTo>
                  <a:lnTo>
                    <a:pt x="3062" y="934"/>
                  </a:lnTo>
                  <a:lnTo>
                    <a:pt x="3068" y="934"/>
                  </a:lnTo>
                  <a:lnTo>
                    <a:pt x="3075" y="934"/>
                  </a:lnTo>
                  <a:lnTo>
                    <a:pt x="3081" y="934"/>
                  </a:lnTo>
                  <a:lnTo>
                    <a:pt x="3087" y="934"/>
                  </a:lnTo>
                  <a:lnTo>
                    <a:pt x="3094" y="934"/>
                  </a:lnTo>
                  <a:lnTo>
                    <a:pt x="3100" y="934"/>
                  </a:lnTo>
                  <a:lnTo>
                    <a:pt x="3107" y="934"/>
                  </a:lnTo>
                  <a:lnTo>
                    <a:pt x="3113" y="934"/>
                  </a:lnTo>
                  <a:lnTo>
                    <a:pt x="3119" y="934"/>
                  </a:lnTo>
                  <a:lnTo>
                    <a:pt x="3126" y="934"/>
                  </a:lnTo>
                  <a:lnTo>
                    <a:pt x="3132" y="934"/>
                  </a:lnTo>
                  <a:lnTo>
                    <a:pt x="3138" y="934"/>
                  </a:lnTo>
                  <a:lnTo>
                    <a:pt x="3145" y="934"/>
                  </a:lnTo>
                  <a:lnTo>
                    <a:pt x="3151" y="934"/>
                  </a:lnTo>
                  <a:lnTo>
                    <a:pt x="3158" y="934"/>
                  </a:lnTo>
                  <a:lnTo>
                    <a:pt x="3164" y="934"/>
                  </a:lnTo>
                  <a:lnTo>
                    <a:pt x="3170" y="927"/>
                  </a:lnTo>
                  <a:lnTo>
                    <a:pt x="3177" y="927"/>
                  </a:lnTo>
                  <a:lnTo>
                    <a:pt x="3183" y="927"/>
                  </a:lnTo>
                  <a:lnTo>
                    <a:pt x="3189" y="927"/>
                  </a:lnTo>
                  <a:lnTo>
                    <a:pt x="3196" y="927"/>
                  </a:lnTo>
                  <a:lnTo>
                    <a:pt x="3202" y="927"/>
                  </a:lnTo>
                  <a:lnTo>
                    <a:pt x="3209" y="927"/>
                  </a:lnTo>
                  <a:lnTo>
                    <a:pt x="3215" y="927"/>
                  </a:lnTo>
                  <a:lnTo>
                    <a:pt x="3221" y="927"/>
                  </a:lnTo>
                  <a:lnTo>
                    <a:pt x="3228" y="927"/>
                  </a:lnTo>
                  <a:lnTo>
                    <a:pt x="3234" y="927"/>
                  </a:lnTo>
                  <a:lnTo>
                    <a:pt x="3240" y="921"/>
                  </a:lnTo>
                  <a:lnTo>
                    <a:pt x="3247" y="921"/>
                  </a:lnTo>
                  <a:lnTo>
                    <a:pt x="3253" y="921"/>
                  </a:lnTo>
                  <a:lnTo>
                    <a:pt x="3260" y="915"/>
                  </a:lnTo>
                  <a:lnTo>
                    <a:pt x="3266" y="915"/>
                  </a:lnTo>
                  <a:lnTo>
                    <a:pt x="3272" y="915"/>
                  </a:lnTo>
                  <a:lnTo>
                    <a:pt x="3279" y="915"/>
                  </a:lnTo>
                  <a:lnTo>
                    <a:pt x="3285" y="915"/>
                  </a:lnTo>
                  <a:lnTo>
                    <a:pt x="3292" y="915"/>
                  </a:lnTo>
                  <a:lnTo>
                    <a:pt x="3298" y="915"/>
                  </a:lnTo>
                  <a:lnTo>
                    <a:pt x="3304" y="915"/>
                  </a:lnTo>
                  <a:lnTo>
                    <a:pt x="3311" y="915"/>
                  </a:lnTo>
                  <a:lnTo>
                    <a:pt x="3317" y="915"/>
                  </a:lnTo>
                  <a:lnTo>
                    <a:pt x="3323" y="915"/>
                  </a:lnTo>
                  <a:lnTo>
                    <a:pt x="3330" y="915"/>
                  </a:lnTo>
                  <a:lnTo>
                    <a:pt x="3336" y="908"/>
                  </a:lnTo>
                  <a:lnTo>
                    <a:pt x="3343" y="902"/>
                  </a:lnTo>
                  <a:lnTo>
                    <a:pt x="3349" y="895"/>
                  </a:lnTo>
                  <a:lnTo>
                    <a:pt x="3355" y="889"/>
                  </a:lnTo>
                  <a:lnTo>
                    <a:pt x="3362" y="889"/>
                  </a:lnTo>
                  <a:lnTo>
                    <a:pt x="3368" y="889"/>
                  </a:lnTo>
                  <a:lnTo>
                    <a:pt x="3374" y="889"/>
                  </a:lnTo>
                  <a:lnTo>
                    <a:pt x="3381" y="889"/>
                  </a:lnTo>
                  <a:lnTo>
                    <a:pt x="3387" y="889"/>
                  </a:lnTo>
                  <a:lnTo>
                    <a:pt x="3394" y="883"/>
                  </a:lnTo>
                  <a:lnTo>
                    <a:pt x="3400" y="870"/>
                  </a:lnTo>
                  <a:lnTo>
                    <a:pt x="3406" y="831"/>
                  </a:lnTo>
                  <a:lnTo>
                    <a:pt x="3413" y="710"/>
                  </a:lnTo>
                  <a:lnTo>
                    <a:pt x="3419" y="486"/>
                  </a:lnTo>
                  <a:lnTo>
                    <a:pt x="3425" y="224"/>
                  </a:lnTo>
                  <a:lnTo>
                    <a:pt x="3432" y="39"/>
                  </a:lnTo>
                  <a:lnTo>
                    <a:pt x="3438" y="0"/>
                  </a:lnTo>
                  <a:lnTo>
                    <a:pt x="3445" y="90"/>
                  </a:lnTo>
                  <a:lnTo>
                    <a:pt x="3451" y="243"/>
                  </a:lnTo>
                  <a:lnTo>
                    <a:pt x="3457" y="384"/>
                  </a:lnTo>
                  <a:lnTo>
                    <a:pt x="3464" y="499"/>
                  </a:lnTo>
                  <a:lnTo>
                    <a:pt x="3470" y="563"/>
                  </a:lnTo>
                  <a:lnTo>
                    <a:pt x="3476" y="601"/>
                  </a:lnTo>
                  <a:lnTo>
                    <a:pt x="3483" y="621"/>
                  </a:lnTo>
                  <a:lnTo>
                    <a:pt x="3489" y="640"/>
                  </a:lnTo>
                  <a:lnTo>
                    <a:pt x="3496" y="665"/>
                  </a:lnTo>
                  <a:lnTo>
                    <a:pt x="3502" y="704"/>
                  </a:lnTo>
                  <a:lnTo>
                    <a:pt x="3508" y="742"/>
                  </a:lnTo>
                  <a:lnTo>
                    <a:pt x="3515" y="780"/>
                  </a:lnTo>
                  <a:lnTo>
                    <a:pt x="3521" y="806"/>
                  </a:lnTo>
                  <a:lnTo>
                    <a:pt x="3528" y="831"/>
                  </a:lnTo>
                  <a:lnTo>
                    <a:pt x="3534" y="844"/>
                  </a:lnTo>
                  <a:lnTo>
                    <a:pt x="3540" y="857"/>
                  </a:lnTo>
                  <a:lnTo>
                    <a:pt x="3547" y="863"/>
                  </a:lnTo>
                  <a:lnTo>
                    <a:pt x="3553" y="870"/>
                  </a:lnTo>
                  <a:lnTo>
                    <a:pt x="3559" y="876"/>
                  </a:lnTo>
                  <a:lnTo>
                    <a:pt x="3566" y="876"/>
                  </a:lnTo>
                  <a:lnTo>
                    <a:pt x="3572" y="883"/>
                  </a:lnTo>
                  <a:lnTo>
                    <a:pt x="3579" y="889"/>
                  </a:lnTo>
                  <a:lnTo>
                    <a:pt x="3585" y="895"/>
                  </a:lnTo>
                  <a:lnTo>
                    <a:pt x="3591" y="902"/>
                  </a:lnTo>
                  <a:lnTo>
                    <a:pt x="3598" y="908"/>
                  </a:lnTo>
                  <a:lnTo>
                    <a:pt x="3604" y="908"/>
                  </a:lnTo>
                  <a:lnTo>
                    <a:pt x="3610" y="908"/>
                  </a:lnTo>
                  <a:lnTo>
                    <a:pt x="3617" y="908"/>
                  </a:lnTo>
                  <a:lnTo>
                    <a:pt x="3623" y="915"/>
                  </a:lnTo>
                  <a:lnTo>
                    <a:pt x="3630" y="915"/>
                  </a:lnTo>
                  <a:lnTo>
                    <a:pt x="3636" y="915"/>
                  </a:lnTo>
                  <a:lnTo>
                    <a:pt x="3642" y="915"/>
                  </a:lnTo>
                  <a:lnTo>
                    <a:pt x="3649" y="915"/>
                  </a:lnTo>
                  <a:lnTo>
                    <a:pt x="3655" y="921"/>
                  </a:lnTo>
                  <a:lnTo>
                    <a:pt x="3661" y="921"/>
                  </a:lnTo>
                  <a:lnTo>
                    <a:pt x="3668" y="921"/>
                  </a:lnTo>
                  <a:lnTo>
                    <a:pt x="3674" y="921"/>
                  </a:lnTo>
                  <a:lnTo>
                    <a:pt x="3681" y="921"/>
                  </a:lnTo>
                  <a:lnTo>
                    <a:pt x="3687" y="921"/>
                  </a:lnTo>
                  <a:lnTo>
                    <a:pt x="3693" y="921"/>
                  </a:lnTo>
                  <a:lnTo>
                    <a:pt x="3700" y="921"/>
                  </a:lnTo>
                  <a:lnTo>
                    <a:pt x="3706" y="921"/>
                  </a:lnTo>
                  <a:lnTo>
                    <a:pt x="3713" y="927"/>
                  </a:lnTo>
                  <a:lnTo>
                    <a:pt x="3719" y="927"/>
                  </a:lnTo>
                  <a:lnTo>
                    <a:pt x="3725" y="921"/>
                  </a:lnTo>
                  <a:lnTo>
                    <a:pt x="3732" y="921"/>
                  </a:lnTo>
                  <a:lnTo>
                    <a:pt x="3738" y="921"/>
                  </a:lnTo>
                  <a:lnTo>
                    <a:pt x="3744" y="921"/>
                  </a:lnTo>
                  <a:lnTo>
                    <a:pt x="3751" y="927"/>
                  </a:lnTo>
                  <a:lnTo>
                    <a:pt x="3757" y="927"/>
                  </a:lnTo>
                  <a:lnTo>
                    <a:pt x="3764" y="921"/>
                  </a:lnTo>
                  <a:lnTo>
                    <a:pt x="3770" y="927"/>
                  </a:lnTo>
                  <a:lnTo>
                    <a:pt x="3776" y="927"/>
                  </a:lnTo>
                  <a:lnTo>
                    <a:pt x="3783" y="927"/>
                  </a:lnTo>
                  <a:lnTo>
                    <a:pt x="3789" y="927"/>
                  </a:lnTo>
                  <a:lnTo>
                    <a:pt x="3795" y="927"/>
                  </a:lnTo>
                  <a:lnTo>
                    <a:pt x="3802" y="927"/>
                  </a:lnTo>
                  <a:lnTo>
                    <a:pt x="3808" y="927"/>
                  </a:lnTo>
                  <a:lnTo>
                    <a:pt x="3815" y="927"/>
                  </a:lnTo>
                  <a:lnTo>
                    <a:pt x="3821" y="927"/>
                  </a:lnTo>
                  <a:lnTo>
                    <a:pt x="3827" y="927"/>
                  </a:lnTo>
                  <a:lnTo>
                    <a:pt x="3834" y="927"/>
                  </a:lnTo>
                  <a:lnTo>
                    <a:pt x="3840" y="927"/>
                  </a:lnTo>
                  <a:lnTo>
                    <a:pt x="3846" y="927"/>
                  </a:lnTo>
                  <a:lnTo>
                    <a:pt x="3853" y="927"/>
                  </a:lnTo>
                  <a:lnTo>
                    <a:pt x="3859" y="927"/>
                  </a:lnTo>
                  <a:lnTo>
                    <a:pt x="3866" y="927"/>
                  </a:lnTo>
                  <a:lnTo>
                    <a:pt x="3872" y="927"/>
                  </a:lnTo>
                  <a:lnTo>
                    <a:pt x="3878" y="921"/>
                  </a:lnTo>
                  <a:lnTo>
                    <a:pt x="3885" y="927"/>
                  </a:lnTo>
                  <a:lnTo>
                    <a:pt x="3891" y="921"/>
                  </a:lnTo>
                  <a:lnTo>
                    <a:pt x="3897" y="921"/>
                  </a:lnTo>
                  <a:lnTo>
                    <a:pt x="3904" y="927"/>
                  </a:lnTo>
                  <a:lnTo>
                    <a:pt x="3910" y="921"/>
                  </a:lnTo>
                  <a:lnTo>
                    <a:pt x="3917" y="921"/>
                  </a:lnTo>
                  <a:lnTo>
                    <a:pt x="3923" y="921"/>
                  </a:lnTo>
                  <a:lnTo>
                    <a:pt x="3929" y="921"/>
                  </a:lnTo>
                  <a:lnTo>
                    <a:pt x="3936" y="921"/>
                  </a:lnTo>
                  <a:lnTo>
                    <a:pt x="3942" y="921"/>
                  </a:lnTo>
                  <a:lnTo>
                    <a:pt x="3949" y="921"/>
                  </a:lnTo>
                  <a:lnTo>
                    <a:pt x="3955" y="921"/>
                  </a:lnTo>
                  <a:lnTo>
                    <a:pt x="3961" y="921"/>
                  </a:lnTo>
                  <a:lnTo>
                    <a:pt x="3968" y="921"/>
                  </a:lnTo>
                  <a:lnTo>
                    <a:pt x="3974" y="921"/>
                  </a:lnTo>
                  <a:lnTo>
                    <a:pt x="3980" y="921"/>
                  </a:lnTo>
                  <a:lnTo>
                    <a:pt x="3987" y="921"/>
                  </a:lnTo>
                  <a:lnTo>
                    <a:pt x="3993" y="921"/>
                  </a:lnTo>
                  <a:lnTo>
                    <a:pt x="4000" y="921"/>
                  </a:lnTo>
                  <a:lnTo>
                    <a:pt x="4006" y="921"/>
                  </a:lnTo>
                  <a:lnTo>
                    <a:pt x="4012" y="921"/>
                  </a:lnTo>
                  <a:lnTo>
                    <a:pt x="4019" y="921"/>
                  </a:lnTo>
                  <a:lnTo>
                    <a:pt x="4025" y="921"/>
                  </a:lnTo>
                  <a:lnTo>
                    <a:pt x="4031" y="921"/>
                  </a:lnTo>
                  <a:lnTo>
                    <a:pt x="4038" y="921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443" name="Text Box 100"/>
          <p:cNvSpPr txBox="1">
            <a:spLocks noChangeArrowheads="1"/>
          </p:cNvSpPr>
          <p:nvPr/>
        </p:nvSpPr>
        <p:spPr bwMode="auto">
          <a:xfrm>
            <a:off x="4267200" y="358140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PA-19b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534" name="533 Grupo"/>
          <p:cNvGrpSpPr/>
          <p:nvPr/>
        </p:nvGrpSpPr>
        <p:grpSpPr>
          <a:xfrm>
            <a:off x="5903663" y="6078379"/>
            <a:ext cx="906991" cy="551021"/>
            <a:chOff x="762000" y="5791200"/>
            <a:chExt cx="906991" cy="551021"/>
          </a:xfrm>
        </p:grpSpPr>
        <p:cxnSp>
          <p:nvCxnSpPr>
            <p:cNvPr id="535" name="534 Conector recto"/>
            <p:cNvCxnSpPr/>
            <p:nvPr/>
          </p:nvCxnSpPr>
          <p:spPr>
            <a:xfrm>
              <a:off x="762000" y="6096000"/>
              <a:ext cx="22860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535 Conector recto"/>
            <p:cNvCxnSpPr/>
            <p:nvPr/>
          </p:nvCxnSpPr>
          <p:spPr>
            <a:xfrm>
              <a:off x="762000" y="5943600"/>
              <a:ext cx="22860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536 Conector recto"/>
            <p:cNvCxnSpPr/>
            <p:nvPr/>
          </p:nvCxnSpPr>
          <p:spPr>
            <a:xfrm>
              <a:off x="762000" y="6248400"/>
              <a:ext cx="2286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8" name="537 CuadroTexto"/>
            <p:cNvSpPr txBox="1"/>
            <p:nvPr/>
          </p:nvSpPr>
          <p:spPr>
            <a:xfrm>
              <a:off x="990600" y="57912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0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539" name="538 CuadroTexto"/>
            <p:cNvSpPr txBox="1"/>
            <p:nvPr/>
          </p:nvSpPr>
          <p:spPr>
            <a:xfrm>
              <a:off x="990600" y="59436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2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540" name="539 CuadroTexto"/>
            <p:cNvSpPr txBox="1"/>
            <p:nvPr/>
          </p:nvSpPr>
          <p:spPr>
            <a:xfrm>
              <a:off x="990600" y="60960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5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</p:grpSp>
      <p:sp>
        <p:nvSpPr>
          <p:cNvPr id="444" name="357 CuadroTexto"/>
          <p:cNvSpPr txBox="1"/>
          <p:nvPr/>
        </p:nvSpPr>
        <p:spPr>
          <a:xfrm>
            <a:off x="304800" y="59436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Supplemental Figure 2B</a:t>
            </a:r>
            <a:r>
              <a:rPr lang="en-US" sz="1100" dirty="0" smtClean="0"/>
              <a:t>. Degradation of the 33-mer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peptide by strains from group III. Strains PA-12, PA-21, PA-3b and PA-19b were suspended in saliva ion buffer to an OD</a:t>
            </a:r>
            <a:r>
              <a:rPr lang="en-US" sz="1100" baseline="-25000" dirty="0" smtClean="0"/>
              <a:t>620</a:t>
            </a:r>
            <a:r>
              <a:rPr lang="en-US" sz="1100" dirty="0" smtClean="0"/>
              <a:t> 1.2. 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peptide was added to a final </a:t>
            </a:r>
            <a:r>
              <a:rPr lang="en-US" sz="1100" dirty="0" err="1" smtClean="0"/>
              <a:t>concenteration</a:t>
            </a:r>
            <a:r>
              <a:rPr lang="en-US" sz="1100" dirty="0" smtClean="0"/>
              <a:t> of 250 µg/ml. After 0, 2h and 5h, 100 µl aliquots were removed, boiled, mixed with 0.1% TFA (buffer A) and subjected to RP-HPLC. Red trace: sample removed at t=0; green trace: sample removed at t=2h; blue trace: sample taken at t=5h. Note the absence of degradation for any of the examined strains in this group.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459 Grupo"/>
          <p:cNvGrpSpPr/>
          <p:nvPr/>
        </p:nvGrpSpPr>
        <p:grpSpPr>
          <a:xfrm>
            <a:off x="-1" y="1143000"/>
            <a:ext cx="3200401" cy="1752600"/>
            <a:chOff x="-1" y="1143000"/>
            <a:chExt cx="3200401" cy="1752600"/>
          </a:xfrm>
        </p:grpSpPr>
        <p:sp>
          <p:nvSpPr>
            <p:cNvPr id="91" name="Line 7"/>
            <p:cNvSpPr>
              <a:spLocks noChangeShapeType="1"/>
            </p:cNvSpPr>
            <p:nvPr/>
          </p:nvSpPr>
          <p:spPr bwMode="auto">
            <a:xfrm flipV="1">
              <a:off x="579815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2" name="Line 8"/>
            <p:cNvSpPr>
              <a:spLocks noChangeShapeType="1"/>
            </p:cNvSpPr>
            <p:nvPr/>
          </p:nvSpPr>
          <p:spPr bwMode="auto">
            <a:xfrm flipV="1">
              <a:off x="84002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3" name="Line 9"/>
            <p:cNvSpPr>
              <a:spLocks noChangeShapeType="1"/>
            </p:cNvSpPr>
            <p:nvPr/>
          </p:nvSpPr>
          <p:spPr bwMode="auto">
            <a:xfrm flipV="1">
              <a:off x="110411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4" name="Line 10"/>
            <p:cNvSpPr>
              <a:spLocks noChangeShapeType="1"/>
            </p:cNvSpPr>
            <p:nvPr/>
          </p:nvSpPr>
          <p:spPr bwMode="auto">
            <a:xfrm flipV="1">
              <a:off x="1364316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5" name="Line 11"/>
            <p:cNvSpPr>
              <a:spLocks noChangeShapeType="1"/>
            </p:cNvSpPr>
            <p:nvPr/>
          </p:nvSpPr>
          <p:spPr bwMode="auto">
            <a:xfrm flipV="1">
              <a:off x="1628405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6" name="Line 12"/>
            <p:cNvSpPr>
              <a:spLocks noChangeShapeType="1"/>
            </p:cNvSpPr>
            <p:nvPr/>
          </p:nvSpPr>
          <p:spPr bwMode="auto">
            <a:xfrm flipV="1">
              <a:off x="188861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7" name="Line 13"/>
            <p:cNvSpPr>
              <a:spLocks noChangeShapeType="1"/>
            </p:cNvSpPr>
            <p:nvPr/>
          </p:nvSpPr>
          <p:spPr bwMode="auto">
            <a:xfrm flipV="1">
              <a:off x="2148817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8" name="Line 14"/>
            <p:cNvSpPr>
              <a:spLocks noChangeShapeType="1"/>
            </p:cNvSpPr>
            <p:nvPr/>
          </p:nvSpPr>
          <p:spPr bwMode="auto">
            <a:xfrm flipV="1">
              <a:off x="2412906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99" name="Line 15"/>
            <p:cNvSpPr>
              <a:spLocks noChangeShapeType="1"/>
            </p:cNvSpPr>
            <p:nvPr/>
          </p:nvSpPr>
          <p:spPr bwMode="auto">
            <a:xfrm flipV="1">
              <a:off x="267311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0" name="Line 16"/>
            <p:cNvSpPr>
              <a:spLocks noChangeShapeType="1"/>
            </p:cNvSpPr>
            <p:nvPr/>
          </p:nvSpPr>
          <p:spPr bwMode="auto">
            <a:xfrm flipV="1">
              <a:off x="293720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1" name="Line 17"/>
            <p:cNvSpPr>
              <a:spLocks noChangeShapeType="1"/>
            </p:cNvSpPr>
            <p:nvPr/>
          </p:nvSpPr>
          <p:spPr bwMode="auto">
            <a:xfrm flipV="1">
              <a:off x="3197406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2" name="Line 18"/>
            <p:cNvSpPr>
              <a:spLocks noChangeShapeType="1"/>
            </p:cNvSpPr>
            <p:nvPr/>
          </p:nvSpPr>
          <p:spPr bwMode="auto">
            <a:xfrm flipV="1">
              <a:off x="579815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3" name="Line 19"/>
            <p:cNvSpPr>
              <a:spLocks noChangeShapeType="1"/>
            </p:cNvSpPr>
            <p:nvPr/>
          </p:nvSpPr>
          <p:spPr bwMode="auto">
            <a:xfrm flipV="1">
              <a:off x="1888611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4" name="Line 20"/>
            <p:cNvSpPr>
              <a:spLocks noChangeShapeType="1"/>
            </p:cNvSpPr>
            <p:nvPr/>
          </p:nvSpPr>
          <p:spPr bwMode="auto">
            <a:xfrm flipV="1">
              <a:off x="3197406" y="1180334"/>
              <a:ext cx="648" cy="149758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5" name="Line 21"/>
            <p:cNvSpPr>
              <a:spLocks noChangeShapeType="1"/>
            </p:cNvSpPr>
            <p:nvPr/>
          </p:nvSpPr>
          <p:spPr bwMode="auto">
            <a:xfrm>
              <a:off x="579815" y="2677920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6" name="Line 22"/>
            <p:cNvSpPr>
              <a:spLocks noChangeShapeType="1"/>
            </p:cNvSpPr>
            <p:nvPr/>
          </p:nvSpPr>
          <p:spPr bwMode="auto">
            <a:xfrm>
              <a:off x="579815" y="2428464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7" name="Line 23"/>
            <p:cNvSpPr>
              <a:spLocks noChangeShapeType="1"/>
            </p:cNvSpPr>
            <p:nvPr/>
          </p:nvSpPr>
          <p:spPr bwMode="auto">
            <a:xfrm>
              <a:off x="579815" y="2179007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8" name="Line 24"/>
            <p:cNvSpPr>
              <a:spLocks noChangeShapeType="1"/>
            </p:cNvSpPr>
            <p:nvPr/>
          </p:nvSpPr>
          <p:spPr bwMode="auto">
            <a:xfrm>
              <a:off x="579815" y="1929551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09" name="Line 25"/>
            <p:cNvSpPr>
              <a:spLocks noChangeShapeType="1"/>
            </p:cNvSpPr>
            <p:nvPr/>
          </p:nvSpPr>
          <p:spPr bwMode="auto">
            <a:xfrm>
              <a:off x="579815" y="1680095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0" name="Line 26"/>
            <p:cNvSpPr>
              <a:spLocks noChangeShapeType="1"/>
            </p:cNvSpPr>
            <p:nvPr/>
          </p:nvSpPr>
          <p:spPr bwMode="auto">
            <a:xfrm>
              <a:off x="579815" y="1429790"/>
              <a:ext cx="2617591" cy="84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1" name="Line 27"/>
            <p:cNvSpPr>
              <a:spLocks noChangeShapeType="1"/>
            </p:cNvSpPr>
            <p:nvPr/>
          </p:nvSpPr>
          <p:spPr bwMode="auto">
            <a:xfrm>
              <a:off x="579815" y="1180334"/>
              <a:ext cx="2617591" cy="84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2" name="Line 28"/>
            <p:cNvSpPr>
              <a:spLocks noChangeShapeType="1"/>
            </p:cNvSpPr>
            <p:nvPr/>
          </p:nvSpPr>
          <p:spPr bwMode="auto">
            <a:xfrm>
              <a:off x="579815" y="2677920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3" name="Line 29"/>
            <p:cNvSpPr>
              <a:spLocks noChangeShapeType="1"/>
            </p:cNvSpPr>
            <p:nvPr/>
          </p:nvSpPr>
          <p:spPr bwMode="auto">
            <a:xfrm>
              <a:off x="579815" y="2428464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4" name="Line 30"/>
            <p:cNvSpPr>
              <a:spLocks noChangeShapeType="1"/>
            </p:cNvSpPr>
            <p:nvPr/>
          </p:nvSpPr>
          <p:spPr bwMode="auto">
            <a:xfrm>
              <a:off x="579815" y="2179007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5" name="Line 31"/>
            <p:cNvSpPr>
              <a:spLocks noChangeShapeType="1"/>
            </p:cNvSpPr>
            <p:nvPr/>
          </p:nvSpPr>
          <p:spPr bwMode="auto">
            <a:xfrm>
              <a:off x="579815" y="1929551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6" name="Line 32"/>
            <p:cNvSpPr>
              <a:spLocks noChangeShapeType="1"/>
            </p:cNvSpPr>
            <p:nvPr/>
          </p:nvSpPr>
          <p:spPr bwMode="auto">
            <a:xfrm>
              <a:off x="579815" y="1680095"/>
              <a:ext cx="2617591" cy="84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7" name="Line 33"/>
            <p:cNvSpPr>
              <a:spLocks noChangeShapeType="1"/>
            </p:cNvSpPr>
            <p:nvPr/>
          </p:nvSpPr>
          <p:spPr bwMode="auto">
            <a:xfrm>
              <a:off x="579815" y="1429790"/>
              <a:ext cx="2617591" cy="84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8" name="Line 34"/>
            <p:cNvSpPr>
              <a:spLocks noChangeShapeType="1"/>
            </p:cNvSpPr>
            <p:nvPr/>
          </p:nvSpPr>
          <p:spPr bwMode="auto">
            <a:xfrm>
              <a:off x="579815" y="1180334"/>
              <a:ext cx="2617591" cy="84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19" name="Line 35"/>
            <p:cNvSpPr>
              <a:spLocks noChangeShapeType="1"/>
            </p:cNvSpPr>
            <p:nvPr/>
          </p:nvSpPr>
          <p:spPr bwMode="auto">
            <a:xfrm flipH="1">
              <a:off x="281530" y="2677920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0" name="Line 36"/>
            <p:cNvSpPr>
              <a:spLocks noChangeShapeType="1"/>
            </p:cNvSpPr>
            <p:nvPr/>
          </p:nvSpPr>
          <p:spPr bwMode="auto">
            <a:xfrm flipH="1">
              <a:off x="281530" y="2303735"/>
              <a:ext cx="16182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1" name="Line 37"/>
            <p:cNvSpPr>
              <a:spLocks noChangeShapeType="1"/>
            </p:cNvSpPr>
            <p:nvPr/>
          </p:nvSpPr>
          <p:spPr bwMode="auto">
            <a:xfrm flipH="1">
              <a:off x="281530" y="1929551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2" name="Line 38"/>
            <p:cNvSpPr>
              <a:spLocks noChangeShapeType="1"/>
            </p:cNvSpPr>
            <p:nvPr/>
          </p:nvSpPr>
          <p:spPr bwMode="auto">
            <a:xfrm flipH="1">
              <a:off x="281530" y="1555366"/>
              <a:ext cx="16182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3" name="Line 39"/>
            <p:cNvSpPr>
              <a:spLocks noChangeShapeType="1"/>
            </p:cNvSpPr>
            <p:nvPr/>
          </p:nvSpPr>
          <p:spPr bwMode="auto">
            <a:xfrm flipH="1">
              <a:off x="281530" y="1180334"/>
              <a:ext cx="16182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4" name="Line 40"/>
            <p:cNvSpPr>
              <a:spLocks noChangeShapeType="1"/>
            </p:cNvSpPr>
            <p:nvPr/>
          </p:nvSpPr>
          <p:spPr bwMode="auto">
            <a:xfrm flipH="1">
              <a:off x="260817" y="2677920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5" name="Line 41"/>
            <p:cNvSpPr>
              <a:spLocks noChangeShapeType="1"/>
            </p:cNvSpPr>
            <p:nvPr/>
          </p:nvSpPr>
          <p:spPr bwMode="auto">
            <a:xfrm flipH="1">
              <a:off x="260817" y="1929551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6" name="Line 42"/>
            <p:cNvSpPr>
              <a:spLocks noChangeShapeType="1"/>
            </p:cNvSpPr>
            <p:nvPr/>
          </p:nvSpPr>
          <p:spPr bwMode="auto">
            <a:xfrm flipH="1">
              <a:off x="260817" y="1180334"/>
              <a:ext cx="36895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7" name="Line 43"/>
            <p:cNvSpPr>
              <a:spLocks noChangeShapeType="1"/>
            </p:cNvSpPr>
            <p:nvPr/>
          </p:nvSpPr>
          <p:spPr bwMode="auto">
            <a:xfrm flipV="1">
              <a:off x="297712" y="1186273"/>
              <a:ext cx="648" cy="149164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28" name="Rectangle 44"/>
            <p:cNvSpPr>
              <a:spLocks noChangeArrowheads="1"/>
            </p:cNvSpPr>
            <p:nvPr/>
          </p:nvSpPr>
          <p:spPr bwMode="auto">
            <a:xfrm>
              <a:off x="142256" y="2640586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29" name="Rectangle 45"/>
            <p:cNvSpPr>
              <a:spLocks noChangeArrowheads="1"/>
            </p:cNvSpPr>
            <p:nvPr/>
          </p:nvSpPr>
          <p:spPr bwMode="auto">
            <a:xfrm>
              <a:off x="117659" y="1897308"/>
              <a:ext cx="41830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130" name="Rectangle 46"/>
            <p:cNvSpPr>
              <a:spLocks noChangeArrowheads="1"/>
            </p:cNvSpPr>
            <p:nvPr/>
          </p:nvSpPr>
          <p:spPr bwMode="auto">
            <a:xfrm>
              <a:off x="0" y="1143000"/>
              <a:ext cx="22121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   100</a:t>
              </a:r>
              <a:endParaRPr lang="en-US" sz="800" dirty="0"/>
            </a:p>
          </p:txBody>
        </p:sp>
        <p:sp>
          <p:nvSpPr>
            <p:cNvPr id="131" name="Rectangle 47"/>
            <p:cNvSpPr>
              <a:spLocks noChangeArrowheads="1"/>
            </p:cNvSpPr>
            <p:nvPr/>
          </p:nvSpPr>
          <p:spPr bwMode="auto">
            <a:xfrm rot="16200000">
              <a:off x="-152255" y="1934999"/>
              <a:ext cx="354705" cy="5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132" name="Line 48"/>
            <p:cNvSpPr>
              <a:spLocks noChangeShapeType="1"/>
            </p:cNvSpPr>
            <p:nvPr/>
          </p:nvSpPr>
          <p:spPr bwMode="auto">
            <a:xfrm flipH="1">
              <a:off x="563633" y="2677920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 flipH="1">
              <a:off x="563633" y="2428464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4" name="Line 50"/>
            <p:cNvSpPr>
              <a:spLocks noChangeShapeType="1"/>
            </p:cNvSpPr>
            <p:nvPr/>
          </p:nvSpPr>
          <p:spPr bwMode="auto">
            <a:xfrm flipH="1">
              <a:off x="563633" y="2179007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5" name="Line 51"/>
            <p:cNvSpPr>
              <a:spLocks noChangeShapeType="1"/>
            </p:cNvSpPr>
            <p:nvPr/>
          </p:nvSpPr>
          <p:spPr bwMode="auto">
            <a:xfrm flipH="1">
              <a:off x="563633" y="1929551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6" name="Line 52"/>
            <p:cNvSpPr>
              <a:spLocks noChangeShapeType="1"/>
            </p:cNvSpPr>
            <p:nvPr/>
          </p:nvSpPr>
          <p:spPr bwMode="auto">
            <a:xfrm flipH="1">
              <a:off x="563633" y="1680095"/>
              <a:ext cx="16182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7" name="Line 53"/>
            <p:cNvSpPr>
              <a:spLocks noChangeShapeType="1"/>
            </p:cNvSpPr>
            <p:nvPr/>
          </p:nvSpPr>
          <p:spPr bwMode="auto">
            <a:xfrm flipH="1">
              <a:off x="563633" y="1429790"/>
              <a:ext cx="16182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8" name="Line 54"/>
            <p:cNvSpPr>
              <a:spLocks noChangeShapeType="1"/>
            </p:cNvSpPr>
            <p:nvPr/>
          </p:nvSpPr>
          <p:spPr bwMode="auto">
            <a:xfrm flipH="1">
              <a:off x="563633" y="1180334"/>
              <a:ext cx="16182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39" name="Line 55"/>
            <p:cNvSpPr>
              <a:spLocks noChangeShapeType="1"/>
            </p:cNvSpPr>
            <p:nvPr/>
          </p:nvSpPr>
          <p:spPr bwMode="auto">
            <a:xfrm flipH="1">
              <a:off x="542920" y="2677920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0" name="Line 56"/>
            <p:cNvSpPr>
              <a:spLocks noChangeShapeType="1"/>
            </p:cNvSpPr>
            <p:nvPr/>
          </p:nvSpPr>
          <p:spPr bwMode="auto">
            <a:xfrm flipH="1">
              <a:off x="542920" y="2428464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1" name="Line 57"/>
            <p:cNvSpPr>
              <a:spLocks noChangeShapeType="1"/>
            </p:cNvSpPr>
            <p:nvPr/>
          </p:nvSpPr>
          <p:spPr bwMode="auto">
            <a:xfrm flipH="1">
              <a:off x="542920" y="2179007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2" name="Line 58"/>
            <p:cNvSpPr>
              <a:spLocks noChangeShapeType="1"/>
            </p:cNvSpPr>
            <p:nvPr/>
          </p:nvSpPr>
          <p:spPr bwMode="auto">
            <a:xfrm flipH="1">
              <a:off x="542920" y="1929551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3" name="Line 59"/>
            <p:cNvSpPr>
              <a:spLocks noChangeShapeType="1"/>
            </p:cNvSpPr>
            <p:nvPr/>
          </p:nvSpPr>
          <p:spPr bwMode="auto">
            <a:xfrm flipH="1">
              <a:off x="542920" y="1680095"/>
              <a:ext cx="36895" cy="8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4" name="Line 60"/>
            <p:cNvSpPr>
              <a:spLocks noChangeShapeType="1"/>
            </p:cNvSpPr>
            <p:nvPr/>
          </p:nvSpPr>
          <p:spPr bwMode="auto">
            <a:xfrm flipH="1">
              <a:off x="542920" y="1429790"/>
              <a:ext cx="36895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5" name="Line 61"/>
            <p:cNvSpPr>
              <a:spLocks noChangeShapeType="1"/>
            </p:cNvSpPr>
            <p:nvPr/>
          </p:nvSpPr>
          <p:spPr bwMode="auto">
            <a:xfrm flipH="1">
              <a:off x="542920" y="1180334"/>
              <a:ext cx="36895" cy="8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6" name="Line 62"/>
            <p:cNvSpPr>
              <a:spLocks noChangeShapeType="1"/>
            </p:cNvSpPr>
            <p:nvPr/>
          </p:nvSpPr>
          <p:spPr bwMode="auto">
            <a:xfrm flipV="1">
              <a:off x="579815" y="1186273"/>
              <a:ext cx="648" cy="149164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47" name="Rectangle 63"/>
            <p:cNvSpPr>
              <a:spLocks noChangeArrowheads="1"/>
            </p:cNvSpPr>
            <p:nvPr/>
          </p:nvSpPr>
          <p:spPr bwMode="auto">
            <a:xfrm>
              <a:off x="472367" y="2640586"/>
              <a:ext cx="33987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148" name="Rectangle 64"/>
            <p:cNvSpPr>
              <a:spLocks noChangeArrowheads="1"/>
            </p:cNvSpPr>
            <p:nvPr/>
          </p:nvSpPr>
          <p:spPr bwMode="auto">
            <a:xfrm>
              <a:off x="489196" y="2390281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149" name="Rectangle 65"/>
            <p:cNvSpPr>
              <a:spLocks noChangeArrowheads="1"/>
            </p:cNvSpPr>
            <p:nvPr/>
          </p:nvSpPr>
          <p:spPr bwMode="auto">
            <a:xfrm>
              <a:off x="489196" y="2140825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150" name="Rectangle 66"/>
            <p:cNvSpPr>
              <a:spLocks noChangeArrowheads="1"/>
            </p:cNvSpPr>
            <p:nvPr/>
          </p:nvSpPr>
          <p:spPr bwMode="auto">
            <a:xfrm>
              <a:off x="489196" y="1891369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151" name="Rectangle 67"/>
            <p:cNvSpPr>
              <a:spLocks noChangeArrowheads="1"/>
            </p:cNvSpPr>
            <p:nvPr/>
          </p:nvSpPr>
          <p:spPr bwMode="auto">
            <a:xfrm>
              <a:off x="489196" y="1641912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152" name="Rectangle 68"/>
            <p:cNvSpPr>
              <a:spLocks noChangeArrowheads="1"/>
            </p:cNvSpPr>
            <p:nvPr/>
          </p:nvSpPr>
          <p:spPr bwMode="auto">
            <a:xfrm>
              <a:off x="489196" y="1392456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153" name="Rectangle 69"/>
            <p:cNvSpPr>
              <a:spLocks noChangeArrowheads="1"/>
            </p:cNvSpPr>
            <p:nvPr/>
          </p:nvSpPr>
          <p:spPr bwMode="auto">
            <a:xfrm>
              <a:off x="489196" y="1143000"/>
              <a:ext cx="20915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154" name="Rectangle 70"/>
            <p:cNvSpPr>
              <a:spLocks noChangeArrowheads="1"/>
            </p:cNvSpPr>
            <p:nvPr/>
          </p:nvSpPr>
          <p:spPr bwMode="auto">
            <a:xfrm rot="16200000">
              <a:off x="328378" y="1946029"/>
              <a:ext cx="155934" cy="5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155" name="Line 71"/>
            <p:cNvSpPr>
              <a:spLocks noChangeShapeType="1"/>
            </p:cNvSpPr>
            <p:nvPr/>
          </p:nvSpPr>
          <p:spPr bwMode="auto">
            <a:xfrm>
              <a:off x="579815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6" name="Line 72"/>
            <p:cNvSpPr>
              <a:spLocks noChangeShapeType="1"/>
            </p:cNvSpPr>
            <p:nvPr/>
          </p:nvSpPr>
          <p:spPr bwMode="auto">
            <a:xfrm>
              <a:off x="840021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7" name="Line 73"/>
            <p:cNvSpPr>
              <a:spLocks noChangeShapeType="1"/>
            </p:cNvSpPr>
            <p:nvPr/>
          </p:nvSpPr>
          <p:spPr bwMode="auto">
            <a:xfrm>
              <a:off x="1104111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8" name="Line 74"/>
            <p:cNvSpPr>
              <a:spLocks noChangeShapeType="1"/>
            </p:cNvSpPr>
            <p:nvPr/>
          </p:nvSpPr>
          <p:spPr bwMode="auto">
            <a:xfrm>
              <a:off x="1364316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59" name="Line 75"/>
            <p:cNvSpPr>
              <a:spLocks noChangeShapeType="1"/>
            </p:cNvSpPr>
            <p:nvPr/>
          </p:nvSpPr>
          <p:spPr bwMode="auto">
            <a:xfrm>
              <a:off x="1628405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0" name="Line 76"/>
            <p:cNvSpPr>
              <a:spLocks noChangeShapeType="1"/>
            </p:cNvSpPr>
            <p:nvPr/>
          </p:nvSpPr>
          <p:spPr bwMode="auto">
            <a:xfrm>
              <a:off x="1888611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1" name="Line 77"/>
            <p:cNvSpPr>
              <a:spLocks noChangeShapeType="1"/>
            </p:cNvSpPr>
            <p:nvPr/>
          </p:nvSpPr>
          <p:spPr bwMode="auto">
            <a:xfrm>
              <a:off x="2148817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2" name="Line 78"/>
            <p:cNvSpPr>
              <a:spLocks noChangeShapeType="1"/>
            </p:cNvSpPr>
            <p:nvPr/>
          </p:nvSpPr>
          <p:spPr bwMode="auto">
            <a:xfrm>
              <a:off x="2412906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3" name="Line 79"/>
            <p:cNvSpPr>
              <a:spLocks noChangeShapeType="1"/>
            </p:cNvSpPr>
            <p:nvPr/>
          </p:nvSpPr>
          <p:spPr bwMode="auto">
            <a:xfrm>
              <a:off x="2673111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4" name="Line 80"/>
            <p:cNvSpPr>
              <a:spLocks noChangeShapeType="1"/>
            </p:cNvSpPr>
            <p:nvPr/>
          </p:nvSpPr>
          <p:spPr bwMode="auto">
            <a:xfrm>
              <a:off x="2937201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5" name="Line 81"/>
            <p:cNvSpPr>
              <a:spLocks noChangeShapeType="1"/>
            </p:cNvSpPr>
            <p:nvPr/>
          </p:nvSpPr>
          <p:spPr bwMode="auto">
            <a:xfrm>
              <a:off x="3197406" y="2677920"/>
              <a:ext cx="648" cy="220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6" name="Line 82"/>
            <p:cNvSpPr>
              <a:spLocks noChangeShapeType="1"/>
            </p:cNvSpPr>
            <p:nvPr/>
          </p:nvSpPr>
          <p:spPr bwMode="auto">
            <a:xfrm>
              <a:off x="579815" y="2677920"/>
              <a:ext cx="648" cy="492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7" name="Line 83"/>
            <p:cNvSpPr>
              <a:spLocks noChangeShapeType="1"/>
            </p:cNvSpPr>
            <p:nvPr/>
          </p:nvSpPr>
          <p:spPr bwMode="auto">
            <a:xfrm>
              <a:off x="1888611" y="2677920"/>
              <a:ext cx="648" cy="492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8" name="Line 84"/>
            <p:cNvSpPr>
              <a:spLocks noChangeShapeType="1"/>
            </p:cNvSpPr>
            <p:nvPr/>
          </p:nvSpPr>
          <p:spPr bwMode="auto">
            <a:xfrm>
              <a:off x="3197406" y="2677920"/>
              <a:ext cx="648" cy="492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69" name="Line 85"/>
            <p:cNvSpPr>
              <a:spLocks noChangeShapeType="1"/>
            </p:cNvSpPr>
            <p:nvPr/>
          </p:nvSpPr>
          <p:spPr bwMode="auto">
            <a:xfrm>
              <a:off x="579815" y="2677920"/>
              <a:ext cx="2617591" cy="84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0" name="Rectangle 86"/>
            <p:cNvSpPr>
              <a:spLocks noChangeArrowheads="1"/>
            </p:cNvSpPr>
            <p:nvPr/>
          </p:nvSpPr>
          <p:spPr bwMode="auto">
            <a:xfrm>
              <a:off x="544862" y="2737314"/>
              <a:ext cx="41830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171" name="Rectangle 87"/>
            <p:cNvSpPr>
              <a:spLocks noChangeArrowheads="1"/>
            </p:cNvSpPr>
            <p:nvPr/>
          </p:nvSpPr>
          <p:spPr bwMode="auto">
            <a:xfrm>
              <a:off x="1849774" y="2737314"/>
              <a:ext cx="41830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172" name="Rectangle 88"/>
            <p:cNvSpPr>
              <a:spLocks noChangeArrowheads="1"/>
            </p:cNvSpPr>
            <p:nvPr/>
          </p:nvSpPr>
          <p:spPr bwMode="auto">
            <a:xfrm>
              <a:off x="3158570" y="2737314"/>
              <a:ext cx="41830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173" name="Rectangle 89"/>
            <p:cNvSpPr>
              <a:spLocks noChangeArrowheads="1"/>
            </p:cNvSpPr>
            <p:nvPr/>
          </p:nvSpPr>
          <p:spPr bwMode="auto">
            <a:xfrm>
              <a:off x="1801875" y="2829799"/>
              <a:ext cx="141178" cy="6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174" name="Freeform 90"/>
            <p:cNvSpPr>
              <a:spLocks/>
            </p:cNvSpPr>
            <p:nvPr/>
          </p:nvSpPr>
          <p:spPr bwMode="auto">
            <a:xfrm>
              <a:off x="579815" y="1647003"/>
              <a:ext cx="2613708" cy="754308"/>
            </a:xfrm>
            <a:custGeom>
              <a:avLst/>
              <a:gdLst>
                <a:gd name="T0" fmla="*/ 57 w 4038"/>
                <a:gd name="T1" fmla="*/ 883 h 889"/>
                <a:gd name="T2" fmla="*/ 121 w 4038"/>
                <a:gd name="T3" fmla="*/ 876 h 889"/>
                <a:gd name="T4" fmla="*/ 185 w 4038"/>
                <a:gd name="T5" fmla="*/ 876 h 889"/>
                <a:gd name="T6" fmla="*/ 249 w 4038"/>
                <a:gd name="T7" fmla="*/ 883 h 889"/>
                <a:gd name="T8" fmla="*/ 313 w 4038"/>
                <a:gd name="T9" fmla="*/ 870 h 889"/>
                <a:gd name="T10" fmla="*/ 376 w 4038"/>
                <a:gd name="T11" fmla="*/ 876 h 889"/>
                <a:gd name="T12" fmla="*/ 440 w 4038"/>
                <a:gd name="T13" fmla="*/ 876 h 889"/>
                <a:gd name="T14" fmla="*/ 504 w 4038"/>
                <a:gd name="T15" fmla="*/ 876 h 889"/>
                <a:gd name="T16" fmla="*/ 568 w 4038"/>
                <a:gd name="T17" fmla="*/ 876 h 889"/>
                <a:gd name="T18" fmla="*/ 632 w 4038"/>
                <a:gd name="T19" fmla="*/ 870 h 889"/>
                <a:gd name="T20" fmla="*/ 695 w 4038"/>
                <a:gd name="T21" fmla="*/ 870 h 889"/>
                <a:gd name="T22" fmla="*/ 759 w 4038"/>
                <a:gd name="T23" fmla="*/ 870 h 889"/>
                <a:gd name="T24" fmla="*/ 823 w 4038"/>
                <a:gd name="T25" fmla="*/ 870 h 889"/>
                <a:gd name="T26" fmla="*/ 887 w 4038"/>
                <a:gd name="T27" fmla="*/ 870 h 889"/>
                <a:gd name="T28" fmla="*/ 951 w 4038"/>
                <a:gd name="T29" fmla="*/ 870 h 889"/>
                <a:gd name="T30" fmla="*/ 1014 w 4038"/>
                <a:gd name="T31" fmla="*/ 870 h 889"/>
                <a:gd name="T32" fmla="*/ 1078 w 4038"/>
                <a:gd name="T33" fmla="*/ 863 h 889"/>
                <a:gd name="T34" fmla="*/ 1142 w 4038"/>
                <a:gd name="T35" fmla="*/ 863 h 889"/>
                <a:gd name="T36" fmla="*/ 1206 w 4038"/>
                <a:gd name="T37" fmla="*/ 863 h 889"/>
                <a:gd name="T38" fmla="*/ 1269 w 4038"/>
                <a:gd name="T39" fmla="*/ 863 h 889"/>
                <a:gd name="T40" fmla="*/ 1333 w 4038"/>
                <a:gd name="T41" fmla="*/ 863 h 889"/>
                <a:gd name="T42" fmla="*/ 1397 w 4038"/>
                <a:gd name="T43" fmla="*/ 863 h 889"/>
                <a:gd name="T44" fmla="*/ 1461 w 4038"/>
                <a:gd name="T45" fmla="*/ 863 h 889"/>
                <a:gd name="T46" fmla="*/ 1525 w 4038"/>
                <a:gd name="T47" fmla="*/ 863 h 889"/>
                <a:gd name="T48" fmla="*/ 1588 w 4038"/>
                <a:gd name="T49" fmla="*/ 863 h 889"/>
                <a:gd name="T50" fmla="*/ 1652 w 4038"/>
                <a:gd name="T51" fmla="*/ 857 h 889"/>
                <a:gd name="T52" fmla="*/ 1716 w 4038"/>
                <a:gd name="T53" fmla="*/ 857 h 889"/>
                <a:gd name="T54" fmla="*/ 1780 w 4038"/>
                <a:gd name="T55" fmla="*/ 838 h 889"/>
                <a:gd name="T56" fmla="*/ 1844 w 4038"/>
                <a:gd name="T57" fmla="*/ 851 h 889"/>
                <a:gd name="T58" fmla="*/ 1907 w 4038"/>
                <a:gd name="T59" fmla="*/ 857 h 889"/>
                <a:gd name="T60" fmla="*/ 1971 w 4038"/>
                <a:gd name="T61" fmla="*/ 857 h 889"/>
                <a:gd name="T62" fmla="*/ 2035 w 4038"/>
                <a:gd name="T63" fmla="*/ 857 h 889"/>
                <a:gd name="T64" fmla="*/ 2099 w 4038"/>
                <a:gd name="T65" fmla="*/ 857 h 889"/>
                <a:gd name="T66" fmla="*/ 2162 w 4038"/>
                <a:gd name="T67" fmla="*/ 851 h 889"/>
                <a:gd name="T68" fmla="*/ 2226 w 4038"/>
                <a:gd name="T69" fmla="*/ 851 h 889"/>
                <a:gd name="T70" fmla="*/ 2290 w 4038"/>
                <a:gd name="T71" fmla="*/ 851 h 889"/>
                <a:gd name="T72" fmla="*/ 2354 w 4038"/>
                <a:gd name="T73" fmla="*/ 851 h 889"/>
                <a:gd name="T74" fmla="*/ 2418 w 4038"/>
                <a:gd name="T75" fmla="*/ 851 h 889"/>
                <a:gd name="T76" fmla="*/ 2481 w 4038"/>
                <a:gd name="T77" fmla="*/ 838 h 889"/>
                <a:gd name="T78" fmla="*/ 2545 w 4038"/>
                <a:gd name="T79" fmla="*/ 844 h 889"/>
                <a:gd name="T80" fmla="*/ 2609 w 4038"/>
                <a:gd name="T81" fmla="*/ 838 h 889"/>
                <a:gd name="T82" fmla="*/ 2673 w 4038"/>
                <a:gd name="T83" fmla="*/ 844 h 889"/>
                <a:gd name="T84" fmla="*/ 2737 w 4038"/>
                <a:gd name="T85" fmla="*/ 844 h 889"/>
                <a:gd name="T86" fmla="*/ 2800 w 4038"/>
                <a:gd name="T87" fmla="*/ 838 h 889"/>
                <a:gd name="T88" fmla="*/ 2864 w 4038"/>
                <a:gd name="T89" fmla="*/ 838 h 889"/>
                <a:gd name="T90" fmla="*/ 2928 w 4038"/>
                <a:gd name="T91" fmla="*/ 838 h 889"/>
                <a:gd name="T92" fmla="*/ 2992 w 4038"/>
                <a:gd name="T93" fmla="*/ 838 h 889"/>
                <a:gd name="T94" fmla="*/ 3055 w 4038"/>
                <a:gd name="T95" fmla="*/ 838 h 889"/>
                <a:gd name="T96" fmla="*/ 3119 w 4038"/>
                <a:gd name="T97" fmla="*/ 831 h 889"/>
                <a:gd name="T98" fmla="*/ 3183 w 4038"/>
                <a:gd name="T99" fmla="*/ 825 h 889"/>
                <a:gd name="T100" fmla="*/ 3247 w 4038"/>
                <a:gd name="T101" fmla="*/ 819 h 889"/>
                <a:gd name="T102" fmla="*/ 3311 w 4038"/>
                <a:gd name="T103" fmla="*/ 819 h 889"/>
                <a:gd name="T104" fmla="*/ 3374 w 4038"/>
                <a:gd name="T105" fmla="*/ 787 h 889"/>
                <a:gd name="T106" fmla="*/ 3438 w 4038"/>
                <a:gd name="T107" fmla="*/ 301 h 889"/>
                <a:gd name="T108" fmla="*/ 3502 w 4038"/>
                <a:gd name="T109" fmla="*/ 384 h 889"/>
                <a:gd name="T110" fmla="*/ 3566 w 4038"/>
                <a:gd name="T111" fmla="*/ 716 h 889"/>
                <a:gd name="T112" fmla="*/ 3630 w 4038"/>
                <a:gd name="T113" fmla="*/ 799 h 889"/>
                <a:gd name="T114" fmla="*/ 3693 w 4038"/>
                <a:gd name="T115" fmla="*/ 812 h 889"/>
                <a:gd name="T116" fmla="*/ 3757 w 4038"/>
                <a:gd name="T117" fmla="*/ 819 h 889"/>
                <a:gd name="T118" fmla="*/ 3821 w 4038"/>
                <a:gd name="T119" fmla="*/ 819 h 889"/>
                <a:gd name="T120" fmla="*/ 3885 w 4038"/>
                <a:gd name="T121" fmla="*/ 819 h 889"/>
                <a:gd name="T122" fmla="*/ 3949 w 4038"/>
                <a:gd name="T123" fmla="*/ 819 h 889"/>
                <a:gd name="T124" fmla="*/ 4012 w 4038"/>
                <a:gd name="T125" fmla="*/ 819 h 8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889"/>
                <a:gd name="T191" fmla="*/ 4038 w 4038"/>
                <a:gd name="T192" fmla="*/ 889 h 8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889">
                  <a:moveTo>
                    <a:pt x="0" y="883"/>
                  </a:moveTo>
                  <a:lnTo>
                    <a:pt x="6" y="883"/>
                  </a:lnTo>
                  <a:lnTo>
                    <a:pt x="13" y="889"/>
                  </a:lnTo>
                  <a:lnTo>
                    <a:pt x="19" y="889"/>
                  </a:lnTo>
                  <a:lnTo>
                    <a:pt x="26" y="889"/>
                  </a:lnTo>
                  <a:lnTo>
                    <a:pt x="32" y="889"/>
                  </a:lnTo>
                  <a:lnTo>
                    <a:pt x="38" y="889"/>
                  </a:lnTo>
                  <a:lnTo>
                    <a:pt x="45" y="889"/>
                  </a:lnTo>
                  <a:lnTo>
                    <a:pt x="51" y="883"/>
                  </a:lnTo>
                  <a:lnTo>
                    <a:pt x="57" y="883"/>
                  </a:lnTo>
                  <a:lnTo>
                    <a:pt x="64" y="876"/>
                  </a:lnTo>
                  <a:lnTo>
                    <a:pt x="70" y="876"/>
                  </a:lnTo>
                  <a:lnTo>
                    <a:pt x="77" y="870"/>
                  </a:lnTo>
                  <a:lnTo>
                    <a:pt x="83" y="870"/>
                  </a:lnTo>
                  <a:lnTo>
                    <a:pt x="89" y="863"/>
                  </a:lnTo>
                  <a:lnTo>
                    <a:pt x="96" y="863"/>
                  </a:lnTo>
                  <a:lnTo>
                    <a:pt x="102" y="863"/>
                  </a:lnTo>
                  <a:lnTo>
                    <a:pt x="109" y="863"/>
                  </a:lnTo>
                  <a:lnTo>
                    <a:pt x="115" y="870"/>
                  </a:lnTo>
                  <a:lnTo>
                    <a:pt x="121" y="876"/>
                  </a:lnTo>
                  <a:lnTo>
                    <a:pt x="128" y="876"/>
                  </a:lnTo>
                  <a:lnTo>
                    <a:pt x="134" y="883"/>
                  </a:lnTo>
                  <a:lnTo>
                    <a:pt x="140" y="883"/>
                  </a:lnTo>
                  <a:lnTo>
                    <a:pt x="147" y="883"/>
                  </a:lnTo>
                  <a:lnTo>
                    <a:pt x="153" y="883"/>
                  </a:lnTo>
                  <a:lnTo>
                    <a:pt x="160" y="883"/>
                  </a:lnTo>
                  <a:lnTo>
                    <a:pt x="166" y="883"/>
                  </a:lnTo>
                  <a:lnTo>
                    <a:pt x="172" y="883"/>
                  </a:lnTo>
                  <a:lnTo>
                    <a:pt x="179" y="876"/>
                  </a:lnTo>
                  <a:lnTo>
                    <a:pt x="185" y="876"/>
                  </a:lnTo>
                  <a:lnTo>
                    <a:pt x="191" y="876"/>
                  </a:lnTo>
                  <a:lnTo>
                    <a:pt x="198" y="876"/>
                  </a:lnTo>
                  <a:lnTo>
                    <a:pt x="204" y="876"/>
                  </a:lnTo>
                  <a:lnTo>
                    <a:pt x="211" y="876"/>
                  </a:lnTo>
                  <a:lnTo>
                    <a:pt x="217" y="876"/>
                  </a:lnTo>
                  <a:lnTo>
                    <a:pt x="223" y="876"/>
                  </a:lnTo>
                  <a:lnTo>
                    <a:pt x="230" y="876"/>
                  </a:lnTo>
                  <a:lnTo>
                    <a:pt x="236" y="883"/>
                  </a:lnTo>
                  <a:lnTo>
                    <a:pt x="242" y="883"/>
                  </a:lnTo>
                  <a:lnTo>
                    <a:pt x="249" y="883"/>
                  </a:lnTo>
                  <a:lnTo>
                    <a:pt x="255" y="883"/>
                  </a:lnTo>
                  <a:lnTo>
                    <a:pt x="262" y="883"/>
                  </a:lnTo>
                  <a:lnTo>
                    <a:pt x="268" y="883"/>
                  </a:lnTo>
                  <a:lnTo>
                    <a:pt x="274" y="876"/>
                  </a:lnTo>
                  <a:lnTo>
                    <a:pt x="281" y="876"/>
                  </a:lnTo>
                  <a:lnTo>
                    <a:pt x="287" y="876"/>
                  </a:lnTo>
                  <a:lnTo>
                    <a:pt x="294" y="876"/>
                  </a:lnTo>
                  <a:lnTo>
                    <a:pt x="300" y="870"/>
                  </a:lnTo>
                  <a:lnTo>
                    <a:pt x="306" y="870"/>
                  </a:lnTo>
                  <a:lnTo>
                    <a:pt x="313" y="870"/>
                  </a:lnTo>
                  <a:lnTo>
                    <a:pt x="319" y="870"/>
                  </a:lnTo>
                  <a:lnTo>
                    <a:pt x="325" y="870"/>
                  </a:lnTo>
                  <a:lnTo>
                    <a:pt x="332" y="876"/>
                  </a:lnTo>
                  <a:lnTo>
                    <a:pt x="338" y="876"/>
                  </a:lnTo>
                  <a:lnTo>
                    <a:pt x="345" y="876"/>
                  </a:lnTo>
                  <a:lnTo>
                    <a:pt x="351" y="883"/>
                  </a:lnTo>
                  <a:lnTo>
                    <a:pt x="357" y="883"/>
                  </a:lnTo>
                  <a:lnTo>
                    <a:pt x="364" y="883"/>
                  </a:lnTo>
                  <a:lnTo>
                    <a:pt x="370" y="883"/>
                  </a:lnTo>
                  <a:lnTo>
                    <a:pt x="376" y="876"/>
                  </a:lnTo>
                  <a:lnTo>
                    <a:pt x="383" y="876"/>
                  </a:lnTo>
                  <a:lnTo>
                    <a:pt x="389" y="876"/>
                  </a:lnTo>
                  <a:lnTo>
                    <a:pt x="396" y="876"/>
                  </a:lnTo>
                  <a:lnTo>
                    <a:pt x="402" y="876"/>
                  </a:lnTo>
                  <a:lnTo>
                    <a:pt x="408" y="870"/>
                  </a:lnTo>
                  <a:lnTo>
                    <a:pt x="415" y="870"/>
                  </a:lnTo>
                  <a:lnTo>
                    <a:pt x="421" y="870"/>
                  </a:lnTo>
                  <a:lnTo>
                    <a:pt x="427" y="876"/>
                  </a:lnTo>
                  <a:lnTo>
                    <a:pt x="434" y="876"/>
                  </a:lnTo>
                  <a:lnTo>
                    <a:pt x="440" y="876"/>
                  </a:lnTo>
                  <a:lnTo>
                    <a:pt x="447" y="876"/>
                  </a:lnTo>
                  <a:lnTo>
                    <a:pt x="453" y="876"/>
                  </a:lnTo>
                  <a:lnTo>
                    <a:pt x="459" y="876"/>
                  </a:lnTo>
                  <a:lnTo>
                    <a:pt x="466" y="876"/>
                  </a:lnTo>
                  <a:lnTo>
                    <a:pt x="472" y="883"/>
                  </a:lnTo>
                  <a:lnTo>
                    <a:pt x="478" y="876"/>
                  </a:lnTo>
                  <a:lnTo>
                    <a:pt x="485" y="876"/>
                  </a:lnTo>
                  <a:lnTo>
                    <a:pt x="491" y="876"/>
                  </a:lnTo>
                  <a:lnTo>
                    <a:pt x="498" y="876"/>
                  </a:lnTo>
                  <a:lnTo>
                    <a:pt x="504" y="876"/>
                  </a:lnTo>
                  <a:lnTo>
                    <a:pt x="510" y="870"/>
                  </a:lnTo>
                  <a:lnTo>
                    <a:pt x="517" y="876"/>
                  </a:lnTo>
                  <a:lnTo>
                    <a:pt x="523" y="876"/>
                  </a:lnTo>
                  <a:lnTo>
                    <a:pt x="530" y="876"/>
                  </a:lnTo>
                  <a:lnTo>
                    <a:pt x="536" y="876"/>
                  </a:lnTo>
                  <a:lnTo>
                    <a:pt x="542" y="876"/>
                  </a:lnTo>
                  <a:lnTo>
                    <a:pt x="549" y="876"/>
                  </a:lnTo>
                  <a:lnTo>
                    <a:pt x="555" y="876"/>
                  </a:lnTo>
                  <a:lnTo>
                    <a:pt x="561" y="876"/>
                  </a:lnTo>
                  <a:lnTo>
                    <a:pt x="568" y="876"/>
                  </a:lnTo>
                  <a:lnTo>
                    <a:pt x="574" y="876"/>
                  </a:lnTo>
                  <a:lnTo>
                    <a:pt x="581" y="876"/>
                  </a:lnTo>
                  <a:lnTo>
                    <a:pt x="587" y="876"/>
                  </a:lnTo>
                  <a:lnTo>
                    <a:pt x="593" y="876"/>
                  </a:lnTo>
                  <a:lnTo>
                    <a:pt x="600" y="870"/>
                  </a:lnTo>
                  <a:lnTo>
                    <a:pt x="606" y="870"/>
                  </a:lnTo>
                  <a:lnTo>
                    <a:pt x="612" y="870"/>
                  </a:lnTo>
                  <a:lnTo>
                    <a:pt x="619" y="870"/>
                  </a:lnTo>
                  <a:lnTo>
                    <a:pt x="625" y="870"/>
                  </a:lnTo>
                  <a:lnTo>
                    <a:pt x="632" y="870"/>
                  </a:lnTo>
                  <a:lnTo>
                    <a:pt x="638" y="870"/>
                  </a:lnTo>
                  <a:lnTo>
                    <a:pt x="644" y="870"/>
                  </a:lnTo>
                  <a:lnTo>
                    <a:pt x="651" y="870"/>
                  </a:lnTo>
                  <a:lnTo>
                    <a:pt x="657" y="870"/>
                  </a:lnTo>
                  <a:lnTo>
                    <a:pt x="663" y="870"/>
                  </a:lnTo>
                  <a:lnTo>
                    <a:pt x="670" y="870"/>
                  </a:lnTo>
                  <a:lnTo>
                    <a:pt x="676" y="870"/>
                  </a:lnTo>
                  <a:lnTo>
                    <a:pt x="683" y="870"/>
                  </a:lnTo>
                  <a:lnTo>
                    <a:pt x="689" y="870"/>
                  </a:lnTo>
                  <a:lnTo>
                    <a:pt x="695" y="870"/>
                  </a:lnTo>
                  <a:lnTo>
                    <a:pt x="702" y="870"/>
                  </a:lnTo>
                  <a:lnTo>
                    <a:pt x="708" y="870"/>
                  </a:lnTo>
                  <a:lnTo>
                    <a:pt x="714" y="870"/>
                  </a:lnTo>
                  <a:lnTo>
                    <a:pt x="721" y="870"/>
                  </a:lnTo>
                  <a:lnTo>
                    <a:pt x="727" y="870"/>
                  </a:lnTo>
                  <a:lnTo>
                    <a:pt x="734" y="870"/>
                  </a:lnTo>
                  <a:lnTo>
                    <a:pt x="740" y="870"/>
                  </a:lnTo>
                  <a:lnTo>
                    <a:pt x="746" y="870"/>
                  </a:lnTo>
                  <a:lnTo>
                    <a:pt x="753" y="870"/>
                  </a:lnTo>
                  <a:lnTo>
                    <a:pt x="759" y="870"/>
                  </a:lnTo>
                  <a:lnTo>
                    <a:pt x="766" y="870"/>
                  </a:lnTo>
                  <a:lnTo>
                    <a:pt x="772" y="870"/>
                  </a:lnTo>
                  <a:lnTo>
                    <a:pt x="778" y="870"/>
                  </a:lnTo>
                  <a:lnTo>
                    <a:pt x="785" y="870"/>
                  </a:lnTo>
                  <a:lnTo>
                    <a:pt x="791" y="870"/>
                  </a:lnTo>
                  <a:lnTo>
                    <a:pt x="797" y="870"/>
                  </a:lnTo>
                  <a:lnTo>
                    <a:pt x="804" y="870"/>
                  </a:lnTo>
                  <a:lnTo>
                    <a:pt x="810" y="870"/>
                  </a:lnTo>
                  <a:lnTo>
                    <a:pt x="817" y="870"/>
                  </a:lnTo>
                  <a:lnTo>
                    <a:pt x="823" y="870"/>
                  </a:lnTo>
                  <a:lnTo>
                    <a:pt x="829" y="870"/>
                  </a:lnTo>
                  <a:lnTo>
                    <a:pt x="836" y="870"/>
                  </a:lnTo>
                  <a:lnTo>
                    <a:pt x="842" y="870"/>
                  </a:lnTo>
                  <a:lnTo>
                    <a:pt x="848" y="870"/>
                  </a:lnTo>
                  <a:lnTo>
                    <a:pt x="855" y="870"/>
                  </a:lnTo>
                  <a:lnTo>
                    <a:pt x="861" y="870"/>
                  </a:lnTo>
                  <a:lnTo>
                    <a:pt x="868" y="870"/>
                  </a:lnTo>
                  <a:lnTo>
                    <a:pt x="874" y="870"/>
                  </a:lnTo>
                  <a:lnTo>
                    <a:pt x="880" y="870"/>
                  </a:lnTo>
                  <a:lnTo>
                    <a:pt x="887" y="870"/>
                  </a:lnTo>
                  <a:lnTo>
                    <a:pt x="893" y="870"/>
                  </a:lnTo>
                  <a:lnTo>
                    <a:pt x="899" y="870"/>
                  </a:lnTo>
                  <a:lnTo>
                    <a:pt x="906" y="870"/>
                  </a:lnTo>
                  <a:lnTo>
                    <a:pt x="912" y="870"/>
                  </a:lnTo>
                  <a:lnTo>
                    <a:pt x="919" y="870"/>
                  </a:lnTo>
                  <a:lnTo>
                    <a:pt x="925" y="870"/>
                  </a:lnTo>
                  <a:lnTo>
                    <a:pt x="931" y="870"/>
                  </a:lnTo>
                  <a:lnTo>
                    <a:pt x="938" y="870"/>
                  </a:lnTo>
                  <a:lnTo>
                    <a:pt x="944" y="870"/>
                  </a:lnTo>
                  <a:lnTo>
                    <a:pt x="951" y="870"/>
                  </a:lnTo>
                  <a:lnTo>
                    <a:pt x="957" y="870"/>
                  </a:lnTo>
                  <a:lnTo>
                    <a:pt x="963" y="870"/>
                  </a:lnTo>
                  <a:lnTo>
                    <a:pt x="970" y="870"/>
                  </a:lnTo>
                  <a:lnTo>
                    <a:pt x="976" y="870"/>
                  </a:lnTo>
                  <a:lnTo>
                    <a:pt x="982" y="870"/>
                  </a:lnTo>
                  <a:lnTo>
                    <a:pt x="989" y="870"/>
                  </a:lnTo>
                  <a:lnTo>
                    <a:pt x="995" y="870"/>
                  </a:lnTo>
                  <a:lnTo>
                    <a:pt x="1002" y="870"/>
                  </a:lnTo>
                  <a:lnTo>
                    <a:pt x="1008" y="870"/>
                  </a:lnTo>
                  <a:lnTo>
                    <a:pt x="1014" y="870"/>
                  </a:lnTo>
                  <a:lnTo>
                    <a:pt x="1021" y="863"/>
                  </a:lnTo>
                  <a:lnTo>
                    <a:pt x="1027" y="863"/>
                  </a:lnTo>
                  <a:lnTo>
                    <a:pt x="1033" y="870"/>
                  </a:lnTo>
                  <a:lnTo>
                    <a:pt x="1040" y="870"/>
                  </a:lnTo>
                  <a:lnTo>
                    <a:pt x="1046" y="870"/>
                  </a:lnTo>
                  <a:lnTo>
                    <a:pt x="1053" y="870"/>
                  </a:lnTo>
                  <a:lnTo>
                    <a:pt x="1059" y="863"/>
                  </a:lnTo>
                  <a:lnTo>
                    <a:pt x="1065" y="863"/>
                  </a:lnTo>
                  <a:lnTo>
                    <a:pt x="1072" y="863"/>
                  </a:lnTo>
                  <a:lnTo>
                    <a:pt x="1078" y="863"/>
                  </a:lnTo>
                  <a:lnTo>
                    <a:pt x="1084" y="863"/>
                  </a:lnTo>
                  <a:lnTo>
                    <a:pt x="1091" y="863"/>
                  </a:lnTo>
                  <a:lnTo>
                    <a:pt x="1097" y="863"/>
                  </a:lnTo>
                  <a:lnTo>
                    <a:pt x="1104" y="863"/>
                  </a:lnTo>
                  <a:lnTo>
                    <a:pt x="1110" y="863"/>
                  </a:lnTo>
                  <a:lnTo>
                    <a:pt x="1116" y="863"/>
                  </a:lnTo>
                  <a:lnTo>
                    <a:pt x="1123" y="863"/>
                  </a:lnTo>
                  <a:lnTo>
                    <a:pt x="1129" y="863"/>
                  </a:lnTo>
                  <a:lnTo>
                    <a:pt x="1135" y="863"/>
                  </a:lnTo>
                  <a:lnTo>
                    <a:pt x="1142" y="863"/>
                  </a:lnTo>
                  <a:lnTo>
                    <a:pt x="1148" y="863"/>
                  </a:lnTo>
                  <a:lnTo>
                    <a:pt x="1155" y="863"/>
                  </a:lnTo>
                  <a:lnTo>
                    <a:pt x="1161" y="863"/>
                  </a:lnTo>
                  <a:lnTo>
                    <a:pt x="1167" y="863"/>
                  </a:lnTo>
                  <a:lnTo>
                    <a:pt x="1174" y="863"/>
                  </a:lnTo>
                  <a:lnTo>
                    <a:pt x="1180" y="863"/>
                  </a:lnTo>
                  <a:lnTo>
                    <a:pt x="1187" y="870"/>
                  </a:lnTo>
                  <a:lnTo>
                    <a:pt x="1193" y="863"/>
                  </a:lnTo>
                  <a:lnTo>
                    <a:pt x="1199" y="863"/>
                  </a:lnTo>
                  <a:lnTo>
                    <a:pt x="1206" y="863"/>
                  </a:lnTo>
                  <a:lnTo>
                    <a:pt x="1212" y="863"/>
                  </a:lnTo>
                  <a:lnTo>
                    <a:pt x="1218" y="863"/>
                  </a:lnTo>
                  <a:lnTo>
                    <a:pt x="1225" y="863"/>
                  </a:lnTo>
                  <a:lnTo>
                    <a:pt x="1231" y="863"/>
                  </a:lnTo>
                  <a:lnTo>
                    <a:pt x="1238" y="863"/>
                  </a:lnTo>
                  <a:lnTo>
                    <a:pt x="1244" y="863"/>
                  </a:lnTo>
                  <a:lnTo>
                    <a:pt x="1250" y="863"/>
                  </a:lnTo>
                  <a:lnTo>
                    <a:pt x="1257" y="863"/>
                  </a:lnTo>
                  <a:lnTo>
                    <a:pt x="1263" y="863"/>
                  </a:lnTo>
                  <a:lnTo>
                    <a:pt x="1269" y="863"/>
                  </a:lnTo>
                  <a:lnTo>
                    <a:pt x="1276" y="863"/>
                  </a:lnTo>
                  <a:lnTo>
                    <a:pt x="1282" y="863"/>
                  </a:lnTo>
                  <a:lnTo>
                    <a:pt x="1289" y="863"/>
                  </a:lnTo>
                  <a:lnTo>
                    <a:pt x="1295" y="863"/>
                  </a:lnTo>
                  <a:lnTo>
                    <a:pt x="1301" y="863"/>
                  </a:lnTo>
                  <a:lnTo>
                    <a:pt x="1308" y="863"/>
                  </a:lnTo>
                  <a:lnTo>
                    <a:pt x="1314" y="863"/>
                  </a:lnTo>
                  <a:lnTo>
                    <a:pt x="1320" y="863"/>
                  </a:lnTo>
                  <a:lnTo>
                    <a:pt x="1327" y="863"/>
                  </a:lnTo>
                  <a:lnTo>
                    <a:pt x="1333" y="863"/>
                  </a:lnTo>
                  <a:lnTo>
                    <a:pt x="1340" y="863"/>
                  </a:lnTo>
                  <a:lnTo>
                    <a:pt x="1346" y="863"/>
                  </a:lnTo>
                  <a:lnTo>
                    <a:pt x="1352" y="863"/>
                  </a:lnTo>
                  <a:lnTo>
                    <a:pt x="1359" y="863"/>
                  </a:lnTo>
                  <a:lnTo>
                    <a:pt x="1365" y="863"/>
                  </a:lnTo>
                  <a:lnTo>
                    <a:pt x="1372" y="863"/>
                  </a:lnTo>
                  <a:lnTo>
                    <a:pt x="1378" y="863"/>
                  </a:lnTo>
                  <a:lnTo>
                    <a:pt x="1384" y="863"/>
                  </a:lnTo>
                  <a:lnTo>
                    <a:pt x="1391" y="863"/>
                  </a:lnTo>
                  <a:lnTo>
                    <a:pt x="1397" y="863"/>
                  </a:lnTo>
                  <a:lnTo>
                    <a:pt x="1403" y="863"/>
                  </a:lnTo>
                  <a:lnTo>
                    <a:pt x="1410" y="863"/>
                  </a:lnTo>
                  <a:lnTo>
                    <a:pt x="1416" y="863"/>
                  </a:lnTo>
                  <a:lnTo>
                    <a:pt x="1423" y="863"/>
                  </a:lnTo>
                  <a:lnTo>
                    <a:pt x="1429" y="863"/>
                  </a:lnTo>
                  <a:lnTo>
                    <a:pt x="1435" y="863"/>
                  </a:lnTo>
                  <a:lnTo>
                    <a:pt x="1442" y="863"/>
                  </a:lnTo>
                  <a:lnTo>
                    <a:pt x="1448" y="863"/>
                  </a:lnTo>
                  <a:lnTo>
                    <a:pt x="1454" y="863"/>
                  </a:lnTo>
                  <a:lnTo>
                    <a:pt x="1461" y="863"/>
                  </a:lnTo>
                  <a:lnTo>
                    <a:pt x="1467" y="863"/>
                  </a:lnTo>
                  <a:lnTo>
                    <a:pt x="1474" y="863"/>
                  </a:lnTo>
                  <a:lnTo>
                    <a:pt x="1480" y="863"/>
                  </a:lnTo>
                  <a:lnTo>
                    <a:pt x="1486" y="863"/>
                  </a:lnTo>
                  <a:lnTo>
                    <a:pt x="1493" y="863"/>
                  </a:lnTo>
                  <a:lnTo>
                    <a:pt x="1499" y="857"/>
                  </a:lnTo>
                  <a:lnTo>
                    <a:pt x="1505" y="857"/>
                  </a:lnTo>
                  <a:lnTo>
                    <a:pt x="1512" y="857"/>
                  </a:lnTo>
                  <a:lnTo>
                    <a:pt x="1518" y="863"/>
                  </a:lnTo>
                  <a:lnTo>
                    <a:pt x="1525" y="863"/>
                  </a:lnTo>
                  <a:lnTo>
                    <a:pt x="1531" y="863"/>
                  </a:lnTo>
                  <a:lnTo>
                    <a:pt x="1537" y="857"/>
                  </a:lnTo>
                  <a:lnTo>
                    <a:pt x="1544" y="857"/>
                  </a:lnTo>
                  <a:lnTo>
                    <a:pt x="1550" y="857"/>
                  </a:lnTo>
                  <a:lnTo>
                    <a:pt x="1556" y="857"/>
                  </a:lnTo>
                  <a:lnTo>
                    <a:pt x="1563" y="857"/>
                  </a:lnTo>
                  <a:lnTo>
                    <a:pt x="1569" y="857"/>
                  </a:lnTo>
                  <a:lnTo>
                    <a:pt x="1576" y="857"/>
                  </a:lnTo>
                  <a:lnTo>
                    <a:pt x="1582" y="857"/>
                  </a:lnTo>
                  <a:lnTo>
                    <a:pt x="1588" y="863"/>
                  </a:lnTo>
                  <a:lnTo>
                    <a:pt x="1595" y="863"/>
                  </a:lnTo>
                  <a:lnTo>
                    <a:pt x="1601" y="857"/>
                  </a:lnTo>
                  <a:lnTo>
                    <a:pt x="1608" y="857"/>
                  </a:lnTo>
                  <a:lnTo>
                    <a:pt x="1614" y="857"/>
                  </a:lnTo>
                  <a:lnTo>
                    <a:pt x="1620" y="857"/>
                  </a:lnTo>
                  <a:lnTo>
                    <a:pt x="1627" y="857"/>
                  </a:lnTo>
                  <a:lnTo>
                    <a:pt x="1633" y="857"/>
                  </a:lnTo>
                  <a:lnTo>
                    <a:pt x="1639" y="857"/>
                  </a:lnTo>
                  <a:lnTo>
                    <a:pt x="1646" y="857"/>
                  </a:lnTo>
                  <a:lnTo>
                    <a:pt x="1652" y="857"/>
                  </a:lnTo>
                  <a:lnTo>
                    <a:pt x="1659" y="863"/>
                  </a:lnTo>
                  <a:lnTo>
                    <a:pt x="1665" y="863"/>
                  </a:lnTo>
                  <a:lnTo>
                    <a:pt x="1671" y="863"/>
                  </a:lnTo>
                  <a:lnTo>
                    <a:pt x="1678" y="863"/>
                  </a:lnTo>
                  <a:lnTo>
                    <a:pt x="1684" y="857"/>
                  </a:lnTo>
                  <a:lnTo>
                    <a:pt x="1690" y="863"/>
                  </a:lnTo>
                  <a:lnTo>
                    <a:pt x="1697" y="857"/>
                  </a:lnTo>
                  <a:lnTo>
                    <a:pt x="1703" y="857"/>
                  </a:lnTo>
                  <a:lnTo>
                    <a:pt x="1710" y="863"/>
                  </a:lnTo>
                  <a:lnTo>
                    <a:pt x="1716" y="857"/>
                  </a:lnTo>
                  <a:lnTo>
                    <a:pt x="1722" y="857"/>
                  </a:lnTo>
                  <a:lnTo>
                    <a:pt x="1729" y="857"/>
                  </a:lnTo>
                  <a:lnTo>
                    <a:pt x="1735" y="851"/>
                  </a:lnTo>
                  <a:lnTo>
                    <a:pt x="1741" y="844"/>
                  </a:lnTo>
                  <a:lnTo>
                    <a:pt x="1748" y="831"/>
                  </a:lnTo>
                  <a:lnTo>
                    <a:pt x="1754" y="819"/>
                  </a:lnTo>
                  <a:lnTo>
                    <a:pt x="1761" y="819"/>
                  </a:lnTo>
                  <a:lnTo>
                    <a:pt x="1767" y="819"/>
                  </a:lnTo>
                  <a:lnTo>
                    <a:pt x="1773" y="825"/>
                  </a:lnTo>
                  <a:lnTo>
                    <a:pt x="1780" y="838"/>
                  </a:lnTo>
                  <a:lnTo>
                    <a:pt x="1786" y="844"/>
                  </a:lnTo>
                  <a:lnTo>
                    <a:pt x="1793" y="851"/>
                  </a:lnTo>
                  <a:lnTo>
                    <a:pt x="1799" y="851"/>
                  </a:lnTo>
                  <a:lnTo>
                    <a:pt x="1805" y="857"/>
                  </a:lnTo>
                  <a:lnTo>
                    <a:pt x="1812" y="857"/>
                  </a:lnTo>
                  <a:lnTo>
                    <a:pt x="1818" y="857"/>
                  </a:lnTo>
                  <a:lnTo>
                    <a:pt x="1824" y="851"/>
                  </a:lnTo>
                  <a:lnTo>
                    <a:pt x="1831" y="851"/>
                  </a:lnTo>
                  <a:lnTo>
                    <a:pt x="1837" y="851"/>
                  </a:lnTo>
                  <a:lnTo>
                    <a:pt x="1844" y="851"/>
                  </a:lnTo>
                  <a:lnTo>
                    <a:pt x="1850" y="851"/>
                  </a:lnTo>
                  <a:lnTo>
                    <a:pt x="1856" y="851"/>
                  </a:lnTo>
                  <a:lnTo>
                    <a:pt x="1863" y="851"/>
                  </a:lnTo>
                  <a:lnTo>
                    <a:pt x="1869" y="857"/>
                  </a:lnTo>
                  <a:lnTo>
                    <a:pt x="1875" y="857"/>
                  </a:lnTo>
                  <a:lnTo>
                    <a:pt x="1882" y="857"/>
                  </a:lnTo>
                  <a:lnTo>
                    <a:pt x="1888" y="857"/>
                  </a:lnTo>
                  <a:lnTo>
                    <a:pt x="1895" y="857"/>
                  </a:lnTo>
                  <a:lnTo>
                    <a:pt x="1901" y="857"/>
                  </a:lnTo>
                  <a:lnTo>
                    <a:pt x="1907" y="857"/>
                  </a:lnTo>
                  <a:lnTo>
                    <a:pt x="1914" y="857"/>
                  </a:lnTo>
                  <a:lnTo>
                    <a:pt x="1920" y="857"/>
                  </a:lnTo>
                  <a:lnTo>
                    <a:pt x="1926" y="857"/>
                  </a:lnTo>
                  <a:lnTo>
                    <a:pt x="1933" y="857"/>
                  </a:lnTo>
                  <a:lnTo>
                    <a:pt x="1939" y="857"/>
                  </a:lnTo>
                  <a:lnTo>
                    <a:pt x="1946" y="857"/>
                  </a:lnTo>
                  <a:lnTo>
                    <a:pt x="1952" y="857"/>
                  </a:lnTo>
                  <a:lnTo>
                    <a:pt x="1958" y="857"/>
                  </a:lnTo>
                  <a:lnTo>
                    <a:pt x="1965" y="857"/>
                  </a:lnTo>
                  <a:lnTo>
                    <a:pt x="1971" y="857"/>
                  </a:lnTo>
                  <a:lnTo>
                    <a:pt x="1977" y="857"/>
                  </a:lnTo>
                  <a:lnTo>
                    <a:pt x="1984" y="857"/>
                  </a:lnTo>
                  <a:lnTo>
                    <a:pt x="1990" y="857"/>
                  </a:lnTo>
                  <a:lnTo>
                    <a:pt x="1997" y="857"/>
                  </a:lnTo>
                  <a:lnTo>
                    <a:pt x="2003" y="857"/>
                  </a:lnTo>
                  <a:lnTo>
                    <a:pt x="2009" y="857"/>
                  </a:lnTo>
                  <a:lnTo>
                    <a:pt x="2016" y="857"/>
                  </a:lnTo>
                  <a:lnTo>
                    <a:pt x="2022" y="857"/>
                  </a:lnTo>
                  <a:lnTo>
                    <a:pt x="2029" y="857"/>
                  </a:lnTo>
                  <a:lnTo>
                    <a:pt x="2035" y="857"/>
                  </a:lnTo>
                  <a:lnTo>
                    <a:pt x="2041" y="857"/>
                  </a:lnTo>
                  <a:lnTo>
                    <a:pt x="2048" y="857"/>
                  </a:lnTo>
                  <a:lnTo>
                    <a:pt x="2054" y="857"/>
                  </a:lnTo>
                  <a:lnTo>
                    <a:pt x="2060" y="857"/>
                  </a:lnTo>
                  <a:lnTo>
                    <a:pt x="2067" y="857"/>
                  </a:lnTo>
                  <a:lnTo>
                    <a:pt x="2073" y="857"/>
                  </a:lnTo>
                  <a:lnTo>
                    <a:pt x="2080" y="857"/>
                  </a:lnTo>
                  <a:lnTo>
                    <a:pt x="2086" y="857"/>
                  </a:lnTo>
                  <a:lnTo>
                    <a:pt x="2092" y="857"/>
                  </a:lnTo>
                  <a:lnTo>
                    <a:pt x="2099" y="857"/>
                  </a:lnTo>
                  <a:lnTo>
                    <a:pt x="2105" y="857"/>
                  </a:lnTo>
                  <a:lnTo>
                    <a:pt x="2111" y="857"/>
                  </a:lnTo>
                  <a:lnTo>
                    <a:pt x="2118" y="857"/>
                  </a:lnTo>
                  <a:lnTo>
                    <a:pt x="2124" y="857"/>
                  </a:lnTo>
                  <a:lnTo>
                    <a:pt x="2131" y="857"/>
                  </a:lnTo>
                  <a:lnTo>
                    <a:pt x="2137" y="857"/>
                  </a:lnTo>
                  <a:lnTo>
                    <a:pt x="2143" y="851"/>
                  </a:lnTo>
                  <a:lnTo>
                    <a:pt x="2150" y="851"/>
                  </a:lnTo>
                  <a:lnTo>
                    <a:pt x="2156" y="851"/>
                  </a:lnTo>
                  <a:lnTo>
                    <a:pt x="2162" y="851"/>
                  </a:lnTo>
                  <a:lnTo>
                    <a:pt x="2169" y="851"/>
                  </a:lnTo>
                  <a:lnTo>
                    <a:pt x="2175" y="851"/>
                  </a:lnTo>
                  <a:lnTo>
                    <a:pt x="2182" y="851"/>
                  </a:lnTo>
                  <a:lnTo>
                    <a:pt x="2188" y="851"/>
                  </a:lnTo>
                  <a:lnTo>
                    <a:pt x="2194" y="851"/>
                  </a:lnTo>
                  <a:lnTo>
                    <a:pt x="2201" y="851"/>
                  </a:lnTo>
                  <a:lnTo>
                    <a:pt x="2207" y="851"/>
                  </a:lnTo>
                  <a:lnTo>
                    <a:pt x="2214" y="851"/>
                  </a:lnTo>
                  <a:lnTo>
                    <a:pt x="2220" y="851"/>
                  </a:lnTo>
                  <a:lnTo>
                    <a:pt x="2226" y="851"/>
                  </a:lnTo>
                  <a:lnTo>
                    <a:pt x="2233" y="851"/>
                  </a:lnTo>
                  <a:lnTo>
                    <a:pt x="2239" y="851"/>
                  </a:lnTo>
                  <a:lnTo>
                    <a:pt x="2245" y="851"/>
                  </a:lnTo>
                  <a:lnTo>
                    <a:pt x="2252" y="851"/>
                  </a:lnTo>
                  <a:lnTo>
                    <a:pt x="2258" y="851"/>
                  </a:lnTo>
                  <a:lnTo>
                    <a:pt x="2265" y="851"/>
                  </a:lnTo>
                  <a:lnTo>
                    <a:pt x="2271" y="851"/>
                  </a:lnTo>
                  <a:lnTo>
                    <a:pt x="2277" y="851"/>
                  </a:lnTo>
                  <a:lnTo>
                    <a:pt x="2284" y="851"/>
                  </a:lnTo>
                  <a:lnTo>
                    <a:pt x="2290" y="851"/>
                  </a:lnTo>
                  <a:lnTo>
                    <a:pt x="2296" y="851"/>
                  </a:lnTo>
                  <a:lnTo>
                    <a:pt x="2303" y="851"/>
                  </a:lnTo>
                  <a:lnTo>
                    <a:pt x="2309" y="851"/>
                  </a:lnTo>
                  <a:lnTo>
                    <a:pt x="2316" y="851"/>
                  </a:lnTo>
                  <a:lnTo>
                    <a:pt x="2322" y="851"/>
                  </a:lnTo>
                  <a:lnTo>
                    <a:pt x="2328" y="851"/>
                  </a:lnTo>
                  <a:lnTo>
                    <a:pt x="2335" y="851"/>
                  </a:lnTo>
                  <a:lnTo>
                    <a:pt x="2341" y="851"/>
                  </a:lnTo>
                  <a:lnTo>
                    <a:pt x="2347" y="851"/>
                  </a:lnTo>
                  <a:lnTo>
                    <a:pt x="2354" y="851"/>
                  </a:lnTo>
                  <a:lnTo>
                    <a:pt x="2360" y="851"/>
                  </a:lnTo>
                  <a:lnTo>
                    <a:pt x="2367" y="851"/>
                  </a:lnTo>
                  <a:lnTo>
                    <a:pt x="2373" y="851"/>
                  </a:lnTo>
                  <a:lnTo>
                    <a:pt x="2379" y="851"/>
                  </a:lnTo>
                  <a:lnTo>
                    <a:pt x="2386" y="851"/>
                  </a:lnTo>
                  <a:lnTo>
                    <a:pt x="2392" y="851"/>
                  </a:lnTo>
                  <a:lnTo>
                    <a:pt x="2398" y="851"/>
                  </a:lnTo>
                  <a:lnTo>
                    <a:pt x="2405" y="851"/>
                  </a:lnTo>
                  <a:lnTo>
                    <a:pt x="2411" y="851"/>
                  </a:lnTo>
                  <a:lnTo>
                    <a:pt x="2418" y="851"/>
                  </a:lnTo>
                  <a:lnTo>
                    <a:pt x="2424" y="851"/>
                  </a:lnTo>
                  <a:lnTo>
                    <a:pt x="2430" y="844"/>
                  </a:lnTo>
                  <a:lnTo>
                    <a:pt x="2437" y="851"/>
                  </a:lnTo>
                  <a:lnTo>
                    <a:pt x="2443" y="851"/>
                  </a:lnTo>
                  <a:lnTo>
                    <a:pt x="2450" y="851"/>
                  </a:lnTo>
                  <a:lnTo>
                    <a:pt x="2456" y="844"/>
                  </a:lnTo>
                  <a:lnTo>
                    <a:pt x="2462" y="844"/>
                  </a:lnTo>
                  <a:lnTo>
                    <a:pt x="2469" y="844"/>
                  </a:lnTo>
                  <a:lnTo>
                    <a:pt x="2475" y="844"/>
                  </a:lnTo>
                  <a:lnTo>
                    <a:pt x="2481" y="838"/>
                  </a:lnTo>
                  <a:lnTo>
                    <a:pt x="2488" y="838"/>
                  </a:lnTo>
                  <a:lnTo>
                    <a:pt x="2494" y="838"/>
                  </a:lnTo>
                  <a:lnTo>
                    <a:pt x="2501" y="838"/>
                  </a:lnTo>
                  <a:lnTo>
                    <a:pt x="2507" y="838"/>
                  </a:lnTo>
                  <a:lnTo>
                    <a:pt x="2513" y="838"/>
                  </a:lnTo>
                  <a:lnTo>
                    <a:pt x="2520" y="838"/>
                  </a:lnTo>
                  <a:lnTo>
                    <a:pt x="2526" y="838"/>
                  </a:lnTo>
                  <a:lnTo>
                    <a:pt x="2532" y="844"/>
                  </a:lnTo>
                  <a:lnTo>
                    <a:pt x="2539" y="838"/>
                  </a:lnTo>
                  <a:lnTo>
                    <a:pt x="2545" y="844"/>
                  </a:lnTo>
                  <a:lnTo>
                    <a:pt x="2552" y="838"/>
                  </a:lnTo>
                  <a:lnTo>
                    <a:pt x="2558" y="838"/>
                  </a:lnTo>
                  <a:lnTo>
                    <a:pt x="2564" y="838"/>
                  </a:lnTo>
                  <a:lnTo>
                    <a:pt x="2571" y="838"/>
                  </a:lnTo>
                  <a:lnTo>
                    <a:pt x="2577" y="838"/>
                  </a:lnTo>
                  <a:lnTo>
                    <a:pt x="2583" y="838"/>
                  </a:lnTo>
                  <a:lnTo>
                    <a:pt x="2590" y="838"/>
                  </a:lnTo>
                  <a:lnTo>
                    <a:pt x="2596" y="838"/>
                  </a:lnTo>
                  <a:lnTo>
                    <a:pt x="2603" y="838"/>
                  </a:lnTo>
                  <a:lnTo>
                    <a:pt x="2609" y="838"/>
                  </a:lnTo>
                  <a:lnTo>
                    <a:pt x="2615" y="838"/>
                  </a:lnTo>
                  <a:lnTo>
                    <a:pt x="2622" y="838"/>
                  </a:lnTo>
                  <a:lnTo>
                    <a:pt x="2628" y="844"/>
                  </a:lnTo>
                  <a:lnTo>
                    <a:pt x="2634" y="844"/>
                  </a:lnTo>
                  <a:lnTo>
                    <a:pt x="2641" y="838"/>
                  </a:lnTo>
                  <a:lnTo>
                    <a:pt x="2647" y="844"/>
                  </a:lnTo>
                  <a:lnTo>
                    <a:pt x="2654" y="844"/>
                  </a:lnTo>
                  <a:lnTo>
                    <a:pt x="2660" y="844"/>
                  </a:lnTo>
                  <a:lnTo>
                    <a:pt x="2666" y="844"/>
                  </a:lnTo>
                  <a:lnTo>
                    <a:pt x="2673" y="844"/>
                  </a:lnTo>
                  <a:lnTo>
                    <a:pt x="2679" y="838"/>
                  </a:lnTo>
                  <a:lnTo>
                    <a:pt x="2686" y="844"/>
                  </a:lnTo>
                  <a:lnTo>
                    <a:pt x="2692" y="844"/>
                  </a:lnTo>
                  <a:lnTo>
                    <a:pt x="2698" y="838"/>
                  </a:lnTo>
                  <a:lnTo>
                    <a:pt x="2705" y="844"/>
                  </a:lnTo>
                  <a:lnTo>
                    <a:pt x="2711" y="844"/>
                  </a:lnTo>
                  <a:lnTo>
                    <a:pt x="2717" y="844"/>
                  </a:lnTo>
                  <a:lnTo>
                    <a:pt x="2724" y="844"/>
                  </a:lnTo>
                  <a:lnTo>
                    <a:pt x="2730" y="844"/>
                  </a:lnTo>
                  <a:lnTo>
                    <a:pt x="2737" y="844"/>
                  </a:lnTo>
                  <a:lnTo>
                    <a:pt x="2743" y="844"/>
                  </a:lnTo>
                  <a:lnTo>
                    <a:pt x="2749" y="838"/>
                  </a:lnTo>
                  <a:lnTo>
                    <a:pt x="2756" y="844"/>
                  </a:lnTo>
                  <a:lnTo>
                    <a:pt x="2762" y="844"/>
                  </a:lnTo>
                  <a:lnTo>
                    <a:pt x="2768" y="844"/>
                  </a:lnTo>
                  <a:lnTo>
                    <a:pt x="2775" y="838"/>
                  </a:lnTo>
                  <a:lnTo>
                    <a:pt x="2781" y="838"/>
                  </a:lnTo>
                  <a:lnTo>
                    <a:pt x="2788" y="838"/>
                  </a:lnTo>
                  <a:lnTo>
                    <a:pt x="2794" y="838"/>
                  </a:lnTo>
                  <a:lnTo>
                    <a:pt x="2800" y="838"/>
                  </a:lnTo>
                  <a:lnTo>
                    <a:pt x="2807" y="838"/>
                  </a:lnTo>
                  <a:lnTo>
                    <a:pt x="2813" y="838"/>
                  </a:lnTo>
                  <a:lnTo>
                    <a:pt x="2819" y="838"/>
                  </a:lnTo>
                  <a:lnTo>
                    <a:pt x="2826" y="838"/>
                  </a:lnTo>
                  <a:lnTo>
                    <a:pt x="2832" y="838"/>
                  </a:lnTo>
                  <a:lnTo>
                    <a:pt x="2839" y="838"/>
                  </a:lnTo>
                  <a:lnTo>
                    <a:pt x="2845" y="838"/>
                  </a:lnTo>
                  <a:lnTo>
                    <a:pt x="2851" y="838"/>
                  </a:lnTo>
                  <a:lnTo>
                    <a:pt x="2858" y="838"/>
                  </a:lnTo>
                  <a:lnTo>
                    <a:pt x="2864" y="838"/>
                  </a:lnTo>
                  <a:lnTo>
                    <a:pt x="2871" y="838"/>
                  </a:lnTo>
                  <a:lnTo>
                    <a:pt x="2877" y="838"/>
                  </a:lnTo>
                  <a:lnTo>
                    <a:pt x="2883" y="838"/>
                  </a:lnTo>
                  <a:lnTo>
                    <a:pt x="2890" y="838"/>
                  </a:lnTo>
                  <a:lnTo>
                    <a:pt x="2896" y="838"/>
                  </a:lnTo>
                  <a:lnTo>
                    <a:pt x="2902" y="838"/>
                  </a:lnTo>
                  <a:lnTo>
                    <a:pt x="2909" y="838"/>
                  </a:lnTo>
                  <a:lnTo>
                    <a:pt x="2915" y="838"/>
                  </a:lnTo>
                  <a:lnTo>
                    <a:pt x="2922" y="838"/>
                  </a:lnTo>
                  <a:lnTo>
                    <a:pt x="2928" y="838"/>
                  </a:lnTo>
                  <a:lnTo>
                    <a:pt x="2934" y="838"/>
                  </a:lnTo>
                  <a:lnTo>
                    <a:pt x="2941" y="838"/>
                  </a:lnTo>
                  <a:lnTo>
                    <a:pt x="2947" y="838"/>
                  </a:lnTo>
                  <a:lnTo>
                    <a:pt x="2953" y="838"/>
                  </a:lnTo>
                  <a:lnTo>
                    <a:pt x="2960" y="838"/>
                  </a:lnTo>
                  <a:lnTo>
                    <a:pt x="2966" y="838"/>
                  </a:lnTo>
                  <a:lnTo>
                    <a:pt x="2973" y="838"/>
                  </a:lnTo>
                  <a:lnTo>
                    <a:pt x="2979" y="838"/>
                  </a:lnTo>
                  <a:lnTo>
                    <a:pt x="2985" y="838"/>
                  </a:lnTo>
                  <a:lnTo>
                    <a:pt x="2992" y="838"/>
                  </a:lnTo>
                  <a:lnTo>
                    <a:pt x="2998" y="838"/>
                  </a:lnTo>
                  <a:lnTo>
                    <a:pt x="3004" y="838"/>
                  </a:lnTo>
                  <a:lnTo>
                    <a:pt x="3011" y="838"/>
                  </a:lnTo>
                  <a:lnTo>
                    <a:pt x="3017" y="838"/>
                  </a:lnTo>
                  <a:lnTo>
                    <a:pt x="3024" y="838"/>
                  </a:lnTo>
                  <a:lnTo>
                    <a:pt x="3030" y="838"/>
                  </a:lnTo>
                  <a:lnTo>
                    <a:pt x="3036" y="838"/>
                  </a:lnTo>
                  <a:lnTo>
                    <a:pt x="3043" y="838"/>
                  </a:lnTo>
                  <a:lnTo>
                    <a:pt x="3049" y="838"/>
                  </a:lnTo>
                  <a:lnTo>
                    <a:pt x="3055" y="838"/>
                  </a:lnTo>
                  <a:lnTo>
                    <a:pt x="3062" y="838"/>
                  </a:lnTo>
                  <a:lnTo>
                    <a:pt x="3068" y="838"/>
                  </a:lnTo>
                  <a:lnTo>
                    <a:pt x="3075" y="838"/>
                  </a:lnTo>
                  <a:lnTo>
                    <a:pt x="3081" y="831"/>
                  </a:lnTo>
                  <a:lnTo>
                    <a:pt x="3087" y="831"/>
                  </a:lnTo>
                  <a:lnTo>
                    <a:pt x="3094" y="838"/>
                  </a:lnTo>
                  <a:lnTo>
                    <a:pt x="3100" y="831"/>
                  </a:lnTo>
                  <a:lnTo>
                    <a:pt x="3107" y="831"/>
                  </a:lnTo>
                  <a:lnTo>
                    <a:pt x="3113" y="831"/>
                  </a:lnTo>
                  <a:lnTo>
                    <a:pt x="3119" y="831"/>
                  </a:lnTo>
                  <a:lnTo>
                    <a:pt x="3126" y="831"/>
                  </a:lnTo>
                  <a:lnTo>
                    <a:pt x="3132" y="831"/>
                  </a:lnTo>
                  <a:lnTo>
                    <a:pt x="3138" y="831"/>
                  </a:lnTo>
                  <a:lnTo>
                    <a:pt x="3145" y="831"/>
                  </a:lnTo>
                  <a:lnTo>
                    <a:pt x="3151" y="831"/>
                  </a:lnTo>
                  <a:lnTo>
                    <a:pt x="3158" y="825"/>
                  </a:lnTo>
                  <a:lnTo>
                    <a:pt x="3164" y="831"/>
                  </a:lnTo>
                  <a:lnTo>
                    <a:pt x="3170" y="831"/>
                  </a:lnTo>
                  <a:lnTo>
                    <a:pt x="3177" y="825"/>
                  </a:lnTo>
                  <a:lnTo>
                    <a:pt x="3183" y="825"/>
                  </a:lnTo>
                  <a:lnTo>
                    <a:pt x="3189" y="825"/>
                  </a:lnTo>
                  <a:lnTo>
                    <a:pt x="3196" y="825"/>
                  </a:lnTo>
                  <a:lnTo>
                    <a:pt x="3202" y="825"/>
                  </a:lnTo>
                  <a:lnTo>
                    <a:pt x="3209" y="825"/>
                  </a:lnTo>
                  <a:lnTo>
                    <a:pt x="3215" y="825"/>
                  </a:lnTo>
                  <a:lnTo>
                    <a:pt x="3221" y="825"/>
                  </a:lnTo>
                  <a:lnTo>
                    <a:pt x="3228" y="825"/>
                  </a:lnTo>
                  <a:lnTo>
                    <a:pt x="3234" y="825"/>
                  </a:lnTo>
                  <a:lnTo>
                    <a:pt x="3240" y="825"/>
                  </a:lnTo>
                  <a:lnTo>
                    <a:pt x="3247" y="819"/>
                  </a:lnTo>
                  <a:lnTo>
                    <a:pt x="3253" y="819"/>
                  </a:lnTo>
                  <a:lnTo>
                    <a:pt x="3260" y="819"/>
                  </a:lnTo>
                  <a:lnTo>
                    <a:pt x="3266" y="819"/>
                  </a:lnTo>
                  <a:lnTo>
                    <a:pt x="3272" y="819"/>
                  </a:lnTo>
                  <a:lnTo>
                    <a:pt x="3279" y="819"/>
                  </a:lnTo>
                  <a:lnTo>
                    <a:pt x="3285" y="819"/>
                  </a:lnTo>
                  <a:lnTo>
                    <a:pt x="3292" y="819"/>
                  </a:lnTo>
                  <a:lnTo>
                    <a:pt x="3298" y="819"/>
                  </a:lnTo>
                  <a:lnTo>
                    <a:pt x="3304" y="819"/>
                  </a:lnTo>
                  <a:lnTo>
                    <a:pt x="3311" y="819"/>
                  </a:lnTo>
                  <a:lnTo>
                    <a:pt x="3317" y="819"/>
                  </a:lnTo>
                  <a:lnTo>
                    <a:pt x="3323" y="812"/>
                  </a:lnTo>
                  <a:lnTo>
                    <a:pt x="3330" y="812"/>
                  </a:lnTo>
                  <a:lnTo>
                    <a:pt x="3336" y="812"/>
                  </a:lnTo>
                  <a:lnTo>
                    <a:pt x="3343" y="806"/>
                  </a:lnTo>
                  <a:lnTo>
                    <a:pt x="3349" y="799"/>
                  </a:lnTo>
                  <a:lnTo>
                    <a:pt x="3355" y="799"/>
                  </a:lnTo>
                  <a:lnTo>
                    <a:pt x="3362" y="793"/>
                  </a:lnTo>
                  <a:lnTo>
                    <a:pt x="3368" y="787"/>
                  </a:lnTo>
                  <a:lnTo>
                    <a:pt x="3374" y="787"/>
                  </a:lnTo>
                  <a:lnTo>
                    <a:pt x="3381" y="787"/>
                  </a:lnTo>
                  <a:lnTo>
                    <a:pt x="3387" y="787"/>
                  </a:lnTo>
                  <a:lnTo>
                    <a:pt x="3394" y="780"/>
                  </a:lnTo>
                  <a:lnTo>
                    <a:pt x="3400" y="780"/>
                  </a:lnTo>
                  <a:lnTo>
                    <a:pt x="3406" y="780"/>
                  </a:lnTo>
                  <a:lnTo>
                    <a:pt x="3413" y="767"/>
                  </a:lnTo>
                  <a:lnTo>
                    <a:pt x="3419" y="748"/>
                  </a:lnTo>
                  <a:lnTo>
                    <a:pt x="3425" y="678"/>
                  </a:lnTo>
                  <a:lnTo>
                    <a:pt x="3432" y="518"/>
                  </a:lnTo>
                  <a:lnTo>
                    <a:pt x="3438" y="301"/>
                  </a:lnTo>
                  <a:lnTo>
                    <a:pt x="3445" y="96"/>
                  </a:lnTo>
                  <a:lnTo>
                    <a:pt x="3451" y="0"/>
                  </a:lnTo>
                  <a:lnTo>
                    <a:pt x="3457" y="7"/>
                  </a:lnTo>
                  <a:lnTo>
                    <a:pt x="3464" y="77"/>
                  </a:lnTo>
                  <a:lnTo>
                    <a:pt x="3470" y="160"/>
                  </a:lnTo>
                  <a:lnTo>
                    <a:pt x="3476" y="237"/>
                  </a:lnTo>
                  <a:lnTo>
                    <a:pt x="3483" y="294"/>
                  </a:lnTo>
                  <a:lnTo>
                    <a:pt x="3489" y="326"/>
                  </a:lnTo>
                  <a:lnTo>
                    <a:pt x="3496" y="358"/>
                  </a:lnTo>
                  <a:lnTo>
                    <a:pt x="3502" y="384"/>
                  </a:lnTo>
                  <a:lnTo>
                    <a:pt x="3508" y="409"/>
                  </a:lnTo>
                  <a:lnTo>
                    <a:pt x="3515" y="448"/>
                  </a:lnTo>
                  <a:lnTo>
                    <a:pt x="3521" y="493"/>
                  </a:lnTo>
                  <a:lnTo>
                    <a:pt x="3528" y="537"/>
                  </a:lnTo>
                  <a:lnTo>
                    <a:pt x="3534" y="582"/>
                  </a:lnTo>
                  <a:lnTo>
                    <a:pt x="3540" y="620"/>
                  </a:lnTo>
                  <a:lnTo>
                    <a:pt x="3547" y="652"/>
                  </a:lnTo>
                  <a:lnTo>
                    <a:pt x="3553" y="678"/>
                  </a:lnTo>
                  <a:lnTo>
                    <a:pt x="3559" y="697"/>
                  </a:lnTo>
                  <a:lnTo>
                    <a:pt x="3566" y="716"/>
                  </a:lnTo>
                  <a:lnTo>
                    <a:pt x="3572" y="735"/>
                  </a:lnTo>
                  <a:lnTo>
                    <a:pt x="3579" y="748"/>
                  </a:lnTo>
                  <a:lnTo>
                    <a:pt x="3585" y="761"/>
                  </a:lnTo>
                  <a:lnTo>
                    <a:pt x="3591" y="774"/>
                  </a:lnTo>
                  <a:lnTo>
                    <a:pt x="3598" y="780"/>
                  </a:lnTo>
                  <a:lnTo>
                    <a:pt x="3604" y="787"/>
                  </a:lnTo>
                  <a:lnTo>
                    <a:pt x="3610" y="787"/>
                  </a:lnTo>
                  <a:lnTo>
                    <a:pt x="3617" y="793"/>
                  </a:lnTo>
                  <a:lnTo>
                    <a:pt x="3623" y="799"/>
                  </a:lnTo>
                  <a:lnTo>
                    <a:pt x="3630" y="799"/>
                  </a:lnTo>
                  <a:lnTo>
                    <a:pt x="3636" y="793"/>
                  </a:lnTo>
                  <a:lnTo>
                    <a:pt x="3642" y="799"/>
                  </a:lnTo>
                  <a:lnTo>
                    <a:pt x="3649" y="799"/>
                  </a:lnTo>
                  <a:lnTo>
                    <a:pt x="3655" y="799"/>
                  </a:lnTo>
                  <a:lnTo>
                    <a:pt x="3661" y="806"/>
                  </a:lnTo>
                  <a:lnTo>
                    <a:pt x="3668" y="806"/>
                  </a:lnTo>
                  <a:lnTo>
                    <a:pt x="3674" y="806"/>
                  </a:lnTo>
                  <a:lnTo>
                    <a:pt x="3681" y="812"/>
                  </a:lnTo>
                  <a:lnTo>
                    <a:pt x="3687" y="812"/>
                  </a:lnTo>
                  <a:lnTo>
                    <a:pt x="3693" y="812"/>
                  </a:lnTo>
                  <a:lnTo>
                    <a:pt x="3700" y="812"/>
                  </a:lnTo>
                  <a:lnTo>
                    <a:pt x="3706" y="812"/>
                  </a:lnTo>
                  <a:lnTo>
                    <a:pt x="3713" y="812"/>
                  </a:lnTo>
                  <a:lnTo>
                    <a:pt x="3719" y="819"/>
                  </a:lnTo>
                  <a:lnTo>
                    <a:pt x="3725" y="819"/>
                  </a:lnTo>
                  <a:lnTo>
                    <a:pt x="3732" y="819"/>
                  </a:lnTo>
                  <a:lnTo>
                    <a:pt x="3738" y="819"/>
                  </a:lnTo>
                  <a:lnTo>
                    <a:pt x="3744" y="819"/>
                  </a:lnTo>
                  <a:lnTo>
                    <a:pt x="3751" y="819"/>
                  </a:lnTo>
                  <a:lnTo>
                    <a:pt x="3757" y="819"/>
                  </a:lnTo>
                  <a:lnTo>
                    <a:pt x="3764" y="819"/>
                  </a:lnTo>
                  <a:lnTo>
                    <a:pt x="3770" y="819"/>
                  </a:lnTo>
                  <a:lnTo>
                    <a:pt x="3776" y="819"/>
                  </a:lnTo>
                  <a:lnTo>
                    <a:pt x="3783" y="819"/>
                  </a:lnTo>
                  <a:lnTo>
                    <a:pt x="3789" y="819"/>
                  </a:lnTo>
                  <a:lnTo>
                    <a:pt x="3795" y="819"/>
                  </a:lnTo>
                  <a:lnTo>
                    <a:pt x="3802" y="819"/>
                  </a:lnTo>
                  <a:lnTo>
                    <a:pt x="3808" y="819"/>
                  </a:lnTo>
                  <a:lnTo>
                    <a:pt x="3815" y="819"/>
                  </a:lnTo>
                  <a:lnTo>
                    <a:pt x="3821" y="819"/>
                  </a:lnTo>
                  <a:lnTo>
                    <a:pt x="3827" y="819"/>
                  </a:lnTo>
                  <a:lnTo>
                    <a:pt x="3834" y="819"/>
                  </a:lnTo>
                  <a:lnTo>
                    <a:pt x="3840" y="819"/>
                  </a:lnTo>
                  <a:lnTo>
                    <a:pt x="3846" y="819"/>
                  </a:lnTo>
                  <a:lnTo>
                    <a:pt x="3853" y="819"/>
                  </a:lnTo>
                  <a:lnTo>
                    <a:pt x="3859" y="819"/>
                  </a:lnTo>
                  <a:lnTo>
                    <a:pt x="3866" y="819"/>
                  </a:lnTo>
                  <a:lnTo>
                    <a:pt x="3872" y="819"/>
                  </a:lnTo>
                  <a:lnTo>
                    <a:pt x="3878" y="819"/>
                  </a:lnTo>
                  <a:lnTo>
                    <a:pt x="3885" y="819"/>
                  </a:lnTo>
                  <a:lnTo>
                    <a:pt x="3891" y="819"/>
                  </a:lnTo>
                  <a:lnTo>
                    <a:pt x="3897" y="819"/>
                  </a:lnTo>
                  <a:lnTo>
                    <a:pt x="3904" y="819"/>
                  </a:lnTo>
                  <a:lnTo>
                    <a:pt x="3910" y="819"/>
                  </a:lnTo>
                  <a:lnTo>
                    <a:pt x="3917" y="819"/>
                  </a:lnTo>
                  <a:lnTo>
                    <a:pt x="3923" y="819"/>
                  </a:lnTo>
                  <a:lnTo>
                    <a:pt x="3929" y="819"/>
                  </a:lnTo>
                  <a:lnTo>
                    <a:pt x="3936" y="819"/>
                  </a:lnTo>
                  <a:lnTo>
                    <a:pt x="3942" y="819"/>
                  </a:lnTo>
                  <a:lnTo>
                    <a:pt x="3949" y="819"/>
                  </a:lnTo>
                  <a:lnTo>
                    <a:pt x="3955" y="819"/>
                  </a:lnTo>
                  <a:lnTo>
                    <a:pt x="3961" y="819"/>
                  </a:lnTo>
                  <a:lnTo>
                    <a:pt x="3968" y="819"/>
                  </a:lnTo>
                  <a:lnTo>
                    <a:pt x="3974" y="819"/>
                  </a:lnTo>
                  <a:lnTo>
                    <a:pt x="3980" y="819"/>
                  </a:lnTo>
                  <a:lnTo>
                    <a:pt x="3987" y="819"/>
                  </a:lnTo>
                  <a:lnTo>
                    <a:pt x="3993" y="819"/>
                  </a:lnTo>
                  <a:lnTo>
                    <a:pt x="4000" y="819"/>
                  </a:lnTo>
                  <a:lnTo>
                    <a:pt x="4006" y="819"/>
                  </a:lnTo>
                  <a:lnTo>
                    <a:pt x="4012" y="819"/>
                  </a:lnTo>
                  <a:lnTo>
                    <a:pt x="4019" y="819"/>
                  </a:lnTo>
                  <a:lnTo>
                    <a:pt x="4025" y="819"/>
                  </a:lnTo>
                  <a:lnTo>
                    <a:pt x="4031" y="819"/>
                  </a:lnTo>
                  <a:lnTo>
                    <a:pt x="4038" y="819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5" name="Freeform 91"/>
            <p:cNvSpPr>
              <a:spLocks/>
            </p:cNvSpPr>
            <p:nvPr/>
          </p:nvSpPr>
          <p:spPr bwMode="auto">
            <a:xfrm>
              <a:off x="579815" y="1603731"/>
              <a:ext cx="2613708" cy="786551"/>
            </a:xfrm>
            <a:custGeom>
              <a:avLst/>
              <a:gdLst>
                <a:gd name="T0" fmla="*/ 57 w 4038"/>
                <a:gd name="T1" fmla="*/ 921 h 927"/>
                <a:gd name="T2" fmla="*/ 121 w 4038"/>
                <a:gd name="T3" fmla="*/ 914 h 927"/>
                <a:gd name="T4" fmla="*/ 185 w 4038"/>
                <a:gd name="T5" fmla="*/ 914 h 927"/>
                <a:gd name="T6" fmla="*/ 249 w 4038"/>
                <a:gd name="T7" fmla="*/ 921 h 927"/>
                <a:gd name="T8" fmla="*/ 313 w 4038"/>
                <a:gd name="T9" fmla="*/ 908 h 927"/>
                <a:gd name="T10" fmla="*/ 376 w 4038"/>
                <a:gd name="T11" fmla="*/ 921 h 927"/>
                <a:gd name="T12" fmla="*/ 440 w 4038"/>
                <a:gd name="T13" fmla="*/ 914 h 927"/>
                <a:gd name="T14" fmla="*/ 504 w 4038"/>
                <a:gd name="T15" fmla="*/ 914 h 927"/>
                <a:gd name="T16" fmla="*/ 568 w 4038"/>
                <a:gd name="T17" fmla="*/ 914 h 927"/>
                <a:gd name="T18" fmla="*/ 632 w 4038"/>
                <a:gd name="T19" fmla="*/ 908 h 927"/>
                <a:gd name="T20" fmla="*/ 695 w 4038"/>
                <a:gd name="T21" fmla="*/ 908 h 927"/>
                <a:gd name="T22" fmla="*/ 759 w 4038"/>
                <a:gd name="T23" fmla="*/ 908 h 927"/>
                <a:gd name="T24" fmla="*/ 823 w 4038"/>
                <a:gd name="T25" fmla="*/ 908 h 927"/>
                <a:gd name="T26" fmla="*/ 887 w 4038"/>
                <a:gd name="T27" fmla="*/ 908 h 927"/>
                <a:gd name="T28" fmla="*/ 951 w 4038"/>
                <a:gd name="T29" fmla="*/ 908 h 927"/>
                <a:gd name="T30" fmla="*/ 1014 w 4038"/>
                <a:gd name="T31" fmla="*/ 908 h 927"/>
                <a:gd name="T32" fmla="*/ 1078 w 4038"/>
                <a:gd name="T33" fmla="*/ 908 h 927"/>
                <a:gd name="T34" fmla="*/ 1142 w 4038"/>
                <a:gd name="T35" fmla="*/ 908 h 927"/>
                <a:gd name="T36" fmla="*/ 1206 w 4038"/>
                <a:gd name="T37" fmla="*/ 902 h 927"/>
                <a:gd name="T38" fmla="*/ 1269 w 4038"/>
                <a:gd name="T39" fmla="*/ 902 h 927"/>
                <a:gd name="T40" fmla="*/ 1333 w 4038"/>
                <a:gd name="T41" fmla="*/ 902 h 927"/>
                <a:gd name="T42" fmla="*/ 1397 w 4038"/>
                <a:gd name="T43" fmla="*/ 902 h 927"/>
                <a:gd name="T44" fmla="*/ 1461 w 4038"/>
                <a:gd name="T45" fmla="*/ 902 h 927"/>
                <a:gd name="T46" fmla="*/ 1525 w 4038"/>
                <a:gd name="T47" fmla="*/ 902 h 927"/>
                <a:gd name="T48" fmla="*/ 1588 w 4038"/>
                <a:gd name="T49" fmla="*/ 895 h 927"/>
                <a:gd name="T50" fmla="*/ 1652 w 4038"/>
                <a:gd name="T51" fmla="*/ 902 h 927"/>
                <a:gd name="T52" fmla="*/ 1716 w 4038"/>
                <a:gd name="T53" fmla="*/ 895 h 927"/>
                <a:gd name="T54" fmla="*/ 1780 w 4038"/>
                <a:gd name="T55" fmla="*/ 850 h 927"/>
                <a:gd name="T56" fmla="*/ 1844 w 4038"/>
                <a:gd name="T57" fmla="*/ 882 h 927"/>
                <a:gd name="T58" fmla="*/ 1907 w 4038"/>
                <a:gd name="T59" fmla="*/ 889 h 927"/>
                <a:gd name="T60" fmla="*/ 1971 w 4038"/>
                <a:gd name="T61" fmla="*/ 889 h 927"/>
                <a:gd name="T62" fmla="*/ 2035 w 4038"/>
                <a:gd name="T63" fmla="*/ 889 h 927"/>
                <a:gd name="T64" fmla="*/ 2099 w 4038"/>
                <a:gd name="T65" fmla="*/ 889 h 927"/>
                <a:gd name="T66" fmla="*/ 2162 w 4038"/>
                <a:gd name="T67" fmla="*/ 882 h 927"/>
                <a:gd name="T68" fmla="*/ 2226 w 4038"/>
                <a:gd name="T69" fmla="*/ 882 h 927"/>
                <a:gd name="T70" fmla="*/ 2290 w 4038"/>
                <a:gd name="T71" fmla="*/ 882 h 927"/>
                <a:gd name="T72" fmla="*/ 2354 w 4038"/>
                <a:gd name="T73" fmla="*/ 882 h 927"/>
                <a:gd name="T74" fmla="*/ 2418 w 4038"/>
                <a:gd name="T75" fmla="*/ 882 h 927"/>
                <a:gd name="T76" fmla="*/ 2481 w 4038"/>
                <a:gd name="T77" fmla="*/ 876 h 927"/>
                <a:gd name="T78" fmla="*/ 2545 w 4038"/>
                <a:gd name="T79" fmla="*/ 870 h 927"/>
                <a:gd name="T80" fmla="*/ 2609 w 4038"/>
                <a:gd name="T81" fmla="*/ 876 h 927"/>
                <a:gd name="T82" fmla="*/ 2673 w 4038"/>
                <a:gd name="T83" fmla="*/ 870 h 927"/>
                <a:gd name="T84" fmla="*/ 2737 w 4038"/>
                <a:gd name="T85" fmla="*/ 876 h 927"/>
                <a:gd name="T86" fmla="*/ 2800 w 4038"/>
                <a:gd name="T87" fmla="*/ 870 h 927"/>
                <a:gd name="T88" fmla="*/ 2864 w 4038"/>
                <a:gd name="T89" fmla="*/ 870 h 927"/>
                <a:gd name="T90" fmla="*/ 2928 w 4038"/>
                <a:gd name="T91" fmla="*/ 870 h 927"/>
                <a:gd name="T92" fmla="*/ 2992 w 4038"/>
                <a:gd name="T93" fmla="*/ 870 h 927"/>
                <a:gd name="T94" fmla="*/ 3055 w 4038"/>
                <a:gd name="T95" fmla="*/ 870 h 927"/>
                <a:gd name="T96" fmla="*/ 3119 w 4038"/>
                <a:gd name="T97" fmla="*/ 870 h 927"/>
                <a:gd name="T98" fmla="*/ 3183 w 4038"/>
                <a:gd name="T99" fmla="*/ 857 h 927"/>
                <a:gd name="T100" fmla="*/ 3247 w 4038"/>
                <a:gd name="T101" fmla="*/ 850 h 927"/>
                <a:gd name="T102" fmla="*/ 3311 w 4038"/>
                <a:gd name="T103" fmla="*/ 838 h 927"/>
                <a:gd name="T104" fmla="*/ 3374 w 4038"/>
                <a:gd name="T105" fmla="*/ 812 h 927"/>
                <a:gd name="T106" fmla="*/ 3438 w 4038"/>
                <a:gd name="T107" fmla="*/ 544 h 927"/>
                <a:gd name="T108" fmla="*/ 3502 w 4038"/>
                <a:gd name="T109" fmla="*/ 390 h 927"/>
                <a:gd name="T110" fmla="*/ 3566 w 4038"/>
                <a:gd name="T111" fmla="*/ 729 h 927"/>
                <a:gd name="T112" fmla="*/ 3630 w 4038"/>
                <a:gd name="T113" fmla="*/ 825 h 927"/>
                <a:gd name="T114" fmla="*/ 3693 w 4038"/>
                <a:gd name="T115" fmla="*/ 844 h 927"/>
                <a:gd name="T116" fmla="*/ 3757 w 4038"/>
                <a:gd name="T117" fmla="*/ 844 h 927"/>
                <a:gd name="T118" fmla="*/ 3821 w 4038"/>
                <a:gd name="T119" fmla="*/ 850 h 927"/>
                <a:gd name="T120" fmla="*/ 3885 w 4038"/>
                <a:gd name="T121" fmla="*/ 850 h 927"/>
                <a:gd name="T122" fmla="*/ 3949 w 4038"/>
                <a:gd name="T123" fmla="*/ 844 h 927"/>
                <a:gd name="T124" fmla="*/ 4012 w 4038"/>
                <a:gd name="T125" fmla="*/ 844 h 92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927"/>
                <a:gd name="T191" fmla="*/ 4038 w 4038"/>
                <a:gd name="T192" fmla="*/ 927 h 92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927">
                  <a:moveTo>
                    <a:pt x="0" y="921"/>
                  </a:moveTo>
                  <a:lnTo>
                    <a:pt x="6" y="927"/>
                  </a:lnTo>
                  <a:lnTo>
                    <a:pt x="13" y="927"/>
                  </a:lnTo>
                  <a:lnTo>
                    <a:pt x="19" y="927"/>
                  </a:lnTo>
                  <a:lnTo>
                    <a:pt x="26" y="927"/>
                  </a:lnTo>
                  <a:lnTo>
                    <a:pt x="32" y="927"/>
                  </a:lnTo>
                  <a:lnTo>
                    <a:pt x="38" y="927"/>
                  </a:lnTo>
                  <a:lnTo>
                    <a:pt x="45" y="927"/>
                  </a:lnTo>
                  <a:lnTo>
                    <a:pt x="51" y="921"/>
                  </a:lnTo>
                  <a:lnTo>
                    <a:pt x="57" y="921"/>
                  </a:lnTo>
                  <a:lnTo>
                    <a:pt x="64" y="921"/>
                  </a:lnTo>
                  <a:lnTo>
                    <a:pt x="70" y="914"/>
                  </a:lnTo>
                  <a:lnTo>
                    <a:pt x="77" y="914"/>
                  </a:lnTo>
                  <a:lnTo>
                    <a:pt x="83" y="908"/>
                  </a:lnTo>
                  <a:lnTo>
                    <a:pt x="89" y="908"/>
                  </a:lnTo>
                  <a:lnTo>
                    <a:pt x="96" y="908"/>
                  </a:lnTo>
                  <a:lnTo>
                    <a:pt x="102" y="908"/>
                  </a:lnTo>
                  <a:lnTo>
                    <a:pt x="109" y="908"/>
                  </a:lnTo>
                  <a:lnTo>
                    <a:pt x="115" y="908"/>
                  </a:lnTo>
                  <a:lnTo>
                    <a:pt x="121" y="914"/>
                  </a:lnTo>
                  <a:lnTo>
                    <a:pt x="128" y="914"/>
                  </a:lnTo>
                  <a:lnTo>
                    <a:pt x="134" y="921"/>
                  </a:lnTo>
                  <a:lnTo>
                    <a:pt x="140" y="921"/>
                  </a:lnTo>
                  <a:lnTo>
                    <a:pt x="147" y="921"/>
                  </a:lnTo>
                  <a:lnTo>
                    <a:pt x="153" y="921"/>
                  </a:lnTo>
                  <a:lnTo>
                    <a:pt x="160" y="921"/>
                  </a:lnTo>
                  <a:lnTo>
                    <a:pt x="166" y="921"/>
                  </a:lnTo>
                  <a:lnTo>
                    <a:pt x="172" y="921"/>
                  </a:lnTo>
                  <a:lnTo>
                    <a:pt x="179" y="914"/>
                  </a:lnTo>
                  <a:lnTo>
                    <a:pt x="185" y="914"/>
                  </a:lnTo>
                  <a:lnTo>
                    <a:pt x="191" y="914"/>
                  </a:lnTo>
                  <a:lnTo>
                    <a:pt x="198" y="914"/>
                  </a:lnTo>
                  <a:lnTo>
                    <a:pt x="204" y="914"/>
                  </a:lnTo>
                  <a:lnTo>
                    <a:pt x="211" y="914"/>
                  </a:lnTo>
                  <a:lnTo>
                    <a:pt x="217" y="914"/>
                  </a:lnTo>
                  <a:lnTo>
                    <a:pt x="223" y="914"/>
                  </a:lnTo>
                  <a:lnTo>
                    <a:pt x="230" y="914"/>
                  </a:lnTo>
                  <a:lnTo>
                    <a:pt x="236" y="921"/>
                  </a:lnTo>
                  <a:lnTo>
                    <a:pt x="242" y="921"/>
                  </a:lnTo>
                  <a:lnTo>
                    <a:pt x="249" y="921"/>
                  </a:lnTo>
                  <a:lnTo>
                    <a:pt x="255" y="921"/>
                  </a:lnTo>
                  <a:lnTo>
                    <a:pt x="262" y="921"/>
                  </a:lnTo>
                  <a:lnTo>
                    <a:pt x="268" y="921"/>
                  </a:lnTo>
                  <a:lnTo>
                    <a:pt x="274" y="914"/>
                  </a:lnTo>
                  <a:lnTo>
                    <a:pt x="281" y="914"/>
                  </a:lnTo>
                  <a:lnTo>
                    <a:pt x="287" y="914"/>
                  </a:lnTo>
                  <a:lnTo>
                    <a:pt x="294" y="914"/>
                  </a:lnTo>
                  <a:lnTo>
                    <a:pt x="300" y="914"/>
                  </a:lnTo>
                  <a:lnTo>
                    <a:pt x="306" y="908"/>
                  </a:lnTo>
                  <a:lnTo>
                    <a:pt x="313" y="908"/>
                  </a:lnTo>
                  <a:lnTo>
                    <a:pt x="319" y="908"/>
                  </a:lnTo>
                  <a:lnTo>
                    <a:pt x="325" y="908"/>
                  </a:lnTo>
                  <a:lnTo>
                    <a:pt x="332" y="914"/>
                  </a:lnTo>
                  <a:lnTo>
                    <a:pt x="338" y="914"/>
                  </a:lnTo>
                  <a:lnTo>
                    <a:pt x="345" y="914"/>
                  </a:lnTo>
                  <a:lnTo>
                    <a:pt x="351" y="914"/>
                  </a:lnTo>
                  <a:lnTo>
                    <a:pt x="357" y="914"/>
                  </a:lnTo>
                  <a:lnTo>
                    <a:pt x="364" y="914"/>
                  </a:lnTo>
                  <a:lnTo>
                    <a:pt x="370" y="921"/>
                  </a:lnTo>
                  <a:lnTo>
                    <a:pt x="376" y="921"/>
                  </a:lnTo>
                  <a:lnTo>
                    <a:pt x="383" y="914"/>
                  </a:lnTo>
                  <a:lnTo>
                    <a:pt x="389" y="914"/>
                  </a:lnTo>
                  <a:lnTo>
                    <a:pt x="396" y="914"/>
                  </a:lnTo>
                  <a:lnTo>
                    <a:pt x="402" y="914"/>
                  </a:lnTo>
                  <a:lnTo>
                    <a:pt x="408" y="914"/>
                  </a:lnTo>
                  <a:lnTo>
                    <a:pt x="415" y="914"/>
                  </a:lnTo>
                  <a:lnTo>
                    <a:pt x="421" y="908"/>
                  </a:lnTo>
                  <a:lnTo>
                    <a:pt x="427" y="908"/>
                  </a:lnTo>
                  <a:lnTo>
                    <a:pt x="434" y="914"/>
                  </a:lnTo>
                  <a:lnTo>
                    <a:pt x="440" y="914"/>
                  </a:lnTo>
                  <a:lnTo>
                    <a:pt x="447" y="914"/>
                  </a:lnTo>
                  <a:lnTo>
                    <a:pt x="453" y="914"/>
                  </a:lnTo>
                  <a:lnTo>
                    <a:pt x="459" y="921"/>
                  </a:lnTo>
                  <a:lnTo>
                    <a:pt x="466" y="921"/>
                  </a:lnTo>
                  <a:lnTo>
                    <a:pt x="472" y="921"/>
                  </a:lnTo>
                  <a:lnTo>
                    <a:pt x="478" y="914"/>
                  </a:lnTo>
                  <a:lnTo>
                    <a:pt x="485" y="914"/>
                  </a:lnTo>
                  <a:lnTo>
                    <a:pt x="491" y="914"/>
                  </a:lnTo>
                  <a:lnTo>
                    <a:pt x="498" y="914"/>
                  </a:lnTo>
                  <a:lnTo>
                    <a:pt x="504" y="914"/>
                  </a:lnTo>
                  <a:lnTo>
                    <a:pt x="510" y="908"/>
                  </a:lnTo>
                  <a:lnTo>
                    <a:pt x="517" y="914"/>
                  </a:lnTo>
                  <a:lnTo>
                    <a:pt x="523" y="914"/>
                  </a:lnTo>
                  <a:lnTo>
                    <a:pt x="530" y="914"/>
                  </a:lnTo>
                  <a:lnTo>
                    <a:pt x="536" y="914"/>
                  </a:lnTo>
                  <a:lnTo>
                    <a:pt x="542" y="914"/>
                  </a:lnTo>
                  <a:lnTo>
                    <a:pt x="549" y="914"/>
                  </a:lnTo>
                  <a:lnTo>
                    <a:pt x="555" y="914"/>
                  </a:lnTo>
                  <a:lnTo>
                    <a:pt x="561" y="914"/>
                  </a:lnTo>
                  <a:lnTo>
                    <a:pt x="568" y="914"/>
                  </a:lnTo>
                  <a:lnTo>
                    <a:pt x="574" y="914"/>
                  </a:lnTo>
                  <a:lnTo>
                    <a:pt x="581" y="914"/>
                  </a:lnTo>
                  <a:lnTo>
                    <a:pt x="587" y="914"/>
                  </a:lnTo>
                  <a:lnTo>
                    <a:pt x="593" y="908"/>
                  </a:lnTo>
                  <a:lnTo>
                    <a:pt x="600" y="908"/>
                  </a:lnTo>
                  <a:lnTo>
                    <a:pt x="606" y="908"/>
                  </a:lnTo>
                  <a:lnTo>
                    <a:pt x="612" y="914"/>
                  </a:lnTo>
                  <a:lnTo>
                    <a:pt x="619" y="908"/>
                  </a:lnTo>
                  <a:lnTo>
                    <a:pt x="625" y="914"/>
                  </a:lnTo>
                  <a:lnTo>
                    <a:pt x="632" y="908"/>
                  </a:lnTo>
                  <a:lnTo>
                    <a:pt x="638" y="908"/>
                  </a:lnTo>
                  <a:lnTo>
                    <a:pt x="644" y="908"/>
                  </a:lnTo>
                  <a:lnTo>
                    <a:pt x="651" y="908"/>
                  </a:lnTo>
                  <a:lnTo>
                    <a:pt x="657" y="908"/>
                  </a:lnTo>
                  <a:lnTo>
                    <a:pt x="663" y="908"/>
                  </a:lnTo>
                  <a:lnTo>
                    <a:pt x="670" y="908"/>
                  </a:lnTo>
                  <a:lnTo>
                    <a:pt x="676" y="908"/>
                  </a:lnTo>
                  <a:lnTo>
                    <a:pt x="683" y="908"/>
                  </a:lnTo>
                  <a:lnTo>
                    <a:pt x="689" y="908"/>
                  </a:lnTo>
                  <a:lnTo>
                    <a:pt x="695" y="908"/>
                  </a:lnTo>
                  <a:lnTo>
                    <a:pt x="702" y="908"/>
                  </a:lnTo>
                  <a:lnTo>
                    <a:pt x="708" y="908"/>
                  </a:lnTo>
                  <a:lnTo>
                    <a:pt x="714" y="908"/>
                  </a:lnTo>
                  <a:lnTo>
                    <a:pt x="721" y="908"/>
                  </a:lnTo>
                  <a:lnTo>
                    <a:pt x="727" y="908"/>
                  </a:lnTo>
                  <a:lnTo>
                    <a:pt x="734" y="908"/>
                  </a:lnTo>
                  <a:lnTo>
                    <a:pt x="740" y="908"/>
                  </a:lnTo>
                  <a:lnTo>
                    <a:pt x="746" y="908"/>
                  </a:lnTo>
                  <a:lnTo>
                    <a:pt x="753" y="908"/>
                  </a:lnTo>
                  <a:lnTo>
                    <a:pt x="759" y="908"/>
                  </a:lnTo>
                  <a:lnTo>
                    <a:pt x="766" y="908"/>
                  </a:lnTo>
                  <a:lnTo>
                    <a:pt x="772" y="908"/>
                  </a:lnTo>
                  <a:lnTo>
                    <a:pt x="778" y="908"/>
                  </a:lnTo>
                  <a:lnTo>
                    <a:pt x="785" y="908"/>
                  </a:lnTo>
                  <a:lnTo>
                    <a:pt x="791" y="908"/>
                  </a:lnTo>
                  <a:lnTo>
                    <a:pt x="797" y="908"/>
                  </a:lnTo>
                  <a:lnTo>
                    <a:pt x="804" y="908"/>
                  </a:lnTo>
                  <a:lnTo>
                    <a:pt x="810" y="908"/>
                  </a:lnTo>
                  <a:lnTo>
                    <a:pt x="817" y="908"/>
                  </a:lnTo>
                  <a:lnTo>
                    <a:pt x="823" y="908"/>
                  </a:lnTo>
                  <a:lnTo>
                    <a:pt x="829" y="908"/>
                  </a:lnTo>
                  <a:lnTo>
                    <a:pt x="836" y="908"/>
                  </a:lnTo>
                  <a:lnTo>
                    <a:pt x="842" y="908"/>
                  </a:lnTo>
                  <a:lnTo>
                    <a:pt x="848" y="908"/>
                  </a:lnTo>
                  <a:lnTo>
                    <a:pt x="855" y="908"/>
                  </a:lnTo>
                  <a:lnTo>
                    <a:pt x="861" y="908"/>
                  </a:lnTo>
                  <a:lnTo>
                    <a:pt x="868" y="908"/>
                  </a:lnTo>
                  <a:lnTo>
                    <a:pt x="874" y="908"/>
                  </a:lnTo>
                  <a:lnTo>
                    <a:pt x="880" y="908"/>
                  </a:lnTo>
                  <a:lnTo>
                    <a:pt x="887" y="908"/>
                  </a:lnTo>
                  <a:lnTo>
                    <a:pt x="893" y="908"/>
                  </a:lnTo>
                  <a:lnTo>
                    <a:pt x="899" y="908"/>
                  </a:lnTo>
                  <a:lnTo>
                    <a:pt x="906" y="908"/>
                  </a:lnTo>
                  <a:lnTo>
                    <a:pt x="912" y="908"/>
                  </a:lnTo>
                  <a:lnTo>
                    <a:pt x="919" y="908"/>
                  </a:lnTo>
                  <a:lnTo>
                    <a:pt x="925" y="908"/>
                  </a:lnTo>
                  <a:lnTo>
                    <a:pt x="931" y="908"/>
                  </a:lnTo>
                  <a:lnTo>
                    <a:pt x="938" y="908"/>
                  </a:lnTo>
                  <a:lnTo>
                    <a:pt x="944" y="908"/>
                  </a:lnTo>
                  <a:lnTo>
                    <a:pt x="951" y="908"/>
                  </a:lnTo>
                  <a:lnTo>
                    <a:pt x="957" y="908"/>
                  </a:lnTo>
                  <a:lnTo>
                    <a:pt x="963" y="908"/>
                  </a:lnTo>
                  <a:lnTo>
                    <a:pt x="970" y="908"/>
                  </a:lnTo>
                  <a:lnTo>
                    <a:pt x="976" y="908"/>
                  </a:lnTo>
                  <a:lnTo>
                    <a:pt x="982" y="908"/>
                  </a:lnTo>
                  <a:lnTo>
                    <a:pt x="989" y="908"/>
                  </a:lnTo>
                  <a:lnTo>
                    <a:pt x="995" y="908"/>
                  </a:lnTo>
                  <a:lnTo>
                    <a:pt x="1002" y="908"/>
                  </a:lnTo>
                  <a:lnTo>
                    <a:pt x="1008" y="908"/>
                  </a:lnTo>
                  <a:lnTo>
                    <a:pt x="1014" y="908"/>
                  </a:lnTo>
                  <a:lnTo>
                    <a:pt x="1021" y="908"/>
                  </a:lnTo>
                  <a:lnTo>
                    <a:pt x="1027" y="908"/>
                  </a:lnTo>
                  <a:lnTo>
                    <a:pt x="1033" y="908"/>
                  </a:lnTo>
                  <a:lnTo>
                    <a:pt x="1040" y="908"/>
                  </a:lnTo>
                  <a:lnTo>
                    <a:pt x="1046" y="908"/>
                  </a:lnTo>
                  <a:lnTo>
                    <a:pt x="1053" y="908"/>
                  </a:lnTo>
                  <a:lnTo>
                    <a:pt x="1059" y="908"/>
                  </a:lnTo>
                  <a:lnTo>
                    <a:pt x="1065" y="908"/>
                  </a:lnTo>
                  <a:lnTo>
                    <a:pt x="1072" y="908"/>
                  </a:lnTo>
                  <a:lnTo>
                    <a:pt x="1078" y="908"/>
                  </a:lnTo>
                  <a:lnTo>
                    <a:pt x="1084" y="908"/>
                  </a:lnTo>
                  <a:lnTo>
                    <a:pt x="1091" y="908"/>
                  </a:lnTo>
                  <a:lnTo>
                    <a:pt x="1097" y="908"/>
                  </a:lnTo>
                  <a:lnTo>
                    <a:pt x="1104" y="908"/>
                  </a:lnTo>
                  <a:lnTo>
                    <a:pt x="1110" y="902"/>
                  </a:lnTo>
                  <a:lnTo>
                    <a:pt x="1116" y="908"/>
                  </a:lnTo>
                  <a:lnTo>
                    <a:pt x="1123" y="908"/>
                  </a:lnTo>
                  <a:lnTo>
                    <a:pt x="1129" y="908"/>
                  </a:lnTo>
                  <a:lnTo>
                    <a:pt x="1135" y="908"/>
                  </a:lnTo>
                  <a:lnTo>
                    <a:pt x="1142" y="908"/>
                  </a:lnTo>
                  <a:lnTo>
                    <a:pt x="1148" y="908"/>
                  </a:lnTo>
                  <a:lnTo>
                    <a:pt x="1155" y="908"/>
                  </a:lnTo>
                  <a:lnTo>
                    <a:pt x="1161" y="908"/>
                  </a:lnTo>
                  <a:lnTo>
                    <a:pt x="1167" y="908"/>
                  </a:lnTo>
                  <a:lnTo>
                    <a:pt x="1174" y="908"/>
                  </a:lnTo>
                  <a:lnTo>
                    <a:pt x="1180" y="908"/>
                  </a:lnTo>
                  <a:lnTo>
                    <a:pt x="1187" y="908"/>
                  </a:lnTo>
                  <a:lnTo>
                    <a:pt x="1193" y="908"/>
                  </a:lnTo>
                  <a:lnTo>
                    <a:pt x="1199" y="902"/>
                  </a:lnTo>
                  <a:lnTo>
                    <a:pt x="1206" y="902"/>
                  </a:lnTo>
                  <a:lnTo>
                    <a:pt x="1212" y="902"/>
                  </a:lnTo>
                  <a:lnTo>
                    <a:pt x="1218" y="902"/>
                  </a:lnTo>
                  <a:lnTo>
                    <a:pt x="1225" y="902"/>
                  </a:lnTo>
                  <a:lnTo>
                    <a:pt x="1231" y="902"/>
                  </a:lnTo>
                  <a:lnTo>
                    <a:pt x="1238" y="902"/>
                  </a:lnTo>
                  <a:lnTo>
                    <a:pt x="1244" y="902"/>
                  </a:lnTo>
                  <a:lnTo>
                    <a:pt x="1250" y="902"/>
                  </a:lnTo>
                  <a:lnTo>
                    <a:pt x="1257" y="902"/>
                  </a:lnTo>
                  <a:lnTo>
                    <a:pt x="1263" y="902"/>
                  </a:lnTo>
                  <a:lnTo>
                    <a:pt x="1269" y="902"/>
                  </a:lnTo>
                  <a:lnTo>
                    <a:pt x="1276" y="902"/>
                  </a:lnTo>
                  <a:lnTo>
                    <a:pt x="1282" y="902"/>
                  </a:lnTo>
                  <a:lnTo>
                    <a:pt x="1289" y="902"/>
                  </a:lnTo>
                  <a:lnTo>
                    <a:pt x="1295" y="902"/>
                  </a:lnTo>
                  <a:lnTo>
                    <a:pt x="1301" y="902"/>
                  </a:lnTo>
                  <a:lnTo>
                    <a:pt x="1308" y="902"/>
                  </a:lnTo>
                  <a:lnTo>
                    <a:pt x="1314" y="902"/>
                  </a:lnTo>
                  <a:lnTo>
                    <a:pt x="1320" y="902"/>
                  </a:lnTo>
                  <a:lnTo>
                    <a:pt x="1327" y="902"/>
                  </a:lnTo>
                  <a:lnTo>
                    <a:pt x="1333" y="902"/>
                  </a:lnTo>
                  <a:lnTo>
                    <a:pt x="1340" y="902"/>
                  </a:lnTo>
                  <a:lnTo>
                    <a:pt x="1346" y="902"/>
                  </a:lnTo>
                  <a:lnTo>
                    <a:pt x="1352" y="902"/>
                  </a:lnTo>
                  <a:lnTo>
                    <a:pt x="1359" y="902"/>
                  </a:lnTo>
                  <a:lnTo>
                    <a:pt x="1365" y="902"/>
                  </a:lnTo>
                  <a:lnTo>
                    <a:pt x="1372" y="902"/>
                  </a:lnTo>
                  <a:lnTo>
                    <a:pt x="1378" y="902"/>
                  </a:lnTo>
                  <a:lnTo>
                    <a:pt x="1384" y="902"/>
                  </a:lnTo>
                  <a:lnTo>
                    <a:pt x="1391" y="902"/>
                  </a:lnTo>
                  <a:lnTo>
                    <a:pt x="1397" y="902"/>
                  </a:lnTo>
                  <a:lnTo>
                    <a:pt x="1403" y="902"/>
                  </a:lnTo>
                  <a:lnTo>
                    <a:pt x="1410" y="902"/>
                  </a:lnTo>
                  <a:lnTo>
                    <a:pt x="1416" y="902"/>
                  </a:lnTo>
                  <a:lnTo>
                    <a:pt x="1423" y="902"/>
                  </a:lnTo>
                  <a:lnTo>
                    <a:pt x="1429" y="902"/>
                  </a:lnTo>
                  <a:lnTo>
                    <a:pt x="1435" y="902"/>
                  </a:lnTo>
                  <a:lnTo>
                    <a:pt x="1442" y="902"/>
                  </a:lnTo>
                  <a:lnTo>
                    <a:pt x="1448" y="902"/>
                  </a:lnTo>
                  <a:lnTo>
                    <a:pt x="1454" y="902"/>
                  </a:lnTo>
                  <a:lnTo>
                    <a:pt x="1461" y="902"/>
                  </a:lnTo>
                  <a:lnTo>
                    <a:pt x="1467" y="902"/>
                  </a:lnTo>
                  <a:lnTo>
                    <a:pt x="1474" y="902"/>
                  </a:lnTo>
                  <a:lnTo>
                    <a:pt x="1480" y="902"/>
                  </a:lnTo>
                  <a:lnTo>
                    <a:pt x="1486" y="895"/>
                  </a:lnTo>
                  <a:lnTo>
                    <a:pt x="1493" y="895"/>
                  </a:lnTo>
                  <a:lnTo>
                    <a:pt x="1499" y="902"/>
                  </a:lnTo>
                  <a:lnTo>
                    <a:pt x="1505" y="902"/>
                  </a:lnTo>
                  <a:lnTo>
                    <a:pt x="1512" y="902"/>
                  </a:lnTo>
                  <a:lnTo>
                    <a:pt x="1518" y="902"/>
                  </a:lnTo>
                  <a:lnTo>
                    <a:pt x="1525" y="902"/>
                  </a:lnTo>
                  <a:lnTo>
                    <a:pt x="1531" y="902"/>
                  </a:lnTo>
                  <a:lnTo>
                    <a:pt x="1537" y="902"/>
                  </a:lnTo>
                  <a:lnTo>
                    <a:pt x="1544" y="902"/>
                  </a:lnTo>
                  <a:lnTo>
                    <a:pt x="1550" y="902"/>
                  </a:lnTo>
                  <a:lnTo>
                    <a:pt x="1556" y="902"/>
                  </a:lnTo>
                  <a:lnTo>
                    <a:pt x="1563" y="902"/>
                  </a:lnTo>
                  <a:lnTo>
                    <a:pt x="1569" y="902"/>
                  </a:lnTo>
                  <a:lnTo>
                    <a:pt x="1576" y="895"/>
                  </a:lnTo>
                  <a:lnTo>
                    <a:pt x="1582" y="895"/>
                  </a:lnTo>
                  <a:lnTo>
                    <a:pt x="1588" y="895"/>
                  </a:lnTo>
                  <a:lnTo>
                    <a:pt x="1595" y="902"/>
                  </a:lnTo>
                  <a:lnTo>
                    <a:pt x="1601" y="902"/>
                  </a:lnTo>
                  <a:lnTo>
                    <a:pt x="1608" y="902"/>
                  </a:lnTo>
                  <a:lnTo>
                    <a:pt x="1614" y="902"/>
                  </a:lnTo>
                  <a:lnTo>
                    <a:pt x="1620" y="902"/>
                  </a:lnTo>
                  <a:lnTo>
                    <a:pt x="1627" y="902"/>
                  </a:lnTo>
                  <a:lnTo>
                    <a:pt x="1633" y="902"/>
                  </a:lnTo>
                  <a:lnTo>
                    <a:pt x="1639" y="902"/>
                  </a:lnTo>
                  <a:lnTo>
                    <a:pt x="1646" y="902"/>
                  </a:lnTo>
                  <a:lnTo>
                    <a:pt x="1652" y="902"/>
                  </a:lnTo>
                  <a:lnTo>
                    <a:pt x="1659" y="902"/>
                  </a:lnTo>
                  <a:lnTo>
                    <a:pt x="1665" y="902"/>
                  </a:lnTo>
                  <a:lnTo>
                    <a:pt x="1671" y="902"/>
                  </a:lnTo>
                  <a:lnTo>
                    <a:pt x="1678" y="902"/>
                  </a:lnTo>
                  <a:lnTo>
                    <a:pt x="1684" y="902"/>
                  </a:lnTo>
                  <a:lnTo>
                    <a:pt x="1690" y="902"/>
                  </a:lnTo>
                  <a:lnTo>
                    <a:pt x="1697" y="902"/>
                  </a:lnTo>
                  <a:lnTo>
                    <a:pt x="1703" y="902"/>
                  </a:lnTo>
                  <a:lnTo>
                    <a:pt x="1710" y="902"/>
                  </a:lnTo>
                  <a:lnTo>
                    <a:pt x="1716" y="895"/>
                  </a:lnTo>
                  <a:lnTo>
                    <a:pt x="1722" y="895"/>
                  </a:lnTo>
                  <a:lnTo>
                    <a:pt x="1729" y="895"/>
                  </a:lnTo>
                  <a:lnTo>
                    <a:pt x="1735" y="895"/>
                  </a:lnTo>
                  <a:lnTo>
                    <a:pt x="1741" y="895"/>
                  </a:lnTo>
                  <a:lnTo>
                    <a:pt x="1748" y="889"/>
                  </a:lnTo>
                  <a:lnTo>
                    <a:pt x="1754" y="882"/>
                  </a:lnTo>
                  <a:lnTo>
                    <a:pt x="1761" y="870"/>
                  </a:lnTo>
                  <a:lnTo>
                    <a:pt x="1767" y="863"/>
                  </a:lnTo>
                  <a:lnTo>
                    <a:pt x="1773" y="857"/>
                  </a:lnTo>
                  <a:lnTo>
                    <a:pt x="1780" y="850"/>
                  </a:lnTo>
                  <a:lnTo>
                    <a:pt x="1786" y="857"/>
                  </a:lnTo>
                  <a:lnTo>
                    <a:pt x="1793" y="863"/>
                  </a:lnTo>
                  <a:lnTo>
                    <a:pt x="1799" y="870"/>
                  </a:lnTo>
                  <a:lnTo>
                    <a:pt x="1805" y="876"/>
                  </a:lnTo>
                  <a:lnTo>
                    <a:pt x="1812" y="882"/>
                  </a:lnTo>
                  <a:lnTo>
                    <a:pt x="1818" y="882"/>
                  </a:lnTo>
                  <a:lnTo>
                    <a:pt x="1824" y="882"/>
                  </a:lnTo>
                  <a:lnTo>
                    <a:pt x="1831" y="882"/>
                  </a:lnTo>
                  <a:lnTo>
                    <a:pt x="1837" y="882"/>
                  </a:lnTo>
                  <a:lnTo>
                    <a:pt x="1844" y="882"/>
                  </a:lnTo>
                  <a:lnTo>
                    <a:pt x="1850" y="882"/>
                  </a:lnTo>
                  <a:lnTo>
                    <a:pt x="1856" y="876"/>
                  </a:lnTo>
                  <a:lnTo>
                    <a:pt x="1863" y="882"/>
                  </a:lnTo>
                  <a:lnTo>
                    <a:pt x="1869" y="882"/>
                  </a:lnTo>
                  <a:lnTo>
                    <a:pt x="1875" y="882"/>
                  </a:lnTo>
                  <a:lnTo>
                    <a:pt x="1882" y="882"/>
                  </a:lnTo>
                  <a:lnTo>
                    <a:pt x="1888" y="882"/>
                  </a:lnTo>
                  <a:lnTo>
                    <a:pt x="1895" y="889"/>
                  </a:lnTo>
                  <a:lnTo>
                    <a:pt x="1901" y="889"/>
                  </a:lnTo>
                  <a:lnTo>
                    <a:pt x="1907" y="889"/>
                  </a:lnTo>
                  <a:lnTo>
                    <a:pt x="1914" y="889"/>
                  </a:lnTo>
                  <a:lnTo>
                    <a:pt x="1920" y="889"/>
                  </a:lnTo>
                  <a:lnTo>
                    <a:pt x="1926" y="889"/>
                  </a:lnTo>
                  <a:lnTo>
                    <a:pt x="1933" y="889"/>
                  </a:lnTo>
                  <a:lnTo>
                    <a:pt x="1939" y="889"/>
                  </a:lnTo>
                  <a:lnTo>
                    <a:pt x="1946" y="889"/>
                  </a:lnTo>
                  <a:lnTo>
                    <a:pt x="1952" y="889"/>
                  </a:lnTo>
                  <a:lnTo>
                    <a:pt x="1958" y="889"/>
                  </a:lnTo>
                  <a:lnTo>
                    <a:pt x="1965" y="889"/>
                  </a:lnTo>
                  <a:lnTo>
                    <a:pt x="1971" y="889"/>
                  </a:lnTo>
                  <a:lnTo>
                    <a:pt x="1977" y="889"/>
                  </a:lnTo>
                  <a:lnTo>
                    <a:pt x="1984" y="889"/>
                  </a:lnTo>
                  <a:lnTo>
                    <a:pt x="1990" y="889"/>
                  </a:lnTo>
                  <a:lnTo>
                    <a:pt x="1997" y="889"/>
                  </a:lnTo>
                  <a:lnTo>
                    <a:pt x="2003" y="889"/>
                  </a:lnTo>
                  <a:lnTo>
                    <a:pt x="2009" y="889"/>
                  </a:lnTo>
                  <a:lnTo>
                    <a:pt x="2016" y="889"/>
                  </a:lnTo>
                  <a:lnTo>
                    <a:pt x="2022" y="889"/>
                  </a:lnTo>
                  <a:lnTo>
                    <a:pt x="2029" y="889"/>
                  </a:lnTo>
                  <a:lnTo>
                    <a:pt x="2035" y="889"/>
                  </a:lnTo>
                  <a:lnTo>
                    <a:pt x="2041" y="889"/>
                  </a:lnTo>
                  <a:lnTo>
                    <a:pt x="2048" y="889"/>
                  </a:lnTo>
                  <a:lnTo>
                    <a:pt x="2054" y="889"/>
                  </a:lnTo>
                  <a:lnTo>
                    <a:pt x="2060" y="889"/>
                  </a:lnTo>
                  <a:lnTo>
                    <a:pt x="2067" y="889"/>
                  </a:lnTo>
                  <a:lnTo>
                    <a:pt x="2073" y="889"/>
                  </a:lnTo>
                  <a:lnTo>
                    <a:pt x="2080" y="889"/>
                  </a:lnTo>
                  <a:lnTo>
                    <a:pt x="2086" y="889"/>
                  </a:lnTo>
                  <a:lnTo>
                    <a:pt x="2092" y="889"/>
                  </a:lnTo>
                  <a:lnTo>
                    <a:pt x="2099" y="889"/>
                  </a:lnTo>
                  <a:lnTo>
                    <a:pt x="2105" y="889"/>
                  </a:lnTo>
                  <a:lnTo>
                    <a:pt x="2111" y="882"/>
                  </a:lnTo>
                  <a:lnTo>
                    <a:pt x="2118" y="882"/>
                  </a:lnTo>
                  <a:lnTo>
                    <a:pt x="2124" y="882"/>
                  </a:lnTo>
                  <a:lnTo>
                    <a:pt x="2131" y="882"/>
                  </a:lnTo>
                  <a:lnTo>
                    <a:pt x="2137" y="882"/>
                  </a:lnTo>
                  <a:lnTo>
                    <a:pt x="2143" y="882"/>
                  </a:lnTo>
                  <a:lnTo>
                    <a:pt x="2150" y="882"/>
                  </a:lnTo>
                  <a:lnTo>
                    <a:pt x="2156" y="882"/>
                  </a:lnTo>
                  <a:lnTo>
                    <a:pt x="2162" y="882"/>
                  </a:lnTo>
                  <a:lnTo>
                    <a:pt x="2169" y="882"/>
                  </a:lnTo>
                  <a:lnTo>
                    <a:pt x="2175" y="882"/>
                  </a:lnTo>
                  <a:lnTo>
                    <a:pt x="2182" y="882"/>
                  </a:lnTo>
                  <a:lnTo>
                    <a:pt x="2188" y="882"/>
                  </a:lnTo>
                  <a:lnTo>
                    <a:pt x="2194" y="882"/>
                  </a:lnTo>
                  <a:lnTo>
                    <a:pt x="2201" y="882"/>
                  </a:lnTo>
                  <a:lnTo>
                    <a:pt x="2207" y="882"/>
                  </a:lnTo>
                  <a:lnTo>
                    <a:pt x="2214" y="882"/>
                  </a:lnTo>
                  <a:lnTo>
                    <a:pt x="2220" y="882"/>
                  </a:lnTo>
                  <a:lnTo>
                    <a:pt x="2226" y="882"/>
                  </a:lnTo>
                  <a:lnTo>
                    <a:pt x="2233" y="882"/>
                  </a:lnTo>
                  <a:lnTo>
                    <a:pt x="2239" y="882"/>
                  </a:lnTo>
                  <a:lnTo>
                    <a:pt x="2245" y="882"/>
                  </a:lnTo>
                  <a:lnTo>
                    <a:pt x="2252" y="882"/>
                  </a:lnTo>
                  <a:lnTo>
                    <a:pt x="2258" y="882"/>
                  </a:lnTo>
                  <a:lnTo>
                    <a:pt x="2265" y="882"/>
                  </a:lnTo>
                  <a:lnTo>
                    <a:pt x="2271" y="882"/>
                  </a:lnTo>
                  <a:lnTo>
                    <a:pt x="2277" y="882"/>
                  </a:lnTo>
                  <a:lnTo>
                    <a:pt x="2284" y="882"/>
                  </a:lnTo>
                  <a:lnTo>
                    <a:pt x="2290" y="882"/>
                  </a:lnTo>
                  <a:lnTo>
                    <a:pt x="2296" y="882"/>
                  </a:lnTo>
                  <a:lnTo>
                    <a:pt x="2303" y="882"/>
                  </a:lnTo>
                  <a:lnTo>
                    <a:pt x="2309" y="882"/>
                  </a:lnTo>
                  <a:lnTo>
                    <a:pt x="2316" y="882"/>
                  </a:lnTo>
                  <a:lnTo>
                    <a:pt x="2322" y="882"/>
                  </a:lnTo>
                  <a:lnTo>
                    <a:pt x="2328" y="882"/>
                  </a:lnTo>
                  <a:lnTo>
                    <a:pt x="2335" y="882"/>
                  </a:lnTo>
                  <a:lnTo>
                    <a:pt x="2341" y="882"/>
                  </a:lnTo>
                  <a:lnTo>
                    <a:pt x="2347" y="882"/>
                  </a:lnTo>
                  <a:lnTo>
                    <a:pt x="2354" y="882"/>
                  </a:lnTo>
                  <a:lnTo>
                    <a:pt x="2360" y="882"/>
                  </a:lnTo>
                  <a:lnTo>
                    <a:pt x="2367" y="882"/>
                  </a:lnTo>
                  <a:lnTo>
                    <a:pt x="2373" y="882"/>
                  </a:lnTo>
                  <a:lnTo>
                    <a:pt x="2379" y="882"/>
                  </a:lnTo>
                  <a:lnTo>
                    <a:pt x="2386" y="882"/>
                  </a:lnTo>
                  <a:lnTo>
                    <a:pt x="2392" y="882"/>
                  </a:lnTo>
                  <a:lnTo>
                    <a:pt x="2398" y="882"/>
                  </a:lnTo>
                  <a:lnTo>
                    <a:pt x="2405" y="882"/>
                  </a:lnTo>
                  <a:lnTo>
                    <a:pt x="2411" y="882"/>
                  </a:lnTo>
                  <a:lnTo>
                    <a:pt x="2418" y="882"/>
                  </a:lnTo>
                  <a:lnTo>
                    <a:pt x="2424" y="882"/>
                  </a:lnTo>
                  <a:lnTo>
                    <a:pt x="2430" y="882"/>
                  </a:lnTo>
                  <a:lnTo>
                    <a:pt x="2437" y="882"/>
                  </a:lnTo>
                  <a:lnTo>
                    <a:pt x="2443" y="882"/>
                  </a:lnTo>
                  <a:lnTo>
                    <a:pt x="2450" y="882"/>
                  </a:lnTo>
                  <a:lnTo>
                    <a:pt x="2456" y="882"/>
                  </a:lnTo>
                  <a:lnTo>
                    <a:pt x="2462" y="882"/>
                  </a:lnTo>
                  <a:lnTo>
                    <a:pt x="2469" y="876"/>
                  </a:lnTo>
                  <a:lnTo>
                    <a:pt x="2475" y="876"/>
                  </a:lnTo>
                  <a:lnTo>
                    <a:pt x="2481" y="876"/>
                  </a:lnTo>
                  <a:lnTo>
                    <a:pt x="2488" y="876"/>
                  </a:lnTo>
                  <a:lnTo>
                    <a:pt x="2494" y="876"/>
                  </a:lnTo>
                  <a:lnTo>
                    <a:pt x="2501" y="876"/>
                  </a:lnTo>
                  <a:lnTo>
                    <a:pt x="2507" y="870"/>
                  </a:lnTo>
                  <a:lnTo>
                    <a:pt x="2513" y="870"/>
                  </a:lnTo>
                  <a:lnTo>
                    <a:pt x="2520" y="870"/>
                  </a:lnTo>
                  <a:lnTo>
                    <a:pt x="2526" y="870"/>
                  </a:lnTo>
                  <a:lnTo>
                    <a:pt x="2532" y="870"/>
                  </a:lnTo>
                  <a:lnTo>
                    <a:pt x="2539" y="870"/>
                  </a:lnTo>
                  <a:lnTo>
                    <a:pt x="2545" y="870"/>
                  </a:lnTo>
                  <a:lnTo>
                    <a:pt x="2552" y="876"/>
                  </a:lnTo>
                  <a:lnTo>
                    <a:pt x="2558" y="876"/>
                  </a:lnTo>
                  <a:lnTo>
                    <a:pt x="2564" y="876"/>
                  </a:lnTo>
                  <a:lnTo>
                    <a:pt x="2571" y="876"/>
                  </a:lnTo>
                  <a:lnTo>
                    <a:pt x="2577" y="876"/>
                  </a:lnTo>
                  <a:lnTo>
                    <a:pt x="2583" y="876"/>
                  </a:lnTo>
                  <a:lnTo>
                    <a:pt x="2590" y="876"/>
                  </a:lnTo>
                  <a:lnTo>
                    <a:pt x="2596" y="876"/>
                  </a:lnTo>
                  <a:lnTo>
                    <a:pt x="2603" y="870"/>
                  </a:lnTo>
                  <a:lnTo>
                    <a:pt x="2609" y="876"/>
                  </a:lnTo>
                  <a:lnTo>
                    <a:pt x="2615" y="876"/>
                  </a:lnTo>
                  <a:lnTo>
                    <a:pt x="2622" y="876"/>
                  </a:lnTo>
                  <a:lnTo>
                    <a:pt x="2628" y="876"/>
                  </a:lnTo>
                  <a:lnTo>
                    <a:pt x="2634" y="876"/>
                  </a:lnTo>
                  <a:lnTo>
                    <a:pt x="2641" y="876"/>
                  </a:lnTo>
                  <a:lnTo>
                    <a:pt x="2647" y="876"/>
                  </a:lnTo>
                  <a:lnTo>
                    <a:pt x="2654" y="876"/>
                  </a:lnTo>
                  <a:lnTo>
                    <a:pt x="2660" y="876"/>
                  </a:lnTo>
                  <a:lnTo>
                    <a:pt x="2666" y="876"/>
                  </a:lnTo>
                  <a:lnTo>
                    <a:pt x="2673" y="870"/>
                  </a:lnTo>
                  <a:lnTo>
                    <a:pt x="2679" y="876"/>
                  </a:lnTo>
                  <a:lnTo>
                    <a:pt x="2686" y="876"/>
                  </a:lnTo>
                  <a:lnTo>
                    <a:pt x="2692" y="876"/>
                  </a:lnTo>
                  <a:lnTo>
                    <a:pt x="2698" y="870"/>
                  </a:lnTo>
                  <a:lnTo>
                    <a:pt x="2705" y="870"/>
                  </a:lnTo>
                  <a:lnTo>
                    <a:pt x="2711" y="870"/>
                  </a:lnTo>
                  <a:lnTo>
                    <a:pt x="2717" y="870"/>
                  </a:lnTo>
                  <a:lnTo>
                    <a:pt x="2724" y="876"/>
                  </a:lnTo>
                  <a:lnTo>
                    <a:pt x="2730" y="876"/>
                  </a:lnTo>
                  <a:lnTo>
                    <a:pt x="2737" y="876"/>
                  </a:lnTo>
                  <a:lnTo>
                    <a:pt x="2743" y="876"/>
                  </a:lnTo>
                  <a:lnTo>
                    <a:pt x="2749" y="876"/>
                  </a:lnTo>
                  <a:lnTo>
                    <a:pt x="2756" y="870"/>
                  </a:lnTo>
                  <a:lnTo>
                    <a:pt x="2762" y="870"/>
                  </a:lnTo>
                  <a:lnTo>
                    <a:pt x="2768" y="870"/>
                  </a:lnTo>
                  <a:lnTo>
                    <a:pt x="2775" y="870"/>
                  </a:lnTo>
                  <a:lnTo>
                    <a:pt x="2781" y="870"/>
                  </a:lnTo>
                  <a:lnTo>
                    <a:pt x="2788" y="870"/>
                  </a:lnTo>
                  <a:lnTo>
                    <a:pt x="2794" y="870"/>
                  </a:lnTo>
                  <a:lnTo>
                    <a:pt x="2800" y="870"/>
                  </a:lnTo>
                  <a:lnTo>
                    <a:pt x="2807" y="870"/>
                  </a:lnTo>
                  <a:lnTo>
                    <a:pt x="2813" y="870"/>
                  </a:lnTo>
                  <a:lnTo>
                    <a:pt x="2819" y="870"/>
                  </a:lnTo>
                  <a:lnTo>
                    <a:pt x="2826" y="870"/>
                  </a:lnTo>
                  <a:lnTo>
                    <a:pt x="2832" y="870"/>
                  </a:lnTo>
                  <a:lnTo>
                    <a:pt x="2839" y="870"/>
                  </a:lnTo>
                  <a:lnTo>
                    <a:pt x="2845" y="870"/>
                  </a:lnTo>
                  <a:lnTo>
                    <a:pt x="2851" y="870"/>
                  </a:lnTo>
                  <a:lnTo>
                    <a:pt x="2858" y="870"/>
                  </a:lnTo>
                  <a:lnTo>
                    <a:pt x="2864" y="870"/>
                  </a:lnTo>
                  <a:lnTo>
                    <a:pt x="2871" y="870"/>
                  </a:lnTo>
                  <a:lnTo>
                    <a:pt x="2877" y="870"/>
                  </a:lnTo>
                  <a:lnTo>
                    <a:pt x="2883" y="870"/>
                  </a:lnTo>
                  <a:lnTo>
                    <a:pt x="2890" y="870"/>
                  </a:lnTo>
                  <a:lnTo>
                    <a:pt x="2896" y="870"/>
                  </a:lnTo>
                  <a:lnTo>
                    <a:pt x="2902" y="870"/>
                  </a:lnTo>
                  <a:lnTo>
                    <a:pt x="2909" y="870"/>
                  </a:lnTo>
                  <a:lnTo>
                    <a:pt x="2915" y="870"/>
                  </a:lnTo>
                  <a:lnTo>
                    <a:pt x="2922" y="870"/>
                  </a:lnTo>
                  <a:lnTo>
                    <a:pt x="2928" y="870"/>
                  </a:lnTo>
                  <a:lnTo>
                    <a:pt x="2934" y="870"/>
                  </a:lnTo>
                  <a:lnTo>
                    <a:pt x="2941" y="870"/>
                  </a:lnTo>
                  <a:lnTo>
                    <a:pt x="2947" y="870"/>
                  </a:lnTo>
                  <a:lnTo>
                    <a:pt x="2953" y="870"/>
                  </a:lnTo>
                  <a:lnTo>
                    <a:pt x="2960" y="870"/>
                  </a:lnTo>
                  <a:lnTo>
                    <a:pt x="2966" y="870"/>
                  </a:lnTo>
                  <a:lnTo>
                    <a:pt x="2973" y="870"/>
                  </a:lnTo>
                  <a:lnTo>
                    <a:pt x="2979" y="870"/>
                  </a:lnTo>
                  <a:lnTo>
                    <a:pt x="2985" y="870"/>
                  </a:lnTo>
                  <a:lnTo>
                    <a:pt x="2992" y="870"/>
                  </a:lnTo>
                  <a:lnTo>
                    <a:pt x="2998" y="870"/>
                  </a:lnTo>
                  <a:lnTo>
                    <a:pt x="3004" y="870"/>
                  </a:lnTo>
                  <a:lnTo>
                    <a:pt x="3011" y="870"/>
                  </a:lnTo>
                  <a:lnTo>
                    <a:pt x="3017" y="870"/>
                  </a:lnTo>
                  <a:lnTo>
                    <a:pt x="3024" y="870"/>
                  </a:lnTo>
                  <a:lnTo>
                    <a:pt x="3030" y="870"/>
                  </a:lnTo>
                  <a:lnTo>
                    <a:pt x="3036" y="870"/>
                  </a:lnTo>
                  <a:lnTo>
                    <a:pt x="3043" y="870"/>
                  </a:lnTo>
                  <a:lnTo>
                    <a:pt x="3049" y="870"/>
                  </a:lnTo>
                  <a:lnTo>
                    <a:pt x="3055" y="870"/>
                  </a:lnTo>
                  <a:lnTo>
                    <a:pt x="3062" y="870"/>
                  </a:lnTo>
                  <a:lnTo>
                    <a:pt x="3068" y="870"/>
                  </a:lnTo>
                  <a:lnTo>
                    <a:pt x="3075" y="870"/>
                  </a:lnTo>
                  <a:lnTo>
                    <a:pt x="3081" y="870"/>
                  </a:lnTo>
                  <a:lnTo>
                    <a:pt x="3087" y="870"/>
                  </a:lnTo>
                  <a:lnTo>
                    <a:pt x="3094" y="870"/>
                  </a:lnTo>
                  <a:lnTo>
                    <a:pt x="3100" y="870"/>
                  </a:lnTo>
                  <a:lnTo>
                    <a:pt x="3107" y="870"/>
                  </a:lnTo>
                  <a:lnTo>
                    <a:pt x="3113" y="870"/>
                  </a:lnTo>
                  <a:lnTo>
                    <a:pt x="3119" y="870"/>
                  </a:lnTo>
                  <a:lnTo>
                    <a:pt x="3126" y="870"/>
                  </a:lnTo>
                  <a:lnTo>
                    <a:pt x="3132" y="863"/>
                  </a:lnTo>
                  <a:lnTo>
                    <a:pt x="3138" y="863"/>
                  </a:lnTo>
                  <a:lnTo>
                    <a:pt x="3145" y="863"/>
                  </a:lnTo>
                  <a:lnTo>
                    <a:pt x="3151" y="863"/>
                  </a:lnTo>
                  <a:lnTo>
                    <a:pt x="3158" y="863"/>
                  </a:lnTo>
                  <a:lnTo>
                    <a:pt x="3164" y="857"/>
                  </a:lnTo>
                  <a:lnTo>
                    <a:pt x="3170" y="857"/>
                  </a:lnTo>
                  <a:lnTo>
                    <a:pt x="3177" y="857"/>
                  </a:lnTo>
                  <a:lnTo>
                    <a:pt x="3183" y="857"/>
                  </a:lnTo>
                  <a:lnTo>
                    <a:pt x="3189" y="857"/>
                  </a:lnTo>
                  <a:lnTo>
                    <a:pt x="3196" y="857"/>
                  </a:lnTo>
                  <a:lnTo>
                    <a:pt x="3202" y="857"/>
                  </a:lnTo>
                  <a:lnTo>
                    <a:pt x="3209" y="857"/>
                  </a:lnTo>
                  <a:lnTo>
                    <a:pt x="3215" y="850"/>
                  </a:lnTo>
                  <a:lnTo>
                    <a:pt x="3221" y="850"/>
                  </a:lnTo>
                  <a:lnTo>
                    <a:pt x="3228" y="850"/>
                  </a:lnTo>
                  <a:lnTo>
                    <a:pt x="3234" y="850"/>
                  </a:lnTo>
                  <a:lnTo>
                    <a:pt x="3240" y="850"/>
                  </a:lnTo>
                  <a:lnTo>
                    <a:pt x="3247" y="850"/>
                  </a:lnTo>
                  <a:lnTo>
                    <a:pt x="3253" y="850"/>
                  </a:lnTo>
                  <a:lnTo>
                    <a:pt x="3260" y="850"/>
                  </a:lnTo>
                  <a:lnTo>
                    <a:pt x="3266" y="844"/>
                  </a:lnTo>
                  <a:lnTo>
                    <a:pt x="3272" y="844"/>
                  </a:lnTo>
                  <a:lnTo>
                    <a:pt x="3279" y="844"/>
                  </a:lnTo>
                  <a:lnTo>
                    <a:pt x="3285" y="844"/>
                  </a:lnTo>
                  <a:lnTo>
                    <a:pt x="3292" y="844"/>
                  </a:lnTo>
                  <a:lnTo>
                    <a:pt x="3298" y="844"/>
                  </a:lnTo>
                  <a:lnTo>
                    <a:pt x="3304" y="844"/>
                  </a:lnTo>
                  <a:lnTo>
                    <a:pt x="3311" y="838"/>
                  </a:lnTo>
                  <a:lnTo>
                    <a:pt x="3317" y="844"/>
                  </a:lnTo>
                  <a:lnTo>
                    <a:pt x="3323" y="844"/>
                  </a:lnTo>
                  <a:lnTo>
                    <a:pt x="3330" y="844"/>
                  </a:lnTo>
                  <a:lnTo>
                    <a:pt x="3336" y="838"/>
                  </a:lnTo>
                  <a:lnTo>
                    <a:pt x="3343" y="838"/>
                  </a:lnTo>
                  <a:lnTo>
                    <a:pt x="3349" y="838"/>
                  </a:lnTo>
                  <a:lnTo>
                    <a:pt x="3355" y="831"/>
                  </a:lnTo>
                  <a:lnTo>
                    <a:pt x="3362" y="825"/>
                  </a:lnTo>
                  <a:lnTo>
                    <a:pt x="3368" y="818"/>
                  </a:lnTo>
                  <a:lnTo>
                    <a:pt x="3374" y="812"/>
                  </a:lnTo>
                  <a:lnTo>
                    <a:pt x="3381" y="812"/>
                  </a:lnTo>
                  <a:lnTo>
                    <a:pt x="3387" y="812"/>
                  </a:lnTo>
                  <a:lnTo>
                    <a:pt x="3394" y="812"/>
                  </a:lnTo>
                  <a:lnTo>
                    <a:pt x="3400" y="812"/>
                  </a:lnTo>
                  <a:lnTo>
                    <a:pt x="3406" y="812"/>
                  </a:lnTo>
                  <a:lnTo>
                    <a:pt x="3413" y="806"/>
                  </a:lnTo>
                  <a:lnTo>
                    <a:pt x="3419" y="799"/>
                  </a:lnTo>
                  <a:lnTo>
                    <a:pt x="3425" y="780"/>
                  </a:lnTo>
                  <a:lnTo>
                    <a:pt x="3432" y="703"/>
                  </a:lnTo>
                  <a:lnTo>
                    <a:pt x="3438" y="544"/>
                  </a:lnTo>
                  <a:lnTo>
                    <a:pt x="3445" y="307"/>
                  </a:lnTo>
                  <a:lnTo>
                    <a:pt x="3451" y="96"/>
                  </a:lnTo>
                  <a:lnTo>
                    <a:pt x="3457" y="0"/>
                  </a:lnTo>
                  <a:lnTo>
                    <a:pt x="3464" y="26"/>
                  </a:lnTo>
                  <a:lnTo>
                    <a:pt x="3470" y="102"/>
                  </a:lnTo>
                  <a:lnTo>
                    <a:pt x="3476" y="192"/>
                  </a:lnTo>
                  <a:lnTo>
                    <a:pt x="3483" y="275"/>
                  </a:lnTo>
                  <a:lnTo>
                    <a:pt x="3489" y="333"/>
                  </a:lnTo>
                  <a:lnTo>
                    <a:pt x="3496" y="371"/>
                  </a:lnTo>
                  <a:lnTo>
                    <a:pt x="3502" y="390"/>
                  </a:lnTo>
                  <a:lnTo>
                    <a:pt x="3508" y="416"/>
                  </a:lnTo>
                  <a:lnTo>
                    <a:pt x="3515" y="441"/>
                  </a:lnTo>
                  <a:lnTo>
                    <a:pt x="3521" y="480"/>
                  </a:lnTo>
                  <a:lnTo>
                    <a:pt x="3528" y="524"/>
                  </a:lnTo>
                  <a:lnTo>
                    <a:pt x="3534" y="569"/>
                  </a:lnTo>
                  <a:lnTo>
                    <a:pt x="3540" y="614"/>
                  </a:lnTo>
                  <a:lnTo>
                    <a:pt x="3547" y="652"/>
                  </a:lnTo>
                  <a:lnTo>
                    <a:pt x="3553" y="684"/>
                  </a:lnTo>
                  <a:lnTo>
                    <a:pt x="3559" y="710"/>
                  </a:lnTo>
                  <a:lnTo>
                    <a:pt x="3566" y="729"/>
                  </a:lnTo>
                  <a:lnTo>
                    <a:pt x="3572" y="748"/>
                  </a:lnTo>
                  <a:lnTo>
                    <a:pt x="3579" y="767"/>
                  </a:lnTo>
                  <a:lnTo>
                    <a:pt x="3585" y="780"/>
                  </a:lnTo>
                  <a:lnTo>
                    <a:pt x="3591" y="793"/>
                  </a:lnTo>
                  <a:lnTo>
                    <a:pt x="3598" y="799"/>
                  </a:lnTo>
                  <a:lnTo>
                    <a:pt x="3604" y="812"/>
                  </a:lnTo>
                  <a:lnTo>
                    <a:pt x="3610" y="818"/>
                  </a:lnTo>
                  <a:lnTo>
                    <a:pt x="3617" y="825"/>
                  </a:lnTo>
                  <a:lnTo>
                    <a:pt x="3623" y="825"/>
                  </a:lnTo>
                  <a:lnTo>
                    <a:pt x="3630" y="825"/>
                  </a:lnTo>
                  <a:lnTo>
                    <a:pt x="3636" y="831"/>
                  </a:lnTo>
                  <a:lnTo>
                    <a:pt x="3642" y="831"/>
                  </a:lnTo>
                  <a:lnTo>
                    <a:pt x="3649" y="831"/>
                  </a:lnTo>
                  <a:lnTo>
                    <a:pt x="3655" y="831"/>
                  </a:lnTo>
                  <a:lnTo>
                    <a:pt x="3661" y="831"/>
                  </a:lnTo>
                  <a:lnTo>
                    <a:pt x="3668" y="838"/>
                  </a:lnTo>
                  <a:lnTo>
                    <a:pt x="3674" y="838"/>
                  </a:lnTo>
                  <a:lnTo>
                    <a:pt x="3681" y="838"/>
                  </a:lnTo>
                  <a:lnTo>
                    <a:pt x="3687" y="838"/>
                  </a:lnTo>
                  <a:lnTo>
                    <a:pt x="3693" y="844"/>
                  </a:lnTo>
                  <a:lnTo>
                    <a:pt x="3700" y="844"/>
                  </a:lnTo>
                  <a:lnTo>
                    <a:pt x="3706" y="844"/>
                  </a:lnTo>
                  <a:lnTo>
                    <a:pt x="3713" y="844"/>
                  </a:lnTo>
                  <a:lnTo>
                    <a:pt x="3719" y="844"/>
                  </a:lnTo>
                  <a:lnTo>
                    <a:pt x="3725" y="844"/>
                  </a:lnTo>
                  <a:lnTo>
                    <a:pt x="3732" y="844"/>
                  </a:lnTo>
                  <a:lnTo>
                    <a:pt x="3738" y="850"/>
                  </a:lnTo>
                  <a:lnTo>
                    <a:pt x="3744" y="850"/>
                  </a:lnTo>
                  <a:lnTo>
                    <a:pt x="3751" y="850"/>
                  </a:lnTo>
                  <a:lnTo>
                    <a:pt x="3757" y="844"/>
                  </a:lnTo>
                  <a:lnTo>
                    <a:pt x="3764" y="850"/>
                  </a:lnTo>
                  <a:lnTo>
                    <a:pt x="3770" y="850"/>
                  </a:lnTo>
                  <a:lnTo>
                    <a:pt x="3776" y="850"/>
                  </a:lnTo>
                  <a:lnTo>
                    <a:pt x="3783" y="850"/>
                  </a:lnTo>
                  <a:lnTo>
                    <a:pt x="3789" y="850"/>
                  </a:lnTo>
                  <a:lnTo>
                    <a:pt x="3795" y="850"/>
                  </a:lnTo>
                  <a:lnTo>
                    <a:pt x="3802" y="850"/>
                  </a:lnTo>
                  <a:lnTo>
                    <a:pt x="3808" y="850"/>
                  </a:lnTo>
                  <a:lnTo>
                    <a:pt x="3815" y="850"/>
                  </a:lnTo>
                  <a:lnTo>
                    <a:pt x="3821" y="850"/>
                  </a:lnTo>
                  <a:lnTo>
                    <a:pt x="3827" y="850"/>
                  </a:lnTo>
                  <a:lnTo>
                    <a:pt x="3834" y="850"/>
                  </a:lnTo>
                  <a:lnTo>
                    <a:pt x="3840" y="850"/>
                  </a:lnTo>
                  <a:lnTo>
                    <a:pt x="3846" y="850"/>
                  </a:lnTo>
                  <a:lnTo>
                    <a:pt x="3853" y="850"/>
                  </a:lnTo>
                  <a:lnTo>
                    <a:pt x="3859" y="850"/>
                  </a:lnTo>
                  <a:lnTo>
                    <a:pt x="3866" y="850"/>
                  </a:lnTo>
                  <a:lnTo>
                    <a:pt x="3872" y="850"/>
                  </a:lnTo>
                  <a:lnTo>
                    <a:pt x="3878" y="850"/>
                  </a:lnTo>
                  <a:lnTo>
                    <a:pt x="3885" y="850"/>
                  </a:lnTo>
                  <a:lnTo>
                    <a:pt x="3891" y="850"/>
                  </a:lnTo>
                  <a:lnTo>
                    <a:pt x="3897" y="850"/>
                  </a:lnTo>
                  <a:lnTo>
                    <a:pt x="3904" y="844"/>
                  </a:lnTo>
                  <a:lnTo>
                    <a:pt x="3910" y="844"/>
                  </a:lnTo>
                  <a:lnTo>
                    <a:pt x="3917" y="844"/>
                  </a:lnTo>
                  <a:lnTo>
                    <a:pt x="3923" y="844"/>
                  </a:lnTo>
                  <a:lnTo>
                    <a:pt x="3929" y="844"/>
                  </a:lnTo>
                  <a:lnTo>
                    <a:pt x="3936" y="844"/>
                  </a:lnTo>
                  <a:lnTo>
                    <a:pt x="3942" y="844"/>
                  </a:lnTo>
                  <a:lnTo>
                    <a:pt x="3949" y="844"/>
                  </a:lnTo>
                  <a:lnTo>
                    <a:pt x="3955" y="844"/>
                  </a:lnTo>
                  <a:lnTo>
                    <a:pt x="3961" y="844"/>
                  </a:lnTo>
                  <a:lnTo>
                    <a:pt x="3968" y="844"/>
                  </a:lnTo>
                  <a:lnTo>
                    <a:pt x="3974" y="844"/>
                  </a:lnTo>
                  <a:lnTo>
                    <a:pt x="3980" y="844"/>
                  </a:lnTo>
                  <a:lnTo>
                    <a:pt x="3987" y="844"/>
                  </a:lnTo>
                  <a:lnTo>
                    <a:pt x="3993" y="844"/>
                  </a:lnTo>
                  <a:lnTo>
                    <a:pt x="4000" y="844"/>
                  </a:lnTo>
                  <a:lnTo>
                    <a:pt x="4006" y="850"/>
                  </a:lnTo>
                  <a:lnTo>
                    <a:pt x="4012" y="844"/>
                  </a:lnTo>
                  <a:lnTo>
                    <a:pt x="4019" y="844"/>
                  </a:lnTo>
                  <a:lnTo>
                    <a:pt x="4025" y="844"/>
                  </a:lnTo>
                  <a:lnTo>
                    <a:pt x="4031" y="844"/>
                  </a:lnTo>
                  <a:lnTo>
                    <a:pt x="4038" y="844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76" name="Freeform 92"/>
            <p:cNvSpPr>
              <a:spLocks/>
            </p:cNvSpPr>
            <p:nvPr/>
          </p:nvSpPr>
          <p:spPr bwMode="auto">
            <a:xfrm>
              <a:off x="579815" y="1690277"/>
              <a:ext cx="2613708" cy="711035"/>
            </a:xfrm>
            <a:custGeom>
              <a:avLst/>
              <a:gdLst>
                <a:gd name="T0" fmla="*/ 57 w 4038"/>
                <a:gd name="T1" fmla="*/ 825 h 838"/>
                <a:gd name="T2" fmla="*/ 121 w 4038"/>
                <a:gd name="T3" fmla="*/ 812 h 838"/>
                <a:gd name="T4" fmla="*/ 185 w 4038"/>
                <a:gd name="T5" fmla="*/ 819 h 838"/>
                <a:gd name="T6" fmla="*/ 249 w 4038"/>
                <a:gd name="T7" fmla="*/ 825 h 838"/>
                <a:gd name="T8" fmla="*/ 313 w 4038"/>
                <a:gd name="T9" fmla="*/ 819 h 838"/>
                <a:gd name="T10" fmla="*/ 376 w 4038"/>
                <a:gd name="T11" fmla="*/ 819 h 838"/>
                <a:gd name="T12" fmla="*/ 440 w 4038"/>
                <a:gd name="T13" fmla="*/ 825 h 838"/>
                <a:gd name="T14" fmla="*/ 504 w 4038"/>
                <a:gd name="T15" fmla="*/ 812 h 838"/>
                <a:gd name="T16" fmla="*/ 568 w 4038"/>
                <a:gd name="T17" fmla="*/ 812 h 838"/>
                <a:gd name="T18" fmla="*/ 632 w 4038"/>
                <a:gd name="T19" fmla="*/ 819 h 838"/>
                <a:gd name="T20" fmla="*/ 695 w 4038"/>
                <a:gd name="T21" fmla="*/ 812 h 838"/>
                <a:gd name="T22" fmla="*/ 759 w 4038"/>
                <a:gd name="T23" fmla="*/ 812 h 838"/>
                <a:gd name="T24" fmla="*/ 823 w 4038"/>
                <a:gd name="T25" fmla="*/ 812 h 838"/>
                <a:gd name="T26" fmla="*/ 887 w 4038"/>
                <a:gd name="T27" fmla="*/ 825 h 838"/>
                <a:gd name="T28" fmla="*/ 951 w 4038"/>
                <a:gd name="T29" fmla="*/ 819 h 838"/>
                <a:gd name="T30" fmla="*/ 1014 w 4038"/>
                <a:gd name="T31" fmla="*/ 806 h 838"/>
                <a:gd name="T32" fmla="*/ 1078 w 4038"/>
                <a:gd name="T33" fmla="*/ 806 h 838"/>
                <a:gd name="T34" fmla="*/ 1142 w 4038"/>
                <a:gd name="T35" fmla="*/ 806 h 838"/>
                <a:gd name="T36" fmla="*/ 1206 w 4038"/>
                <a:gd name="T37" fmla="*/ 806 h 838"/>
                <a:gd name="T38" fmla="*/ 1269 w 4038"/>
                <a:gd name="T39" fmla="*/ 806 h 838"/>
                <a:gd name="T40" fmla="*/ 1333 w 4038"/>
                <a:gd name="T41" fmla="*/ 806 h 838"/>
                <a:gd name="T42" fmla="*/ 1397 w 4038"/>
                <a:gd name="T43" fmla="*/ 806 h 838"/>
                <a:gd name="T44" fmla="*/ 1461 w 4038"/>
                <a:gd name="T45" fmla="*/ 806 h 838"/>
                <a:gd name="T46" fmla="*/ 1525 w 4038"/>
                <a:gd name="T47" fmla="*/ 800 h 838"/>
                <a:gd name="T48" fmla="*/ 1588 w 4038"/>
                <a:gd name="T49" fmla="*/ 806 h 838"/>
                <a:gd name="T50" fmla="*/ 1652 w 4038"/>
                <a:gd name="T51" fmla="*/ 800 h 838"/>
                <a:gd name="T52" fmla="*/ 1716 w 4038"/>
                <a:gd name="T53" fmla="*/ 800 h 838"/>
                <a:gd name="T54" fmla="*/ 1780 w 4038"/>
                <a:gd name="T55" fmla="*/ 755 h 838"/>
                <a:gd name="T56" fmla="*/ 1844 w 4038"/>
                <a:gd name="T57" fmla="*/ 793 h 838"/>
                <a:gd name="T58" fmla="*/ 1907 w 4038"/>
                <a:gd name="T59" fmla="*/ 787 h 838"/>
                <a:gd name="T60" fmla="*/ 1971 w 4038"/>
                <a:gd name="T61" fmla="*/ 800 h 838"/>
                <a:gd name="T62" fmla="*/ 2035 w 4038"/>
                <a:gd name="T63" fmla="*/ 793 h 838"/>
                <a:gd name="T64" fmla="*/ 2099 w 4038"/>
                <a:gd name="T65" fmla="*/ 793 h 838"/>
                <a:gd name="T66" fmla="*/ 2162 w 4038"/>
                <a:gd name="T67" fmla="*/ 793 h 838"/>
                <a:gd name="T68" fmla="*/ 2226 w 4038"/>
                <a:gd name="T69" fmla="*/ 793 h 838"/>
                <a:gd name="T70" fmla="*/ 2290 w 4038"/>
                <a:gd name="T71" fmla="*/ 793 h 838"/>
                <a:gd name="T72" fmla="*/ 2354 w 4038"/>
                <a:gd name="T73" fmla="*/ 787 h 838"/>
                <a:gd name="T74" fmla="*/ 2418 w 4038"/>
                <a:gd name="T75" fmla="*/ 787 h 838"/>
                <a:gd name="T76" fmla="*/ 2481 w 4038"/>
                <a:gd name="T77" fmla="*/ 787 h 838"/>
                <a:gd name="T78" fmla="*/ 2545 w 4038"/>
                <a:gd name="T79" fmla="*/ 780 h 838"/>
                <a:gd name="T80" fmla="*/ 2609 w 4038"/>
                <a:gd name="T81" fmla="*/ 780 h 838"/>
                <a:gd name="T82" fmla="*/ 2673 w 4038"/>
                <a:gd name="T83" fmla="*/ 780 h 838"/>
                <a:gd name="T84" fmla="*/ 2737 w 4038"/>
                <a:gd name="T85" fmla="*/ 780 h 838"/>
                <a:gd name="T86" fmla="*/ 2800 w 4038"/>
                <a:gd name="T87" fmla="*/ 780 h 838"/>
                <a:gd name="T88" fmla="*/ 2864 w 4038"/>
                <a:gd name="T89" fmla="*/ 774 h 838"/>
                <a:gd name="T90" fmla="*/ 2928 w 4038"/>
                <a:gd name="T91" fmla="*/ 780 h 838"/>
                <a:gd name="T92" fmla="*/ 2992 w 4038"/>
                <a:gd name="T93" fmla="*/ 774 h 838"/>
                <a:gd name="T94" fmla="*/ 3055 w 4038"/>
                <a:gd name="T95" fmla="*/ 774 h 838"/>
                <a:gd name="T96" fmla="*/ 3119 w 4038"/>
                <a:gd name="T97" fmla="*/ 768 h 838"/>
                <a:gd name="T98" fmla="*/ 3183 w 4038"/>
                <a:gd name="T99" fmla="*/ 768 h 838"/>
                <a:gd name="T100" fmla="*/ 3247 w 4038"/>
                <a:gd name="T101" fmla="*/ 761 h 838"/>
                <a:gd name="T102" fmla="*/ 3311 w 4038"/>
                <a:gd name="T103" fmla="*/ 755 h 838"/>
                <a:gd name="T104" fmla="*/ 3374 w 4038"/>
                <a:gd name="T105" fmla="*/ 729 h 838"/>
                <a:gd name="T106" fmla="*/ 3438 w 4038"/>
                <a:gd name="T107" fmla="*/ 0 h 838"/>
                <a:gd name="T108" fmla="*/ 3502 w 4038"/>
                <a:gd name="T109" fmla="*/ 390 h 838"/>
                <a:gd name="T110" fmla="*/ 3566 w 4038"/>
                <a:gd name="T111" fmla="*/ 678 h 838"/>
                <a:gd name="T112" fmla="*/ 3630 w 4038"/>
                <a:gd name="T113" fmla="*/ 736 h 838"/>
                <a:gd name="T114" fmla="*/ 3693 w 4038"/>
                <a:gd name="T115" fmla="*/ 755 h 838"/>
                <a:gd name="T116" fmla="*/ 3757 w 4038"/>
                <a:gd name="T117" fmla="*/ 761 h 838"/>
                <a:gd name="T118" fmla="*/ 3821 w 4038"/>
                <a:gd name="T119" fmla="*/ 761 h 838"/>
                <a:gd name="T120" fmla="*/ 3885 w 4038"/>
                <a:gd name="T121" fmla="*/ 755 h 838"/>
                <a:gd name="T122" fmla="*/ 3949 w 4038"/>
                <a:gd name="T123" fmla="*/ 755 h 838"/>
                <a:gd name="T124" fmla="*/ 4012 w 4038"/>
                <a:gd name="T125" fmla="*/ 755 h 8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838"/>
                <a:gd name="T191" fmla="*/ 4038 w 4038"/>
                <a:gd name="T192" fmla="*/ 838 h 8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838">
                  <a:moveTo>
                    <a:pt x="0" y="832"/>
                  </a:moveTo>
                  <a:lnTo>
                    <a:pt x="6" y="832"/>
                  </a:lnTo>
                  <a:lnTo>
                    <a:pt x="13" y="838"/>
                  </a:lnTo>
                  <a:lnTo>
                    <a:pt x="19" y="838"/>
                  </a:lnTo>
                  <a:lnTo>
                    <a:pt x="26" y="832"/>
                  </a:lnTo>
                  <a:lnTo>
                    <a:pt x="32" y="832"/>
                  </a:lnTo>
                  <a:lnTo>
                    <a:pt x="38" y="832"/>
                  </a:lnTo>
                  <a:lnTo>
                    <a:pt x="45" y="832"/>
                  </a:lnTo>
                  <a:lnTo>
                    <a:pt x="51" y="825"/>
                  </a:lnTo>
                  <a:lnTo>
                    <a:pt x="57" y="825"/>
                  </a:lnTo>
                  <a:lnTo>
                    <a:pt x="64" y="825"/>
                  </a:lnTo>
                  <a:lnTo>
                    <a:pt x="70" y="819"/>
                  </a:lnTo>
                  <a:lnTo>
                    <a:pt x="77" y="819"/>
                  </a:lnTo>
                  <a:lnTo>
                    <a:pt x="83" y="819"/>
                  </a:lnTo>
                  <a:lnTo>
                    <a:pt x="89" y="819"/>
                  </a:lnTo>
                  <a:lnTo>
                    <a:pt x="96" y="812"/>
                  </a:lnTo>
                  <a:lnTo>
                    <a:pt x="102" y="812"/>
                  </a:lnTo>
                  <a:lnTo>
                    <a:pt x="109" y="812"/>
                  </a:lnTo>
                  <a:lnTo>
                    <a:pt x="115" y="812"/>
                  </a:lnTo>
                  <a:lnTo>
                    <a:pt x="121" y="812"/>
                  </a:lnTo>
                  <a:lnTo>
                    <a:pt x="128" y="819"/>
                  </a:lnTo>
                  <a:lnTo>
                    <a:pt x="134" y="819"/>
                  </a:lnTo>
                  <a:lnTo>
                    <a:pt x="140" y="825"/>
                  </a:lnTo>
                  <a:lnTo>
                    <a:pt x="147" y="825"/>
                  </a:lnTo>
                  <a:lnTo>
                    <a:pt x="153" y="825"/>
                  </a:lnTo>
                  <a:lnTo>
                    <a:pt x="160" y="825"/>
                  </a:lnTo>
                  <a:lnTo>
                    <a:pt x="166" y="825"/>
                  </a:lnTo>
                  <a:lnTo>
                    <a:pt x="172" y="819"/>
                  </a:lnTo>
                  <a:lnTo>
                    <a:pt x="179" y="819"/>
                  </a:lnTo>
                  <a:lnTo>
                    <a:pt x="185" y="819"/>
                  </a:lnTo>
                  <a:lnTo>
                    <a:pt x="191" y="819"/>
                  </a:lnTo>
                  <a:lnTo>
                    <a:pt x="198" y="819"/>
                  </a:lnTo>
                  <a:lnTo>
                    <a:pt x="204" y="819"/>
                  </a:lnTo>
                  <a:lnTo>
                    <a:pt x="211" y="819"/>
                  </a:lnTo>
                  <a:lnTo>
                    <a:pt x="217" y="812"/>
                  </a:lnTo>
                  <a:lnTo>
                    <a:pt x="223" y="819"/>
                  </a:lnTo>
                  <a:lnTo>
                    <a:pt x="230" y="819"/>
                  </a:lnTo>
                  <a:lnTo>
                    <a:pt x="236" y="819"/>
                  </a:lnTo>
                  <a:lnTo>
                    <a:pt x="242" y="825"/>
                  </a:lnTo>
                  <a:lnTo>
                    <a:pt x="249" y="825"/>
                  </a:lnTo>
                  <a:lnTo>
                    <a:pt x="255" y="825"/>
                  </a:lnTo>
                  <a:lnTo>
                    <a:pt x="262" y="825"/>
                  </a:lnTo>
                  <a:lnTo>
                    <a:pt x="268" y="825"/>
                  </a:lnTo>
                  <a:lnTo>
                    <a:pt x="274" y="825"/>
                  </a:lnTo>
                  <a:lnTo>
                    <a:pt x="281" y="819"/>
                  </a:lnTo>
                  <a:lnTo>
                    <a:pt x="287" y="819"/>
                  </a:lnTo>
                  <a:lnTo>
                    <a:pt x="294" y="819"/>
                  </a:lnTo>
                  <a:lnTo>
                    <a:pt x="300" y="819"/>
                  </a:lnTo>
                  <a:lnTo>
                    <a:pt x="306" y="819"/>
                  </a:lnTo>
                  <a:lnTo>
                    <a:pt x="313" y="819"/>
                  </a:lnTo>
                  <a:lnTo>
                    <a:pt x="319" y="812"/>
                  </a:lnTo>
                  <a:lnTo>
                    <a:pt x="325" y="819"/>
                  </a:lnTo>
                  <a:lnTo>
                    <a:pt x="332" y="819"/>
                  </a:lnTo>
                  <a:lnTo>
                    <a:pt x="338" y="819"/>
                  </a:lnTo>
                  <a:lnTo>
                    <a:pt x="345" y="819"/>
                  </a:lnTo>
                  <a:lnTo>
                    <a:pt x="351" y="819"/>
                  </a:lnTo>
                  <a:lnTo>
                    <a:pt x="357" y="819"/>
                  </a:lnTo>
                  <a:lnTo>
                    <a:pt x="364" y="819"/>
                  </a:lnTo>
                  <a:lnTo>
                    <a:pt x="370" y="825"/>
                  </a:lnTo>
                  <a:lnTo>
                    <a:pt x="376" y="819"/>
                  </a:lnTo>
                  <a:lnTo>
                    <a:pt x="383" y="819"/>
                  </a:lnTo>
                  <a:lnTo>
                    <a:pt x="389" y="819"/>
                  </a:lnTo>
                  <a:lnTo>
                    <a:pt x="396" y="819"/>
                  </a:lnTo>
                  <a:lnTo>
                    <a:pt x="402" y="819"/>
                  </a:lnTo>
                  <a:lnTo>
                    <a:pt x="408" y="819"/>
                  </a:lnTo>
                  <a:lnTo>
                    <a:pt x="415" y="819"/>
                  </a:lnTo>
                  <a:lnTo>
                    <a:pt x="421" y="819"/>
                  </a:lnTo>
                  <a:lnTo>
                    <a:pt x="427" y="819"/>
                  </a:lnTo>
                  <a:lnTo>
                    <a:pt x="434" y="825"/>
                  </a:lnTo>
                  <a:lnTo>
                    <a:pt x="440" y="825"/>
                  </a:lnTo>
                  <a:lnTo>
                    <a:pt x="447" y="825"/>
                  </a:lnTo>
                  <a:lnTo>
                    <a:pt x="453" y="825"/>
                  </a:lnTo>
                  <a:lnTo>
                    <a:pt x="459" y="825"/>
                  </a:lnTo>
                  <a:lnTo>
                    <a:pt x="466" y="825"/>
                  </a:lnTo>
                  <a:lnTo>
                    <a:pt x="472" y="825"/>
                  </a:lnTo>
                  <a:lnTo>
                    <a:pt x="478" y="819"/>
                  </a:lnTo>
                  <a:lnTo>
                    <a:pt x="485" y="819"/>
                  </a:lnTo>
                  <a:lnTo>
                    <a:pt x="491" y="819"/>
                  </a:lnTo>
                  <a:lnTo>
                    <a:pt x="498" y="819"/>
                  </a:lnTo>
                  <a:lnTo>
                    <a:pt x="504" y="812"/>
                  </a:lnTo>
                  <a:lnTo>
                    <a:pt x="510" y="812"/>
                  </a:lnTo>
                  <a:lnTo>
                    <a:pt x="517" y="812"/>
                  </a:lnTo>
                  <a:lnTo>
                    <a:pt x="523" y="812"/>
                  </a:lnTo>
                  <a:lnTo>
                    <a:pt x="530" y="812"/>
                  </a:lnTo>
                  <a:lnTo>
                    <a:pt x="536" y="819"/>
                  </a:lnTo>
                  <a:lnTo>
                    <a:pt x="542" y="819"/>
                  </a:lnTo>
                  <a:lnTo>
                    <a:pt x="549" y="819"/>
                  </a:lnTo>
                  <a:lnTo>
                    <a:pt x="555" y="812"/>
                  </a:lnTo>
                  <a:lnTo>
                    <a:pt x="561" y="819"/>
                  </a:lnTo>
                  <a:lnTo>
                    <a:pt x="568" y="812"/>
                  </a:lnTo>
                  <a:lnTo>
                    <a:pt x="574" y="812"/>
                  </a:lnTo>
                  <a:lnTo>
                    <a:pt x="581" y="812"/>
                  </a:lnTo>
                  <a:lnTo>
                    <a:pt x="587" y="812"/>
                  </a:lnTo>
                  <a:lnTo>
                    <a:pt x="593" y="812"/>
                  </a:lnTo>
                  <a:lnTo>
                    <a:pt x="600" y="812"/>
                  </a:lnTo>
                  <a:lnTo>
                    <a:pt x="606" y="812"/>
                  </a:lnTo>
                  <a:lnTo>
                    <a:pt x="612" y="819"/>
                  </a:lnTo>
                  <a:lnTo>
                    <a:pt x="619" y="819"/>
                  </a:lnTo>
                  <a:lnTo>
                    <a:pt x="625" y="819"/>
                  </a:lnTo>
                  <a:lnTo>
                    <a:pt x="632" y="819"/>
                  </a:lnTo>
                  <a:lnTo>
                    <a:pt x="638" y="819"/>
                  </a:lnTo>
                  <a:lnTo>
                    <a:pt x="644" y="819"/>
                  </a:lnTo>
                  <a:lnTo>
                    <a:pt x="651" y="819"/>
                  </a:lnTo>
                  <a:lnTo>
                    <a:pt x="657" y="819"/>
                  </a:lnTo>
                  <a:lnTo>
                    <a:pt x="663" y="812"/>
                  </a:lnTo>
                  <a:lnTo>
                    <a:pt x="670" y="812"/>
                  </a:lnTo>
                  <a:lnTo>
                    <a:pt x="676" y="812"/>
                  </a:lnTo>
                  <a:lnTo>
                    <a:pt x="683" y="812"/>
                  </a:lnTo>
                  <a:lnTo>
                    <a:pt x="689" y="812"/>
                  </a:lnTo>
                  <a:lnTo>
                    <a:pt x="695" y="812"/>
                  </a:lnTo>
                  <a:lnTo>
                    <a:pt x="702" y="812"/>
                  </a:lnTo>
                  <a:lnTo>
                    <a:pt x="708" y="812"/>
                  </a:lnTo>
                  <a:lnTo>
                    <a:pt x="714" y="812"/>
                  </a:lnTo>
                  <a:lnTo>
                    <a:pt x="721" y="812"/>
                  </a:lnTo>
                  <a:lnTo>
                    <a:pt x="727" y="812"/>
                  </a:lnTo>
                  <a:lnTo>
                    <a:pt x="734" y="812"/>
                  </a:lnTo>
                  <a:lnTo>
                    <a:pt x="740" y="812"/>
                  </a:lnTo>
                  <a:lnTo>
                    <a:pt x="746" y="806"/>
                  </a:lnTo>
                  <a:lnTo>
                    <a:pt x="753" y="806"/>
                  </a:lnTo>
                  <a:lnTo>
                    <a:pt x="759" y="812"/>
                  </a:lnTo>
                  <a:lnTo>
                    <a:pt x="766" y="812"/>
                  </a:lnTo>
                  <a:lnTo>
                    <a:pt x="772" y="806"/>
                  </a:lnTo>
                  <a:lnTo>
                    <a:pt x="778" y="812"/>
                  </a:lnTo>
                  <a:lnTo>
                    <a:pt x="785" y="806"/>
                  </a:lnTo>
                  <a:lnTo>
                    <a:pt x="791" y="806"/>
                  </a:lnTo>
                  <a:lnTo>
                    <a:pt x="797" y="812"/>
                  </a:lnTo>
                  <a:lnTo>
                    <a:pt x="804" y="812"/>
                  </a:lnTo>
                  <a:lnTo>
                    <a:pt x="810" y="812"/>
                  </a:lnTo>
                  <a:lnTo>
                    <a:pt x="817" y="812"/>
                  </a:lnTo>
                  <a:lnTo>
                    <a:pt x="823" y="812"/>
                  </a:lnTo>
                  <a:lnTo>
                    <a:pt x="829" y="812"/>
                  </a:lnTo>
                  <a:lnTo>
                    <a:pt x="836" y="806"/>
                  </a:lnTo>
                  <a:lnTo>
                    <a:pt x="842" y="812"/>
                  </a:lnTo>
                  <a:lnTo>
                    <a:pt x="848" y="812"/>
                  </a:lnTo>
                  <a:lnTo>
                    <a:pt x="855" y="812"/>
                  </a:lnTo>
                  <a:lnTo>
                    <a:pt x="861" y="812"/>
                  </a:lnTo>
                  <a:lnTo>
                    <a:pt x="868" y="819"/>
                  </a:lnTo>
                  <a:lnTo>
                    <a:pt x="874" y="819"/>
                  </a:lnTo>
                  <a:lnTo>
                    <a:pt x="880" y="819"/>
                  </a:lnTo>
                  <a:lnTo>
                    <a:pt x="887" y="825"/>
                  </a:lnTo>
                  <a:lnTo>
                    <a:pt x="893" y="825"/>
                  </a:lnTo>
                  <a:lnTo>
                    <a:pt x="899" y="819"/>
                  </a:lnTo>
                  <a:lnTo>
                    <a:pt x="906" y="819"/>
                  </a:lnTo>
                  <a:lnTo>
                    <a:pt x="912" y="819"/>
                  </a:lnTo>
                  <a:lnTo>
                    <a:pt x="919" y="819"/>
                  </a:lnTo>
                  <a:lnTo>
                    <a:pt x="925" y="819"/>
                  </a:lnTo>
                  <a:lnTo>
                    <a:pt x="931" y="819"/>
                  </a:lnTo>
                  <a:lnTo>
                    <a:pt x="938" y="819"/>
                  </a:lnTo>
                  <a:lnTo>
                    <a:pt x="944" y="819"/>
                  </a:lnTo>
                  <a:lnTo>
                    <a:pt x="951" y="819"/>
                  </a:lnTo>
                  <a:lnTo>
                    <a:pt x="957" y="812"/>
                  </a:lnTo>
                  <a:lnTo>
                    <a:pt x="963" y="812"/>
                  </a:lnTo>
                  <a:lnTo>
                    <a:pt x="970" y="812"/>
                  </a:lnTo>
                  <a:lnTo>
                    <a:pt x="976" y="812"/>
                  </a:lnTo>
                  <a:lnTo>
                    <a:pt x="982" y="812"/>
                  </a:lnTo>
                  <a:lnTo>
                    <a:pt x="989" y="812"/>
                  </a:lnTo>
                  <a:lnTo>
                    <a:pt x="995" y="806"/>
                  </a:lnTo>
                  <a:lnTo>
                    <a:pt x="1002" y="806"/>
                  </a:lnTo>
                  <a:lnTo>
                    <a:pt x="1008" y="806"/>
                  </a:lnTo>
                  <a:lnTo>
                    <a:pt x="1014" y="806"/>
                  </a:lnTo>
                  <a:lnTo>
                    <a:pt x="1021" y="806"/>
                  </a:lnTo>
                  <a:lnTo>
                    <a:pt x="1027" y="806"/>
                  </a:lnTo>
                  <a:lnTo>
                    <a:pt x="1033" y="806"/>
                  </a:lnTo>
                  <a:lnTo>
                    <a:pt x="1040" y="806"/>
                  </a:lnTo>
                  <a:lnTo>
                    <a:pt x="1046" y="806"/>
                  </a:lnTo>
                  <a:lnTo>
                    <a:pt x="1053" y="806"/>
                  </a:lnTo>
                  <a:lnTo>
                    <a:pt x="1059" y="806"/>
                  </a:lnTo>
                  <a:lnTo>
                    <a:pt x="1065" y="806"/>
                  </a:lnTo>
                  <a:lnTo>
                    <a:pt x="1072" y="806"/>
                  </a:lnTo>
                  <a:lnTo>
                    <a:pt x="1078" y="806"/>
                  </a:lnTo>
                  <a:lnTo>
                    <a:pt x="1084" y="806"/>
                  </a:lnTo>
                  <a:lnTo>
                    <a:pt x="1091" y="806"/>
                  </a:lnTo>
                  <a:lnTo>
                    <a:pt x="1097" y="806"/>
                  </a:lnTo>
                  <a:lnTo>
                    <a:pt x="1104" y="806"/>
                  </a:lnTo>
                  <a:lnTo>
                    <a:pt x="1110" y="806"/>
                  </a:lnTo>
                  <a:lnTo>
                    <a:pt x="1116" y="806"/>
                  </a:lnTo>
                  <a:lnTo>
                    <a:pt x="1123" y="806"/>
                  </a:lnTo>
                  <a:lnTo>
                    <a:pt x="1129" y="806"/>
                  </a:lnTo>
                  <a:lnTo>
                    <a:pt x="1135" y="806"/>
                  </a:lnTo>
                  <a:lnTo>
                    <a:pt x="1142" y="806"/>
                  </a:lnTo>
                  <a:lnTo>
                    <a:pt x="1148" y="806"/>
                  </a:lnTo>
                  <a:lnTo>
                    <a:pt x="1155" y="806"/>
                  </a:lnTo>
                  <a:lnTo>
                    <a:pt x="1161" y="806"/>
                  </a:lnTo>
                  <a:lnTo>
                    <a:pt x="1167" y="806"/>
                  </a:lnTo>
                  <a:lnTo>
                    <a:pt x="1174" y="806"/>
                  </a:lnTo>
                  <a:lnTo>
                    <a:pt x="1180" y="806"/>
                  </a:lnTo>
                  <a:lnTo>
                    <a:pt x="1187" y="806"/>
                  </a:lnTo>
                  <a:lnTo>
                    <a:pt x="1193" y="806"/>
                  </a:lnTo>
                  <a:lnTo>
                    <a:pt x="1199" y="806"/>
                  </a:lnTo>
                  <a:lnTo>
                    <a:pt x="1206" y="806"/>
                  </a:lnTo>
                  <a:lnTo>
                    <a:pt x="1212" y="806"/>
                  </a:lnTo>
                  <a:lnTo>
                    <a:pt x="1218" y="806"/>
                  </a:lnTo>
                  <a:lnTo>
                    <a:pt x="1225" y="806"/>
                  </a:lnTo>
                  <a:lnTo>
                    <a:pt x="1231" y="806"/>
                  </a:lnTo>
                  <a:lnTo>
                    <a:pt x="1238" y="806"/>
                  </a:lnTo>
                  <a:lnTo>
                    <a:pt x="1244" y="806"/>
                  </a:lnTo>
                  <a:lnTo>
                    <a:pt x="1250" y="806"/>
                  </a:lnTo>
                  <a:lnTo>
                    <a:pt x="1257" y="806"/>
                  </a:lnTo>
                  <a:lnTo>
                    <a:pt x="1263" y="806"/>
                  </a:lnTo>
                  <a:lnTo>
                    <a:pt x="1269" y="806"/>
                  </a:lnTo>
                  <a:lnTo>
                    <a:pt x="1276" y="806"/>
                  </a:lnTo>
                  <a:lnTo>
                    <a:pt x="1282" y="806"/>
                  </a:lnTo>
                  <a:lnTo>
                    <a:pt x="1289" y="806"/>
                  </a:lnTo>
                  <a:lnTo>
                    <a:pt x="1295" y="806"/>
                  </a:lnTo>
                  <a:lnTo>
                    <a:pt x="1301" y="806"/>
                  </a:lnTo>
                  <a:lnTo>
                    <a:pt x="1308" y="806"/>
                  </a:lnTo>
                  <a:lnTo>
                    <a:pt x="1314" y="806"/>
                  </a:lnTo>
                  <a:lnTo>
                    <a:pt x="1320" y="806"/>
                  </a:lnTo>
                  <a:lnTo>
                    <a:pt x="1327" y="806"/>
                  </a:lnTo>
                  <a:lnTo>
                    <a:pt x="1333" y="806"/>
                  </a:lnTo>
                  <a:lnTo>
                    <a:pt x="1340" y="806"/>
                  </a:lnTo>
                  <a:lnTo>
                    <a:pt x="1346" y="806"/>
                  </a:lnTo>
                  <a:lnTo>
                    <a:pt x="1352" y="806"/>
                  </a:lnTo>
                  <a:lnTo>
                    <a:pt x="1359" y="806"/>
                  </a:lnTo>
                  <a:lnTo>
                    <a:pt x="1365" y="806"/>
                  </a:lnTo>
                  <a:lnTo>
                    <a:pt x="1372" y="806"/>
                  </a:lnTo>
                  <a:lnTo>
                    <a:pt x="1378" y="806"/>
                  </a:lnTo>
                  <a:lnTo>
                    <a:pt x="1384" y="806"/>
                  </a:lnTo>
                  <a:lnTo>
                    <a:pt x="1391" y="806"/>
                  </a:lnTo>
                  <a:lnTo>
                    <a:pt x="1397" y="806"/>
                  </a:lnTo>
                  <a:lnTo>
                    <a:pt x="1403" y="806"/>
                  </a:lnTo>
                  <a:lnTo>
                    <a:pt x="1410" y="806"/>
                  </a:lnTo>
                  <a:lnTo>
                    <a:pt x="1416" y="806"/>
                  </a:lnTo>
                  <a:lnTo>
                    <a:pt x="1423" y="806"/>
                  </a:lnTo>
                  <a:lnTo>
                    <a:pt x="1429" y="806"/>
                  </a:lnTo>
                  <a:lnTo>
                    <a:pt x="1435" y="806"/>
                  </a:lnTo>
                  <a:lnTo>
                    <a:pt x="1442" y="806"/>
                  </a:lnTo>
                  <a:lnTo>
                    <a:pt x="1448" y="806"/>
                  </a:lnTo>
                  <a:lnTo>
                    <a:pt x="1454" y="806"/>
                  </a:lnTo>
                  <a:lnTo>
                    <a:pt x="1461" y="806"/>
                  </a:lnTo>
                  <a:lnTo>
                    <a:pt x="1467" y="806"/>
                  </a:lnTo>
                  <a:lnTo>
                    <a:pt x="1474" y="806"/>
                  </a:lnTo>
                  <a:lnTo>
                    <a:pt x="1480" y="806"/>
                  </a:lnTo>
                  <a:lnTo>
                    <a:pt x="1486" y="806"/>
                  </a:lnTo>
                  <a:lnTo>
                    <a:pt x="1493" y="806"/>
                  </a:lnTo>
                  <a:lnTo>
                    <a:pt x="1499" y="806"/>
                  </a:lnTo>
                  <a:lnTo>
                    <a:pt x="1505" y="806"/>
                  </a:lnTo>
                  <a:lnTo>
                    <a:pt x="1512" y="806"/>
                  </a:lnTo>
                  <a:lnTo>
                    <a:pt x="1518" y="806"/>
                  </a:lnTo>
                  <a:lnTo>
                    <a:pt x="1525" y="800"/>
                  </a:lnTo>
                  <a:lnTo>
                    <a:pt x="1531" y="806"/>
                  </a:lnTo>
                  <a:lnTo>
                    <a:pt x="1537" y="806"/>
                  </a:lnTo>
                  <a:lnTo>
                    <a:pt x="1544" y="800"/>
                  </a:lnTo>
                  <a:lnTo>
                    <a:pt x="1550" y="806"/>
                  </a:lnTo>
                  <a:lnTo>
                    <a:pt x="1556" y="806"/>
                  </a:lnTo>
                  <a:lnTo>
                    <a:pt x="1563" y="800"/>
                  </a:lnTo>
                  <a:lnTo>
                    <a:pt x="1569" y="806"/>
                  </a:lnTo>
                  <a:lnTo>
                    <a:pt x="1576" y="800"/>
                  </a:lnTo>
                  <a:lnTo>
                    <a:pt x="1582" y="806"/>
                  </a:lnTo>
                  <a:lnTo>
                    <a:pt x="1588" y="806"/>
                  </a:lnTo>
                  <a:lnTo>
                    <a:pt x="1595" y="800"/>
                  </a:lnTo>
                  <a:lnTo>
                    <a:pt x="1601" y="800"/>
                  </a:lnTo>
                  <a:lnTo>
                    <a:pt x="1608" y="800"/>
                  </a:lnTo>
                  <a:lnTo>
                    <a:pt x="1614" y="806"/>
                  </a:lnTo>
                  <a:lnTo>
                    <a:pt x="1620" y="806"/>
                  </a:lnTo>
                  <a:lnTo>
                    <a:pt x="1627" y="806"/>
                  </a:lnTo>
                  <a:lnTo>
                    <a:pt x="1633" y="800"/>
                  </a:lnTo>
                  <a:lnTo>
                    <a:pt x="1639" y="800"/>
                  </a:lnTo>
                  <a:lnTo>
                    <a:pt x="1646" y="800"/>
                  </a:lnTo>
                  <a:lnTo>
                    <a:pt x="1652" y="800"/>
                  </a:lnTo>
                  <a:lnTo>
                    <a:pt x="1659" y="800"/>
                  </a:lnTo>
                  <a:lnTo>
                    <a:pt x="1665" y="800"/>
                  </a:lnTo>
                  <a:lnTo>
                    <a:pt x="1671" y="800"/>
                  </a:lnTo>
                  <a:lnTo>
                    <a:pt x="1678" y="800"/>
                  </a:lnTo>
                  <a:lnTo>
                    <a:pt x="1684" y="800"/>
                  </a:lnTo>
                  <a:lnTo>
                    <a:pt x="1690" y="800"/>
                  </a:lnTo>
                  <a:lnTo>
                    <a:pt x="1697" y="800"/>
                  </a:lnTo>
                  <a:lnTo>
                    <a:pt x="1703" y="800"/>
                  </a:lnTo>
                  <a:lnTo>
                    <a:pt x="1710" y="800"/>
                  </a:lnTo>
                  <a:lnTo>
                    <a:pt x="1716" y="800"/>
                  </a:lnTo>
                  <a:lnTo>
                    <a:pt x="1722" y="800"/>
                  </a:lnTo>
                  <a:lnTo>
                    <a:pt x="1729" y="800"/>
                  </a:lnTo>
                  <a:lnTo>
                    <a:pt x="1735" y="800"/>
                  </a:lnTo>
                  <a:lnTo>
                    <a:pt x="1741" y="800"/>
                  </a:lnTo>
                  <a:lnTo>
                    <a:pt x="1748" y="800"/>
                  </a:lnTo>
                  <a:lnTo>
                    <a:pt x="1754" y="800"/>
                  </a:lnTo>
                  <a:lnTo>
                    <a:pt x="1761" y="793"/>
                  </a:lnTo>
                  <a:lnTo>
                    <a:pt x="1767" y="787"/>
                  </a:lnTo>
                  <a:lnTo>
                    <a:pt x="1773" y="774"/>
                  </a:lnTo>
                  <a:lnTo>
                    <a:pt x="1780" y="755"/>
                  </a:lnTo>
                  <a:lnTo>
                    <a:pt x="1786" y="742"/>
                  </a:lnTo>
                  <a:lnTo>
                    <a:pt x="1793" y="742"/>
                  </a:lnTo>
                  <a:lnTo>
                    <a:pt x="1799" y="748"/>
                  </a:lnTo>
                  <a:lnTo>
                    <a:pt x="1805" y="761"/>
                  </a:lnTo>
                  <a:lnTo>
                    <a:pt x="1812" y="774"/>
                  </a:lnTo>
                  <a:lnTo>
                    <a:pt x="1818" y="780"/>
                  </a:lnTo>
                  <a:lnTo>
                    <a:pt x="1824" y="787"/>
                  </a:lnTo>
                  <a:lnTo>
                    <a:pt x="1831" y="787"/>
                  </a:lnTo>
                  <a:lnTo>
                    <a:pt x="1837" y="793"/>
                  </a:lnTo>
                  <a:lnTo>
                    <a:pt x="1844" y="793"/>
                  </a:lnTo>
                  <a:lnTo>
                    <a:pt x="1850" y="793"/>
                  </a:lnTo>
                  <a:lnTo>
                    <a:pt x="1856" y="793"/>
                  </a:lnTo>
                  <a:lnTo>
                    <a:pt x="1863" y="793"/>
                  </a:lnTo>
                  <a:lnTo>
                    <a:pt x="1869" y="793"/>
                  </a:lnTo>
                  <a:lnTo>
                    <a:pt x="1875" y="787"/>
                  </a:lnTo>
                  <a:lnTo>
                    <a:pt x="1882" y="787"/>
                  </a:lnTo>
                  <a:lnTo>
                    <a:pt x="1888" y="787"/>
                  </a:lnTo>
                  <a:lnTo>
                    <a:pt x="1895" y="787"/>
                  </a:lnTo>
                  <a:lnTo>
                    <a:pt x="1901" y="787"/>
                  </a:lnTo>
                  <a:lnTo>
                    <a:pt x="1907" y="787"/>
                  </a:lnTo>
                  <a:lnTo>
                    <a:pt x="1914" y="793"/>
                  </a:lnTo>
                  <a:lnTo>
                    <a:pt x="1920" y="793"/>
                  </a:lnTo>
                  <a:lnTo>
                    <a:pt x="1926" y="793"/>
                  </a:lnTo>
                  <a:lnTo>
                    <a:pt x="1933" y="793"/>
                  </a:lnTo>
                  <a:lnTo>
                    <a:pt x="1939" y="793"/>
                  </a:lnTo>
                  <a:lnTo>
                    <a:pt x="1946" y="793"/>
                  </a:lnTo>
                  <a:lnTo>
                    <a:pt x="1952" y="793"/>
                  </a:lnTo>
                  <a:lnTo>
                    <a:pt x="1958" y="793"/>
                  </a:lnTo>
                  <a:lnTo>
                    <a:pt x="1965" y="793"/>
                  </a:lnTo>
                  <a:lnTo>
                    <a:pt x="1971" y="800"/>
                  </a:lnTo>
                  <a:lnTo>
                    <a:pt x="1977" y="800"/>
                  </a:lnTo>
                  <a:lnTo>
                    <a:pt x="1984" y="800"/>
                  </a:lnTo>
                  <a:lnTo>
                    <a:pt x="1990" y="800"/>
                  </a:lnTo>
                  <a:lnTo>
                    <a:pt x="1997" y="800"/>
                  </a:lnTo>
                  <a:lnTo>
                    <a:pt x="2003" y="800"/>
                  </a:lnTo>
                  <a:lnTo>
                    <a:pt x="2009" y="793"/>
                  </a:lnTo>
                  <a:lnTo>
                    <a:pt x="2016" y="793"/>
                  </a:lnTo>
                  <a:lnTo>
                    <a:pt x="2022" y="793"/>
                  </a:lnTo>
                  <a:lnTo>
                    <a:pt x="2029" y="793"/>
                  </a:lnTo>
                  <a:lnTo>
                    <a:pt x="2035" y="793"/>
                  </a:lnTo>
                  <a:lnTo>
                    <a:pt x="2041" y="793"/>
                  </a:lnTo>
                  <a:lnTo>
                    <a:pt x="2048" y="793"/>
                  </a:lnTo>
                  <a:lnTo>
                    <a:pt x="2054" y="793"/>
                  </a:lnTo>
                  <a:lnTo>
                    <a:pt x="2060" y="793"/>
                  </a:lnTo>
                  <a:lnTo>
                    <a:pt x="2067" y="793"/>
                  </a:lnTo>
                  <a:lnTo>
                    <a:pt x="2073" y="793"/>
                  </a:lnTo>
                  <a:lnTo>
                    <a:pt x="2080" y="793"/>
                  </a:lnTo>
                  <a:lnTo>
                    <a:pt x="2086" y="793"/>
                  </a:lnTo>
                  <a:lnTo>
                    <a:pt x="2092" y="793"/>
                  </a:lnTo>
                  <a:lnTo>
                    <a:pt x="2099" y="793"/>
                  </a:lnTo>
                  <a:lnTo>
                    <a:pt x="2105" y="793"/>
                  </a:lnTo>
                  <a:lnTo>
                    <a:pt x="2111" y="793"/>
                  </a:lnTo>
                  <a:lnTo>
                    <a:pt x="2118" y="793"/>
                  </a:lnTo>
                  <a:lnTo>
                    <a:pt x="2124" y="793"/>
                  </a:lnTo>
                  <a:lnTo>
                    <a:pt x="2131" y="793"/>
                  </a:lnTo>
                  <a:lnTo>
                    <a:pt x="2137" y="793"/>
                  </a:lnTo>
                  <a:lnTo>
                    <a:pt x="2143" y="793"/>
                  </a:lnTo>
                  <a:lnTo>
                    <a:pt x="2150" y="793"/>
                  </a:lnTo>
                  <a:lnTo>
                    <a:pt x="2156" y="793"/>
                  </a:lnTo>
                  <a:lnTo>
                    <a:pt x="2162" y="793"/>
                  </a:lnTo>
                  <a:lnTo>
                    <a:pt x="2169" y="793"/>
                  </a:lnTo>
                  <a:lnTo>
                    <a:pt x="2175" y="793"/>
                  </a:lnTo>
                  <a:lnTo>
                    <a:pt x="2182" y="793"/>
                  </a:lnTo>
                  <a:lnTo>
                    <a:pt x="2188" y="793"/>
                  </a:lnTo>
                  <a:lnTo>
                    <a:pt x="2194" y="793"/>
                  </a:lnTo>
                  <a:lnTo>
                    <a:pt x="2201" y="793"/>
                  </a:lnTo>
                  <a:lnTo>
                    <a:pt x="2207" y="793"/>
                  </a:lnTo>
                  <a:lnTo>
                    <a:pt x="2214" y="793"/>
                  </a:lnTo>
                  <a:lnTo>
                    <a:pt x="2220" y="793"/>
                  </a:lnTo>
                  <a:lnTo>
                    <a:pt x="2226" y="793"/>
                  </a:lnTo>
                  <a:lnTo>
                    <a:pt x="2233" y="793"/>
                  </a:lnTo>
                  <a:lnTo>
                    <a:pt x="2239" y="793"/>
                  </a:lnTo>
                  <a:lnTo>
                    <a:pt x="2245" y="793"/>
                  </a:lnTo>
                  <a:lnTo>
                    <a:pt x="2252" y="793"/>
                  </a:lnTo>
                  <a:lnTo>
                    <a:pt x="2258" y="793"/>
                  </a:lnTo>
                  <a:lnTo>
                    <a:pt x="2265" y="793"/>
                  </a:lnTo>
                  <a:lnTo>
                    <a:pt x="2271" y="793"/>
                  </a:lnTo>
                  <a:lnTo>
                    <a:pt x="2277" y="793"/>
                  </a:lnTo>
                  <a:lnTo>
                    <a:pt x="2284" y="793"/>
                  </a:lnTo>
                  <a:lnTo>
                    <a:pt x="2290" y="793"/>
                  </a:lnTo>
                  <a:lnTo>
                    <a:pt x="2296" y="793"/>
                  </a:lnTo>
                  <a:lnTo>
                    <a:pt x="2303" y="793"/>
                  </a:lnTo>
                  <a:lnTo>
                    <a:pt x="2309" y="793"/>
                  </a:lnTo>
                  <a:lnTo>
                    <a:pt x="2316" y="793"/>
                  </a:lnTo>
                  <a:lnTo>
                    <a:pt x="2322" y="793"/>
                  </a:lnTo>
                  <a:lnTo>
                    <a:pt x="2328" y="787"/>
                  </a:lnTo>
                  <a:lnTo>
                    <a:pt x="2335" y="793"/>
                  </a:lnTo>
                  <a:lnTo>
                    <a:pt x="2341" y="793"/>
                  </a:lnTo>
                  <a:lnTo>
                    <a:pt x="2347" y="787"/>
                  </a:lnTo>
                  <a:lnTo>
                    <a:pt x="2354" y="787"/>
                  </a:lnTo>
                  <a:lnTo>
                    <a:pt x="2360" y="787"/>
                  </a:lnTo>
                  <a:lnTo>
                    <a:pt x="2367" y="793"/>
                  </a:lnTo>
                  <a:lnTo>
                    <a:pt x="2373" y="787"/>
                  </a:lnTo>
                  <a:lnTo>
                    <a:pt x="2379" y="787"/>
                  </a:lnTo>
                  <a:lnTo>
                    <a:pt x="2386" y="787"/>
                  </a:lnTo>
                  <a:lnTo>
                    <a:pt x="2392" y="787"/>
                  </a:lnTo>
                  <a:lnTo>
                    <a:pt x="2398" y="787"/>
                  </a:lnTo>
                  <a:lnTo>
                    <a:pt x="2405" y="787"/>
                  </a:lnTo>
                  <a:lnTo>
                    <a:pt x="2411" y="787"/>
                  </a:lnTo>
                  <a:lnTo>
                    <a:pt x="2418" y="787"/>
                  </a:lnTo>
                  <a:lnTo>
                    <a:pt x="2424" y="787"/>
                  </a:lnTo>
                  <a:lnTo>
                    <a:pt x="2430" y="787"/>
                  </a:lnTo>
                  <a:lnTo>
                    <a:pt x="2437" y="787"/>
                  </a:lnTo>
                  <a:lnTo>
                    <a:pt x="2443" y="787"/>
                  </a:lnTo>
                  <a:lnTo>
                    <a:pt x="2450" y="787"/>
                  </a:lnTo>
                  <a:lnTo>
                    <a:pt x="2456" y="787"/>
                  </a:lnTo>
                  <a:lnTo>
                    <a:pt x="2462" y="787"/>
                  </a:lnTo>
                  <a:lnTo>
                    <a:pt x="2469" y="787"/>
                  </a:lnTo>
                  <a:lnTo>
                    <a:pt x="2475" y="787"/>
                  </a:lnTo>
                  <a:lnTo>
                    <a:pt x="2481" y="787"/>
                  </a:lnTo>
                  <a:lnTo>
                    <a:pt x="2488" y="787"/>
                  </a:lnTo>
                  <a:lnTo>
                    <a:pt x="2494" y="780"/>
                  </a:lnTo>
                  <a:lnTo>
                    <a:pt x="2501" y="780"/>
                  </a:lnTo>
                  <a:lnTo>
                    <a:pt x="2507" y="780"/>
                  </a:lnTo>
                  <a:lnTo>
                    <a:pt x="2513" y="780"/>
                  </a:lnTo>
                  <a:lnTo>
                    <a:pt x="2520" y="780"/>
                  </a:lnTo>
                  <a:lnTo>
                    <a:pt x="2526" y="774"/>
                  </a:lnTo>
                  <a:lnTo>
                    <a:pt x="2532" y="774"/>
                  </a:lnTo>
                  <a:lnTo>
                    <a:pt x="2539" y="774"/>
                  </a:lnTo>
                  <a:lnTo>
                    <a:pt x="2545" y="780"/>
                  </a:lnTo>
                  <a:lnTo>
                    <a:pt x="2552" y="780"/>
                  </a:lnTo>
                  <a:lnTo>
                    <a:pt x="2558" y="780"/>
                  </a:lnTo>
                  <a:lnTo>
                    <a:pt x="2564" y="780"/>
                  </a:lnTo>
                  <a:lnTo>
                    <a:pt x="2571" y="780"/>
                  </a:lnTo>
                  <a:lnTo>
                    <a:pt x="2577" y="780"/>
                  </a:lnTo>
                  <a:lnTo>
                    <a:pt x="2583" y="780"/>
                  </a:lnTo>
                  <a:lnTo>
                    <a:pt x="2590" y="780"/>
                  </a:lnTo>
                  <a:lnTo>
                    <a:pt x="2596" y="780"/>
                  </a:lnTo>
                  <a:lnTo>
                    <a:pt x="2603" y="780"/>
                  </a:lnTo>
                  <a:lnTo>
                    <a:pt x="2609" y="780"/>
                  </a:lnTo>
                  <a:lnTo>
                    <a:pt x="2615" y="780"/>
                  </a:lnTo>
                  <a:lnTo>
                    <a:pt x="2622" y="780"/>
                  </a:lnTo>
                  <a:lnTo>
                    <a:pt x="2628" y="780"/>
                  </a:lnTo>
                  <a:lnTo>
                    <a:pt x="2634" y="780"/>
                  </a:lnTo>
                  <a:lnTo>
                    <a:pt x="2641" y="780"/>
                  </a:lnTo>
                  <a:lnTo>
                    <a:pt x="2647" y="780"/>
                  </a:lnTo>
                  <a:lnTo>
                    <a:pt x="2654" y="780"/>
                  </a:lnTo>
                  <a:lnTo>
                    <a:pt x="2660" y="780"/>
                  </a:lnTo>
                  <a:lnTo>
                    <a:pt x="2666" y="780"/>
                  </a:lnTo>
                  <a:lnTo>
                    <a:pt x="2673" y="780"/>
                  </a:lnTo>
                  <a:lnTo>
                    <a:pt x="2679" y="780"/>
                  </a:lnTo>
                  <a:lnTo>
                    <a:pt x="2686" y="780"/>
                  </a:lnTo>
                  <a:lnTo>
                    <a:pt x="2692" y="780"/>
                  </a:lnTo>
                  <a:lnTo>
                    <a:pt x="2698" y="780"/>
                  </a:lnTo>
                  <a:lnTo>
                    <a:pt x="2705" y="780"/>
                  </a:lnTo>
                  <a:lnTo>
                    <a:pt x="2711" y="780"/>
                  </a:lnTo>
                  <a:lnTo>
                    <a:pt x="2717" y="780"/>
                  </a:lnTo>
                  <a:lnTo>
                    <a:pt x="2724" y="780"/>
                  </a:lnTo>
                  <a:lnTo>
                    <a:pt x="2730" y="780"/>
                  </a:lnTo>
                  <a:lnTo>
                    <a:pt x="2737" y="780"/>
                  </a:lnTo>
                  <a:lnTo>
                    <a:pt x="2743" y="780"/>
                  </a:lnTo>
                  <a:lnTo>
                    <a:pt x="2749" y="780"/>
                  </a:lnTo>
                  <a:lnTo>
                    <a:pt x="2756" y="780"/>
                  </a:lnTo>
                  <a:lnTo>
                    <a:pt x="2762" y="780"/>
                  </a:lnTo>
                  <a:lnTo>
                    <a:pt x="2768" y="780"/>
                  </a:lnTo>
                  <a:lnTo>
                    <a:pt x="2775" y="780"/>
                  </a:lnTo>
                  <a:lnTo>
                    <a:pt x="2781" y="774"/>
                  </a:lnTo>
                  <a:lnTo>
                    <a:pt x="2788" y="780"/>
                  </a:lnTo>
                  <a:lnTo>
                    <a:pt x="2794" y="780"/>
                  </a:lnTo>
                  <a:lnTo>
                    <a:pt x="2800" y="780"/>
                  </a:lnTo>
                  <a:lnTo>
                    <a:pt x="2807" y="780"/>
                  </a:lnTo>
                  <a:lnTo>
                    <a:pt x="2813" y="774"/>
                  </a:lnTo>
                  <a:lnTo>
                    <a:pt x="2819" y="774"/>
                  </a:lnTo>
                  <a:lnTo>
                    <a:pt x="2826" y="774"/>
                  </a:lnTo>
                  <a:lnTo>
                    <a:pt x="2832" y="774"/>
                  </a:lnTo>
                  <a:lnTo>
                    <a:pt x="2839" y="774"/>
                  </a:lnTo>
                  <a:lnTo>
                    <a:pt x="2845" y="774"/>
                  </a:lnTo>
                  <a:lnTo>
                    <a:pt x="2851" y="774"/>
                  </a:lnTo>
                  <a:lnTo>
                    <a:pt x="2858" y="774"/>
                  </a:lnTo>
                  <a:lnTo>
                    <a:pt x="2864" y="774"/>
                  </a:lnTo>
                  <a:lnTo>
                    <a:pt x="2871" y="774"/>
                  </a:lnTo>
                  <a:lnTo>
                    <a:pt x="2877" y="774"/>
                  </a:lnTo>
                  <a:lnTo>
                    <a:pt x="2883" y="774"/>
                  </a:lnTo>
                  <a:lnTo>
                    <a:pt x="2890" y="774"/>
                  </a:lnTo>
                  <a:lnTo>
                    <a:pt x="2896" y="774"/>
                  </a:lnTo>
                  <a:lnTo>
                    <a:pt x="2902" y="774"/>
                  </a:lnTo>
                  <a:lnTo>
                    <a:pt x="2909" y="774"/>
                  </a:lnTo>
                  <a:lnTo>
                    <a:pt x="2915" y="774"/>
                  </a:lnTo>
                  <a:lnTo>
                    <a:pt x="2922" y="780"/>
                  </a:lnTo>
                  <a:lnTo>
                    <a:pt x="2928" y="780"/>
                  </a:lnTo>
                  <a:lnTo>
                    <a:pt x="2934" y="780"/>
                  </a:lnTo>
                  <a:lnTo>
                    <a:pt x="2941" y="780"/>
                  </a:lnTo>
                  <a:lnTo>
                    <a:pt x="2947" y="780"/>
                  </a:lnTo>
                  <a:lnTo>
                    <a:pt x="2953" y="780"/>
                  </a:lnTo>
                  <a:lnTo>
                    <a:pt x="2960" y="780"/>
                  </a:lnTo>
                  <a:lnTo>
                    <a:pt x="2966" y="780"/>
                  </a:lnTo>
                  <a:lnTo>
                    <a:pt x="2973" y="774"/>
                  </a:lnTo>
                  <a:lnTo>
                    <a:pt x="2979" y="780"/>
                  </a:lnTo>
                  <a:lnTo>
                    <a:pt x="2985" y="780"/>
                  </a:lnTo>
                  <a:lnTo>
                    <a:pt x="2992" y="774"/>
                  </a:lnTo>
                  <a:lnTo>
                    <a:pt x="2998" y="774"/>
                  </a:lnTo>
                  <a:lnTo>
                    <a:pt x="3004" y="774"/>
                  </a:lnTo>
                  <a:lnTo>
                    <a:pt x="3011" y="774"/>
                  </a:lnTo>
                  <a:lnTo>
                    <a:pt x="3017" y="774"/>
                  </a:lnTo>
                  <a:lnTo>
                    <a:pt x="3024" y="774"/>
                  </a:lnTo>
                  <a:lnTo>
                    <a:pt x="3030" y="774"/>
                  </a:lnTo>
                  <a:lnTo>
                    <a:pt x="3036" y="774"/>
                  </a:lnTo>
                  <a:lnTo>
                    <a:pt x="3043" y="774"/>
                  </a:lnTo>
                  <a:lnTo>
                    <a:pt x="3049" y="774"/>
                  </a:lnTo>
                  <a:lnTo>
                    <a:pt x="3055" y="774"/>
                  </a:lnTo>
                  <a:lnTo>
                    <a:pt x="3062" y="774"/>
                  </a:lnTo>
                  <a:lnTo>
                    <a:pt x="3068" y="774"/>
                  </a:lnTo>
                  <a:lnTo>
                    <a:pt x="3075" y="774"/>
                  </a:lnTo>
                  <a:lnTo>
                    <a:pt x="3081" y="774"/>
                  </a:lnTo>
                  <a:lnTo>
                    <a:pt x="3087" y="774"/>
                  </a:lnTo>
                  <a:lnTo>
                    <a:pt x="3094" y="774"/>
                  </a:lnTo>
                  <a:lnTo>
                    <a:pt x="3100" y="774"/>
                  </a:lnTo>
                  <a:lnTo>
                    <a:pt x="3107" y="774"/>
                  </a:lnTo>
                  <a:lnTo>
                    <a:pt x="3113" y="768"/>
                  </a:lnTo>
                  <a:lnTo>
                    <a:pt x="3119" y="768"/>
                  </a:lnTo>
                  <a:lnTo>
                    <a:pt x="3126" y="768"/>
                  </a:lnTo>
                  <a:lnTo>
                    <a:pt x="3132" y="768"/>
                  </a:lnTo>
                  <a:lnTo>
                    <a:pt x="3138" y="768"/>
                  </a:lnTo>
                  <a:lnTo>
                    <a:pt x="3145" y="768"/>
                  </a:lnTo>
                  <a:lnTo>
                    <a:pt x="3151" y="768"/>
                  </a:lnTo>
                  <a:lnTo>
                    <a:pt x="3158" y="768"/>
                  </a:lnTo>
                  <a:lnTo>
                    <a:pt x="3164" y="768"/>
                  </a:lnTo>
                  <a:lnTo>
                    <a:pt x="3170" y="768"/>
                  </a:lnTo>
                  <a:lnTo>
                    <a:pt x="3177" y="768"/>
                  </a:lnTo>
                  <a:lnTo>
                    <a:pt x="3183" y="768"/>
                  </a:lnTo>
                  <a:lnTo>
                    <a:pt x="3189" y="768"/>
                  </a:lnTo>
                  <a:lnTo>
                    <a:pt x="3196" y="768"/>
                  </a:lnTo>
                  <a:lnTo>
                    <a:pt x="3202" y="761"/>
                  </a:lnTo>
                  <a:lnTo>
                    <a:pt x="3209" y="761"/>
                  </a:lnTo>
                  <a:lnTo>
                    <a:pt x="3215" y="761"/>
                  </a:lnTo>
                  <a:lnTo>
                    <a:pt x="3221" y="761"/>
                  </a:lnTo>
                  <a:lnTo>
                    <a:pt x="3228" y="761"/>
                  </a:lnTo>
                  <a:lnTo>
                    <a:pt x="3234" y="761"/>
                  </a:lnTo>
                  <a:lnTo>
                    <a:pt x="3240" y="761"/>
                  </a:lnTo>
                  <a:lnTo>
                    <a:pt x="3247" y="761"/>
                  </a:lnTo>
                  <a:lnTo>
                    <a:pt x="3253" y="755"/>
                  </a:lnTo>
                  <a:lnTo>
                    <a:pt x="3260" y="755"/>
                  </a:lnTo>
                  <a:lnTo>
                    <a:pt x="3266" y="755"/>
                  </a:lnTo>
                  <a:lnTo>
                    <a:pt x="3272" y="755"/>
                  </a:lnTo>
                  <a:lnTo>
                    <a:pt x="3279" y="755"/>
                  </a:lnTo>
                  <a:lnTo>
                    <a:pt x="3285" y="755"/>
                  </a:lnTo>
                  <a:lnTo>
                    <a:pt x="3292" y="755"/>
                  </a:lnTo>
                  <a:lnTo>
                    <a:pt x="3298" y="755"/>
                  </a:lnTo>
                  <a:lnTo>
                    <a:pt x="3304" y="755"/>
                  </a:lnTo>
                  <a:lnTo>
                    <a:pt x="3311" y="755"/>
                  </a:lnTo>
                  <a:lnTo>
                    <a:pt x="3317" y="748"/>
                  </a:lnTo>
                  <a:lnTo>
                    <a:pt x="3323" y="748"/>
                  </a:lnTo>
                  <a:lnTo>
                    <a:pt x="3330" y="748"/>
                  </a:lnTo>
                  <a:lnTo>
                    <a:pt x="3336" y="742"/>
                  </a:lnTo>
                  <a:lnTo>
                    <a:pt x="3343" y="742"/>
                  </a:lnTo>
                  <a:lnTo>
                    <a:pt x="3349" y="736"/>
                  </a:lnTo>
                  <a:lnTo>
                    <a:pt x="3355" y="729"/>
                  </a:lnTo>
                  <a:lnTo>
                    <a:pt x="3362" y="729"/>
                  </a:lnTo>
                  <a:lnTo>
                    <a:pt x="3368" y="729"/>
                  </a:lnTo>
                  <a:lnTo>
                    <a:pt x="3374" y="729"/>
                  </a:lnTo>
                  <a:lnTo>
                    <a:pt x="3381" y="729"/>
                  </a:lnTo>
                  <a:lnTo>
                    <a:pt x="3387" y="729"/>
                  </a:lnTo>
                  <a:lnTo>
                    <a:pt x="3394" y="723"/>
                  </a:lnTo>
                  <a:lnTo>
                    <a:pt x="3400" y="716"/>
                  </a:lnTo>
                  <a:lnTo>
                    <a:pt x="3406" y="704"/>
                  </a:lnTo>
                  <a:lnTo>
                    <a:pt x="3413" y="665"/>
                  </a:lnTo>
                  <a:lnTo>
                    <a:pt x="3419" y="557"/>
                  </a:lnTo>
                  <a:lnTo>
                    <a:pt x="3425" y="358"/>
                  </a:lnTo>
                  <a:lnTo>
                    <a:pt x="3432" y="135"/>
                  </a:lnTo>
                  <a:lnTo>
                    <a:pt x="3438" y="0"/>
                  </a:lnTo>
                  <a:lnTo>
                    <a:pt x="3445" y="13"/>
                  </a:lnTo>
                  <a:lnTo>
                    <a:pt x="3451" y="96"/>
                  </a:lnTo>
                  <a:lnTo>
                    <a:pt x="3457" y="186"/>
                  </a:lnTo>
                  <a:lnTo>
                    <a:pt x="3464" y="250"/>
                  </a:lnTo>
                  <a:lnTo>
                    <a:pt x="3470" y="282"/>
                  </a:lnTo>
                  <a:lnTo>
                    <a:pt x="3476" y="294"/>
                  </a:lnTo>
                  <a:lnTo>
                    <a:pt x="3483" y="307"/>
                  </a:lnTo>
                  <a:lnTo>
                    <a:pt x="3489" y="320"/>
                  </a:lnTo>
                  <a:lnTo>
                    <a:pt x="3496" y="352"/>
                  </a:lnTo>
                  <a:lnTo>
                    <a:pt x="3502" y="390"/>
                  </a:lnTo>
                  <a:lnTo>
                    <a:pt x="3508" y="442"/>
                  </a:lnTo>
                  <a:lnTo>
                    <a:pt x="3515" y="486"/>
                  </a:lnTo>
                  <a:lnTo>
                    <a:pt x="3521" y="531"/>
                  </a:lnTo>
                  <a:lnTo>
                    <a:pt x="3528" y="563"/>
                  </a:lnTo>
                  <a:lnTo>
                    <a:pt x="3534" y="589"/>
                  </a:lnTo>
                  <a:lnTo>
                    <a:pt x="3540" y="614"/>
                  </a:lnTo>
                  <a:lnTo>
                    <a:pt x="3547" y="627"/>
                  </a:lnTo>
                  <a:lnTo>
                    <a:pt x="3553" y="646"/>
                  </a:lnTo>
                  <a:lnTo>
                    <a:pt x="3559" y="665"/>
                  </a:lnTo>
                  <a:lnTo>
                    <a:pt x="3566" y="678"/>
                  </a:lnTo>
                  <a:lnTo>
                    <a:pt x="3572" y="697"/>
                  </a:lnTo>
                  <a:lnTo>
                    <a:pt x="3579" y="710"/>
                  </a:lnTo>
                  <a:lnTo>
                    <a:pt x="3585" y="716"/>
                  </a:lnTo>
                  <a:lnTo>
                    <a:pt x="3591" y="723"/>
                  </a:lnTo>
                  <a:lnTo>
                    <a:pt x="3598" y="729"/>
                  </a:lnTo>
                  <a:lnTo>
                    <a:pt x="3604" y="729"/>
                  </a:lnTo>
                  <a:lnTo>
                    <a:pt x="3610" y="736"/>
                  </a:lnTo>
                  <a:lnTo>
                    <a:pt x="3617" y="736"/>
                  </a:lnTo>
                  <a:lnTo>
                    <a:pt x="3623" y="736"/>
                  </a:lnTo>
                  <a:lnTo>
                    <a:pt x="3630" y="736"/>
                  </a:lnTo>
                  <a:lnTo>
                    <a:pt x="3636" y="736"/>
                  </a:lnTo>
                  <a:lnTo>
                    <a:pt x="3642" y="742"/>
                  </a:lnTo>
                  <a:lnTo>
                    <a:pt x="3649" y="742"/>
                  </a:lnTo>
                  <a:lnTo>
                    <a:pt x="3655" y="742"/>
                  </a:lnTo>
                  <a:lnTo>
                    <a:pt x="3661" y="742"/>
                  </a:lnTo>
                  <a:lnTo>
                    <a:pt x="3668" y="748"/>
                  </a:lnTo>
                  <a:lnTo>
                    <a:pt x="3674" y="748"/>
                  </a:lnTo>
                  <a:lnTo>
                    <a:pt x="3681" y="748"/>
                  </a:lnTo>
                  <a:lnTo>
                    <a:pt x="3687" y="748"/>
                  </a:lnTo>
                  <a:lnTo>
                    <a:pt x="3693" y="755"/>
                  </a:lnTo>
                  <a:lnTo>
                    <a:pt x="3700" y="755"/>
                  </a:lnTo>
                  <a:lnTo>
                    <a:pt x="3706" y="755"/>
                  </a:lnTo>
                  <a:lnTo>
                    <a:pt x="3713" y="755"/>
                  </a:lnTo>
                  <a:lnTo>
                    <a:pt x="3719" y="755"/>
                  </a:lnTo>
                  <a:lnTo>
                    <a:pt x="3725" y="755"/>
                  </a:lnTo>
                  <a:lnTo>
                    <a:pt x="3732" y="755"/>
                  </a:lnTo>
                  <a:lnTo>
                    <a:pt x="3738" y="755"/>
                  </a:lnTo>
                  <a:lnTo>
                    <a:pt x="3744" y="755"/>
                  </a:lnTo>
                  <a:lnTo>
                    <a:pt x="3751" y="755"/>
                  </a:lnTo>
                  <a:lnTo>
                    <a:pt x="3757" y="761"/>
                  </a:lnTo>
                  <a:lnTo>
                    <a:pt x="3764" y="755"/>
                  </a:lnTo>
                  <a:lnTo>
                    <a:pt x="3770" y="761"/>
                  </a:lnTo>
                  <a:lnTo>
                    <a:pt x="3776" y="755"/>
                  </a:lnTo>
                  <a:lnTo>
                    <a:pt x="3783" y="755"/>
                  </a:lnTo>
                  <a:lnTo>
                    <a:pt x="3789" y="761"/>
                  </a:lnTo>
                  <a:lnTo>
                    <a:pt x="3795" y="761"/>
                  </a:lnTo>
                  <a:lnTo>
                    <a:pt x="3802" y="761"/>
                  </a:lnTo>
                  <a:lnTo>
                    <a:pt x="3808" y="755"/>
                  </a:lnTo>
                  <a:lnTo>
                    <a:pt x="3815" y="755"/>
                  </a:lnTo>
                  <a:lnTo>
                    <a:pt x="3821" y="761"/>
                  </a:lnTo>
                  <a:lnTo>
                    <a:pt x="3827" y="755"/>
                  </a:lnTo>
                  <a:lnTo>
                    <a:pt x="3834" y="755"/>
                  </a:lnTo>
                  <a:lnTo>
                    <a:pt x="3840" y="755"/>
                  </a:lnTo>
                  <a:lnTo>
                    <a:pt x="3846" y="761"/>
                  </a:lnTo>
                  <a:lnTo>
                    <a:pt x="3853" y="755"/>
                  </a:lnTo>
                  <a:lnTo>
                    <a:pt x="3859" y="761"/>
                  </a:lnTo>
                  <a:lnTo>
                    <a:pt x="3866" y="761"/>
                  </a:lnTo>
                  <a:lnTo>
                    <a:pt x="3872" y="755"/>
                  </a:lnTo>
                  <a:lnTo>
                    <a:pt x="3878" y="761"/>
                  </a:lnTo>
                  <a:lnTo>
                    <a:pt x="3885" y="755"/>
                  </a:lnTo>
                  <a:lnTo>
                    <a:pt x="3891" y="755"/>
                  </a:lnTo>
                  <a:lnTo>
                    <a:pt x="3897" y="755"/>
                  </a:lnTo>
                  <a:lnTo>
                    <a:pt x="3904" y="761"/>
                  </a:lnTo>
                  <a:lnTo>
                    <a:pt x="3910" y="755"/>
                  </a:lnTo>
                  <a:lnTo>
                    <a:pt x="3917" y="755"/>
                  </a:lnTo>
                  <a:lnTo>
                    <a:pt x="3923" y="755"/>
                  </a:lnTo>
                  <a:lnTo>
                    <a:pt x="3929" y="755"/>
                  </a:lnTo>
                  <a:lnTo>
                    <a:pt x="3936" y="755"/>
                  </a:lnTo>
                  <a:lnTo>
                    <a:pt x="3942" y="755"/>
                  </a:lnTo>
                  <a:lnTo>
                    <a:pt x="3949" y="755"/>
                  </a:lnTo>
                  <a:lnTo>
                    <a:pt x="3955" y="755"/>
                  </a:lnTo>
                  <a:lnTo>
                    <a:pt x="3961" y="755"/>
                  </a:lnTo>
                  <a:lnTo>
                    <a:pt x="3968" y="755"/>
                  </a:lnTo>
                  <a:lnTo>
                    <a:pt x="3974" y="755"/>
                  </a:lnTo>
                  <a:lnTo>
                    <a:pt x="3980" y="755"/>
                  </a:lnTo>
                  <a:lnTo>
                    <a:pt x="3987" y="755"/>
                  </a:lnTo>
                  <a:lnTo>
                    <a:pt x="3993" y="755"/>
                  </a:lnTo>
                  <a:lnTo>
                    <a:pt x="4000" y="755"/>
                  </a:lnTo>
                  <a:lnTo>
                    <a:pt x="4006" y="755"/>
                  </a:lnTo>
                  <a:lnTo>
                    <a:pt x="4012" y="755"/>
                  </a:lnTo>
                  <a:lnTo>
                    <a:pt x="4019" y="755"/>
                  </a:lnTo>
                  <a:lnTo>
                    <a:pt x="4025" y="755"/>
                  </a:lnTo>
                  <a:lnTo>
                    <a:pt x="4031" y="755"/>
                  </a:lnTo>
                  <a:lnTo>
                    <a:pt x="4038" y="755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177" name="Text Box 100"/>
          <p:cNvSpPr txBox="1">
            <a:spLocks noChangeArrowheads="1"/>
          </p:cNvSpPr>
          <p:nvPr/>
        </p:nvSpPr>
        <p:spPr bwMode="auto">
          <a:xfrm>
            <a:off x="1413236" y="925033"/>
            <a:ext cx="9989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PA-1b </a:t>
            </a:r>
            <a:r>
              <a:rPr lang="en-US" sz="1000" dirty="0"/>
              <a:t>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461" name="460 Grupo"/>
          <p:cNvGrpSpPr/>
          <p:nvPr/>
        </p:nvGrpSpPr>
        <p:grpSpPr>
          <a:xfrm>
            <a:off x="3352800" y="1143000"/>
            <a:ext cx="3352800" cy="1830803"/>
            <a:chOff x="3352800" y="1143000"/>
            <a:chExt cx="3352800" cy="1830803"/>
          </a:xfrm>
        </p:grpSpPr>
        <p:sp>
          <p:nvSpPr>
            <p:cNvPr id="179" name="Line 7"/>
            <p:cNvSpPr>
              <a:spLocks noChangeShapeType="1"/>
            </p:cNvSpPr>
            <p:nvPr/>
          </p:nvSpPr>
          <p:spPr bwMode="auto">
            <a:xfrm flipV="1">
              <a:off x="3976841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0" name="Line 8"/>
            <p:cNvSpPr>
              <a:spLocks noChangeShapeType="1"/>
            </p:cNvSpPr>
            <p:nvPr/>
          </p:nvSpPr>
          <p:spPr bwMode="auto">
            <a:xfrm flipV="1">
              <a:off x="4242468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1" name="Line 9"/>
            <p:cNvSpPr>
              <a:spLocks noChangeShapeType="1"/>
            </p:cNvSpPr>
            <p:nvPr/>
          </p:nvSpPr>
          <p:spPr bwMode="auto">
            <a:xfrm flipV="1">
              <a:off x="4512059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V="1">
              <a:off x="4777685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 flipV="1">
              <a:off x="5047276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 flipV="1">
              <a:off x="5312903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5" name="Line 13"/>
            <p:cNvSpPr>
              <a:spLocks noChangeShapeType="1"/>
            </p:cNvSpPr>
            <p:nvPr/>
          </p:nvSpPr>
          <p:spPr bwMode="auto">
            <a:xfrm flipV="1">
              <a:off x="5578529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6" name="Line 14"/>
            <p:cNvSpPr>
              <a:spLocks noChangeShapeType="1"/>
            </p:cNvSpPr>
            <p:nvPr/>
          </p:nvSpPr>
          <p:spPr bwMode="auto">
            <a:xfrm flipV="1">
              <a:off x="5848121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 flipV="1">
              <a:off x="6113747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 flipV="1">
              <a:off x="6383338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89" name="Line 17"/>
            <p:cNvSpPr>
              <a:spLocks noChangeShapeType="1"/>
            </p:cNvSpPr>
            <p:nvPr/>
          </p:nvSpPr>
          <p:spPr bwMode="auto">
            <a:xfrm flipV="1">
              <a:off x="6648965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0" name="Line 18"/>
            <p:cNvSpPr>
              <a:spLocks noChangeShapeType="1"/>
            </p:cNvSpPr>
            <p:nvPr/>
          </p:nvSpPr>
          <p:spPr bwMode="auto">
            <a:xfrm flipV="1">
              <a:off x="3976841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1" name="Line 19"/>
            <p:cNvSpPr>
              <a:spLocks noChangeShapeType="1"/>
            </p:cNvSpPr>
            <p:nvPr/>
          </p:nvSpPr>
          <p:spPr bwMode="auto">
            <a:xfrm flipV="1">
              <a:off x="5312903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2" name="Line 20"/>
            <p:cNvSpPr>
              <a:spLocks noChangeShapeType="1"/>
            </p:cNvSpPr>
            <p:nvPr/>
          </p:nvSpPr>
          <p:spPr bwMode="auto">
            <a:xfrm flipV="1">
              <a:off x="6648965" y="1180796"/>
              <a:ext cx="661" cy="151613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>
              <a:off x="3976841" y="2696931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>
              <a:off x="3976841" y="2444385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5" name="Line 23"/>
            <p:cNvSpPr>
              <a:spLocks noChangeShapeType="1"/>
            </p:cNvSpPr>
            <p:nvPr/>
          </p:nvSpPr>
          <p:spPr bwMode="auto">
            <a:xfrm>
              <a:off x="3976841" y="2191839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>
              <a:off x="3976841" y="1939293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3976841" y="1686747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3976841" y="1433342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199" name="Line 27"/>
            <p:cNvSpPr>
              <a:spLocks noChangeShapeType="1"/>
            </p:cNvSpPr>
            <p:nvPr/>
          </p:nvSpPr>
          <p:spPr bwMode="auto">
            <a:xfrm>
              <a:off x="3976841" y="1180796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>
              <a:off x="3976841" y="2696931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1" name="Line 29"/>
            <p:cNvSpPr>
              <a:spLocks noChangeShapeType="1"/>
            </p:cNvSpPr>
            <p:nvPr/>
          </p:nvSpPr>
          <p:spPr bwMode="auto">
            <a:xfrm>
              <a:off x="3976841" y="2444385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2" name="Line 30"/>
            <p:cNvSpPr>
              <a:spLocks noChangeShapeType="1"/>
            </p:cNvSpPr>
            <p:nvPr/>
          </p:nvSpPr>
          <p:spPr bwMode="auto">
            <a:xfrm>
              <a:off x="3976841" y="2191839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3" name="Line 31"/>
            <p:cNvSpPr>
              <a:spLocks noChangeShapeType="1"/>
            </p:cNvSpPr>
            <p:nvPr/>
          </p:nvSpPr>
          <p:spPr bwMode="auto">
            <a:xfrm>
              <a:off x="3976841" y="1939293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4" name="Line 32"/>
            <p:cNvSpPr>
              <a:spLocks noChangeShapeType="1"/>
            </p:cNvSpPr>
            <p:nvPr/>
          </p:nvSpPr>
          <p:spPr bwMode="auto">
            <a:xfrm>
              <a:off x="3976841" y="1686747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5" name="Line 33"/>
            <p:cNvSpPr>
              <a:spLocks noChangeShapeType="1"/>
            </p:cNvSpPr>
            <p:nvPr/>
          </p:nvSpPr>
          <p:spPr bwMode="auto">
            <a:xfrm>
              <a:off x="3976841" y="1433342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6" name="Line 34"/>
            <p:cNvSpPr>
              <a:spLocks noChangeShapeType="1"/>
            </p:cNvSpPr>
            <p:nvPr/>
          </p:nvSpPr>
          <p:spPr bwMode="auto">
            <a:xfrm>
              <a:off x="3976841" y="1180796"/>
              <a:ext cx="2672123" cy="85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7" name="Line 35"/>
            <p:cNvSpPr>
              <a:spLocks noChangeShapeType="1"/>
            </p:cNvSpPr>
            <p:nvPr/>
          </p:nvSpPr>
          <p:spPr bwMode="auto">
            <a:xfrm flipH="1">
              <a:off x="3641082" y="2696931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8" name="Line 36"/>
            <p:cNvSpPr>
              <a:spLocks noChangeShapeType="1"/>
            </p:cNvSpPr>
            <p:nvPr/>
          </p:nvSpPr>
          <p:spPr bwMode="auto">
            <a:xfrm flipH="1">
              <a:off x="3641082" y="2318112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09" name="Line 37"/>
            <p:cNvSpPr>
              <a:spLocks noChangeShapeType="1"/>
            </p:cNvSpPr>
            <p:nvPr/>
          </p:nvSpPr>
          <p:spPr bwMode="auto">
            <a:xfrm flipH="1">
              <a:off x="3641082" y="1939293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3641082" y="1560474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 flipH="1">
              <a:off x="3641082" y="1180796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2" name="Line 40"/>
            <p:cNvSpPr>
              <a:spLocks noChangeShapeType="1"/>
            </p:cNvSpPr>
            <p:nvPr/>
          </p:nvSpPr>
          <p:spPr bwMode="auto">
            <a:xfrm flipH="1">
              <a:off x="3619937" y="2696931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 flipH="1">
              <a:off x="3619937" y="1939293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4" name="Line 42"/>
            <p:cNvSpPr>
              <a:spLocks noChangeShapeType="1"/>
            </p:cNvSpPr>
            <p:nvPr/>
          </p:nvSpPr>
          <p:spPr bwMode="auto">
            <a:xfrm flipH="1">
              <a:off x="3619937" y="1180796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5" name="Line 43"/>
            <p:cNvSpPr>
              <a:spLocks noChangeShapeType="1"/>
            </p:cNvSpPr>
            <p:nvPr/>
          </p:nvSpPr>
          <p:spPr bwMode="auto">
            <a:xfrm flipV="1">
              <a:off x="3657600" y="1186809"/>
              <a:ext cx="661" cy="151012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6" name="Rectangle 44"/>
            <p:cNvSpPr>
              <a:spLocks noChangeArrowheads="1"/>
            </p:cNvSpPr>
            <p:nvPr/>
          </p:nvSpPr>
          <p:spPr bwMode="auto">
            <a:xfrm>
              <a:off x="3530166" y="2659135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217" name="Rectangle 45"/>
            <p:cNvSpPr>
              <a:spLocks noChangeArrowheads="1"/>
            </p:cNvSpPr>
            <p:nvPr/>
          </p:nvSpPr>
          <p:spPr bwMode="auto">
            <a:xfrm>
              <a:off x="3505058" y="1906652"/>
              <a:ext cx="9628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218" name="Rectangle 46"/>
            <p:cNvSpPr>
              <a:spLocks noChangeArrowheads="1"/>
            </p:cNvSpPr>
            <p:nvPr/>
          </p:nvSpPr>
          <p:spPr bwMode="auto">
            <a:xfrm>
              <a:off x="3429000" y="1143000"/>
              <a:ext cx="14442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219" name="Rectangle 47"/>
            <p:cNvSpPr>
              <a:spLocks noChangeArrowheads="1"/>
            </p:cNvSpPr>
            <p:nvPr/>
          </p:nvSpPr>
          <p:spPr bwMode="auto">
            <a:xfrm rot="16200000">
              <a:off x="3078747" y="1912447"/>
              <a:ext cx="663643" cy="115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3960322" y="2696931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1" name="Line 49"/>
            <p:cNvSpPr>
              <a:spLocks noChangeShapeType="1"/>
            </p:cNvSpPr>
            <p:nvPr/>
          </p:nvSpPr>
          <p:spPr bwMode="auto">
            <a:xfrm flipH="1">
              <a:off x="3960322" y="2444385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2" name="Line 50"/>
            <p:cNvSpPr>
              <a:spLocks noChangeShapeType="1"/>
            </p:cNvSpPr>
            <p:nvPr/>
          </p:nvSpPr>
          <p:spPr bwMode="auto">
            <a:xfrm flipH="1">
              <a:off x="3960322" y="2191839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3" name="Line 51"/>
            <p:cNvSpPr>
              <a:spLocks noChangeShapeType="1"/>
            </p:cNvSpPr>
            <p:nvPr/>
          </p:nvSpPr>
          <p:spPr bwMode="auto">
            <a:xfrm flipH="1">
              <a:off x="3960322" y="1939293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4" name="Line 52"/>
            <p:cNvSpPr>
              <a:spLocks noChangeShapeType="1"/>
            </p:cNvSpPr>
            <p:nvPr/>
          </p:nvSpPr>
          <p:spPr bwMode="auto">
            <a:xfrm flipH="1">
              <a:off x="3960322" y="1686747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5" name="Line 53"/>
            <p:cNvSpPr>
              <a:spLocks noChangeShapeType="1"/>
            </p:cNvSpPr>
            <p:nvPr/>
          </p:nvSpPr>
          <p:spPr bwMode="auto">
            <a:xfrm flipH="1">
              <a:off x="3960322" y="1433342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6" name="Line 54"/>
            <p:cNvSpPr>
              <a:spLocks noChangeShapeType="1"/>
            </p:cNvSpPr>
            <p:nvPr/>
          </p:nvSpPr>
          <p:spPr bwMode="auto">
            <a:xfrm flipH="1">
              <a:off x="3960322" y="1180796"/>
              <a:ext cx="16519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7" name="Line 55"/>
            <p:cNvSpPr>
              <a:spLocks noChangeShapeType="1"/>
            </p:cNvSpPr>
            <p:nvPr/>
          </p:nvSpPr>
          <p:spPr bwMode="auto">
            <a:xfrm flipH="1">
              <a:off x="3939178" y="2696931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8" name="Line 56"/>
            <p:cNvSpPr>
              <a:spLocks noChangeShapeType="1"/>
            </p:cNvSpPr>
            <p:nvPr/>
          </p:nvSpPr>
          <p:spPr bwMode="auto">
            <a:xfrm flipH="1">
              <a:off x="3939178" y="2444385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29" name="Line 57"/>
            <p:cNvSpPr>
              <a:spLocks noChangeShapeType="1"/>
            </p:cNvSpPr>
            <p:nvPr/>
          </p:nvSpPr>
          <p:spPr bwMode="auto">
            <a:xfrm flipH="1">
              <a:off x="3939178" y="2191839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0" name="Line 58"/>
            <p:cNvSpPr>
              <a:spLocks noChangeShapeType="1"/>
            </p:cNvSpPr>
            <p:nvPr/>
          </p:nvSpPr>
          <p:spPr bwMode="auto">
            <a:xfrm flipH="1">
              <a:off x="3939178" y="1939293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1" name="Line 59"/>
            <p:cNvSpPr>
              <a:spLocks noChangeShapeType="1"/>
            </p:cNvSpPr>
            <p:nvPr/>
          </p:nvSpPr>
          <p:spPr bwMode="auto">
            <a:xfrm flipH="1">
              <a:off x="3939178" y="1686747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2" name="Line 60"/>
            <p:cNvSpPr>
              <a:spLocks noChangeShapeType="1"/>
            </p:cNvSpPr>
            <p:nvPr/>
          </p:nvSpPr>
          <p:spPr bwMode="auto">
            <a:xfrm flipH="1">
              <a:off x="3939178" y="1433342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3" name="Line 61"/>
            <p:cNvSpPr>
              <a:spLocks noChangeShapeType="1"/>
            </p:cNvSpPr>
            <p:nvPr/>
          </p:nvSpPr>
          <p:spPr bwMode="auto">
            <a:xfrm flipH="1">
              <a:off x="3939178" y="1180796"/>
              <a:ext cx="37663" cy="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4" name="Line 62"/>
            <p:cNvSpPr>
              <a:spLocks noChangeShapeType="1"/>
            </p:cNvSpPr>
            <p:nvPr/>
          </p:nvSpPr>
          <p:spPr bwMode="auto">
            <a:xfrm flipV="1">
              <a:off x="3976841" y="1186809"/>
              <a:ext cx="661" cy="151012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35" name="Rectangle 63"/>
            <p:cNvSpPr>
              <a:spLocks noChangeArrowheads="1"/>
            </p:cNvSpPr>
            <p:nvPr/>
          </p:nvSpPr>
          <p:spPr bwMode="auto">
            <a:xfrm>
              <a:off x="3867154" y="2659135"/>
              <a:ext cx="78229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236" name="Rectangle 64"/>
            <p:cNvSpPr>
              <a:spLocks noChangeArrowheads="1"/>
            </p:cNvSpPr>
            <p:nvPr/>
          </p:nvSpPr>
          <p:spPr bwMode="auto">
            <a:xfrm>
              <a:off x="3884334" y="2405730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237" name="Rectangle 65"/>
            <p:cNvSpPr>
              <a:spLocks noChangeArrowheads="1"/>
            </p:cNvSpPr>
            <p:nvPr/>
          </p:nvSpPr>
          <p:spPr bwMode="auto">
            <a:xfrm>
              <a:off x="3884334" y="2153184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238" name="Rectangle 66"/>
            <p:cNvSpPr>
              <a:spLocks noChangeArrowheads="1"/>
            </p:cNvSpPr>
            <p:nvPr/>
          </p:nvSpPr>
          <p:spPr bwMode="auto">
            <a:xfrm>
              <a:off x="3884334" y="1900638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239" name="Rectangle 67"/>
            <p:cNvSpPr>
              <a:spLocks noChangeArrowheads="1"/>
            </p:cNvSpPr>
            <p:nvPr/>
          </p:nvSpPr>
          <p:spPr bwMode="auto">
            <a:xfrm>
              <a:off x="3884334" y="1648092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240" name="Rectangle 68"/>
            <p:cNvSpPr>
              <a:spLocks noChangeArrowheads="1"/>
            </p:cNvSpPr>
            <p:nvPr/>
          </p:nvSpPr>
          <p:spPr bwMode="auto">
            <a:xfrm>
              <a:off x="3884334" y="1395547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241" name="Rectangle 69"/>
            <p:cNvSpPr>
              <a:spLocks noChangeArrowheads="1"/>
            </p:cNvSpPr>
            <p:nvPr/>
          </p:nvSpPr>
          <p:spPr bwMode="auto">
            <a:xfrm>
              <a:off x="3884334" y="1143000"/>
              <a:ext cx="4814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242" name="Rectangle 70"/>
            <p:cNvSpPr>
              <a:spLocks noChangeArrowheads="1"/>
            </p:cNvSpPr>
            <p:nvPr/>
          </p:nvSpPr>
          <p:spPr bwMode="auto">
            <a:xfrm rot="16200000">
              <a:off x="3653884" y="1923615"/>
              <a:ext cx="291747" cy="115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mVolts</a:t>
              </a:r>
              <a:endParaRPr lang="en-US" sz="800" dirty="0"/>
            </a:p>
          </p:txBody>
        </p:sp>
        <p:sp>
          <p:nvSpPr>
            <p:cNvPr id="243" name="Line 71"/>
            <p:cNvSpPr>
              <a:spLocks noChangeShapeType="1"/>
            </p:cNvSpPr>
            <p:nvPr/>
          </p:nvSpPr>
          <p:spPr bwMode="auto">
            <a:xfrm>
              <a:off x="3976841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4" name="Line 72"/>
            <p:cNvSpPr>
              <a:spLocks noChangeShapeType="1"/>
            </p:cNvSpPr>
            <p:nvPr/>
          </p:nvSpPr>
          <p:spPr bwMode="auto">
            <a:xfrm>
              <a:off x="4242468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5" name="Line 73"/>
            <p:cNvSpPr>
              <a:spLocks noChangeShapeType="1"/>
            </p:cNvSpPr>
            <p:nvPr/>
          </p:nvSpPr>
          <p:spPr bwMode="auto">
            <a:xfrm>
              <a:off x="4512059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6" name="Line 74"/>
            <p:cNvSpPr>
              <a:spLocks noChangeShapeType="1"/>
            </p:cNvSpPr>
            <p:nvPr/>
          </p:nvSpPr>
          <p:spPr bwMode="auto">
            <a:xfrm>
              <a:off x="4777685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7" name="Line 75"/>
            <p:cNvSpPr>
              <a:spLocks noChangeShapeType="1"/>
            </p:cNvSpPr>
            <p:nvPr/>
          </p:nvSpPr>
          <p:spPr bwMode="auto">
            <a:xfrm>
              <a:off x="5047276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8" name="Line 76"/>
            <p:cNvSpPr>
              <a:spLocks noChangeShapeType="1"/>
            </p:cNvSpPr>
            <p:nvPr/>
          </p:nvSpPr>
          <p:spPr bwMode="auto">
            <a:xfrm>
              <a:off x="5312903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49" name="Line 77"/>
            <p:cNvSpPr>
              <a:spLocks noChangeShapeType="1"/>
            </p:cNvSpPr>
            <p:nvPr/>
          </p:nvSpPr>
          <p:spPr bwMode="auto">
            <a:xfrm>
              <a:off x="5578529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0" name="Line 78"/>
            <p:cNvSpPr>
              <a:spLocks noChangeShapeType="1"/>
            </p:cNvSpPr>
            <p:nvPr/>
          </p:nvSpPr>
          <p:spPr bwMode="auto">
            <a:xfrm>
              <a:off x="5848121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113747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2" name="Line 80"/>
            <p:cNvSpPr>
              <a:spLocks noChangeShapeType="1"/>
            </p:cNvSpPr>
            <p:nvPr/>
          </p:nvSpPr>
          <p:spPr bwMode="auto">
            <a:xfrm>
              <a:off x="6383338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3" name="Line 81"/>
            <p:cNvSpPr>
              <a:spLocks noChangeShapeType="1"/>
            </p:cNvSpPr>
            <p:nvPr/>
          </p:nvSpPr>
          <p:spPr bwMode="auto">
            <a:xfrm>
              <a:off x="6648965" y="2696931"/>
              <a:ext cx="661" cy="223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4" name="Line 82"/>
            <p:cNvSpPr>
              <a:spLocks noChangeShapeType="1"/>
            </p:cNvSpPr>
            <p:nvPr/>
          </p:nvSpPr>
          <p:spPr bwMode="auto">
            <a:xfrm>
              <a:off x="3976841" y="2696931"/>
              <a:ext cx="661" cy="498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5" name="Line 83"/>
            <p:cNvSpPr>
              <a:spLocks noChangeShapeType="1"/>
            </p:cNvSpPr>
            <p:nvPr/>
          </p:nvSpPr>
          <p:spPr bwMode="auto">
            <a:xfrm>
              <a:off x="5312903" y="2696931"/>
              <a:ext cx="661" cy="498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6" name="Line 84"/>
            <p:cNvSpPr>
              <a:spLocks noChangeShapeType="1"/>
            </p:cNvSpPr>
            <p:nvPr/>
          </p:nvSpPr>
          <p:spPr bwMode="auto">
            <a:xfrm>
              <a:off x="6648965" y="2696931"/>
              <a:ext cx="661" cy="498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7" name="Line 85"/>
            <p:cNvSpPr>
              <a:spLocks noChangeShapeType="1"/>
            </p:cNvSpPr>
            <p:nvPr/>
          </p:nvSpPr>
          <p:spPr bwMode="auto">
            <a:xfrm>
              <a:off x="3976841" y="2696931"/>
              <a:ext cx="2672123" cy="859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58" name="Rectangle 86"/>
            <p:cNvSpPr>
              <a:spLocks noChangeArrowheads="1"/>
            </p:cNvSpPr>
            <p:nvPr/>
          </p:nvSpPr>
          <p:spPr bwMode="auto">
            <a:xfrm>
              <a:off x="3941160" y="2757061"/>
              <a:ext cx="9628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259" name="Rectangle 87"/>
            <p:cNvSpPr>
              <a:spLocks noChangeArrowheads="1"/>
            </p:cNvSpPr>
            <p:nvPr/>
          </p:nvSpPr>
          <p:spPr bwMode="auto">
            <a:xfrm>
              <a:off x="5273257" y="2757061"/>
              <a:ext cx="9628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260" name="Rectangle 88"/>
            <p:cNvSpPr>
              <a:spLocks noChangeArrowheads="1"/>
            </p:cNvSpPr>
            <p:nvPr/>
          </p:nvSpPr>
          <p:spPr bwMode="auto">
            <a:xfrm>
              <a:off x="6609318" y="2757061"/>
              <a:ext cx="96282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261" name="Rectangle 89"/>
            <p:cNvSpPr>
              <a:spLocks noChangeArrowheads="1"/>
            </p:cNvSpPr>
            <p:nvPr/>
          </p:nvSpPr>
          <p:spPr bwMode="auto">
            <a:xfrm>
              <a:off x="5224361" y="2850692"/>
              <a:ext cx="324951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262" name="Freeform 90"/>
            <p:cNvSpPr>
              <a:spLocks/>
            </p:cNvSpPr>
            <p:nvPr/>
          </p:nvSpPr>
          <p:spPr bwMode="auto">
            <a:xfrm>
              <a:off x="3976841" y="1433342"/>
              <a:ext cx="2668159" cy="983555"/>
            </a:xfrm>
            <a:custGeom>
              <a:avLst/>
              <a:gdLst>
                <a:gd name="T0" fmla="*/ 57 w 4038"/>
                <a:gd name="T1" fmla="*/ 1145 h 1145"/>
                <a:gd name="T2" fmla="*/ 121 w 4038"/>
                <a:gd name="T3" fmla="*/ 1126 h 1145"/>
                <a:gd name="T4" fmla="*/ 185 w 4038"/>
                <a:gd name="T5" fmla="*/ 1139 h 1145"/>
                <a:gd name="T6" fmla="*/ 249 w 4038"/>
                <a:gd name="T7" fmla="*/ 1139 h 1145"/>
                <a:gd name="T8" fmla="*/ 313 w 4038"/>
                <a:gd name="T9" fmla="*/ 1132 h 1145"/>
                <a:gd name="T10" fmla="*/ 376 w 4038"/>
                <a:gd name="T11" fmla="*/ 1139 h 1145"/>
                <a:gd name="T12" fmla="*/ 440 w 4038"/>
                <a:gd name="T13" fmla="*/ 1132 h 1145"/>
                <a:gd name="T14" fmla="*/ 504 w 4038"/>
                <a:gd name="T15" fmla="*/ 1132 h 1145"/>
                <a:gd name="T16" fmla="*/ 568 w 4038"/>
                <a:gd name="T17" fmla="*/ 1132 h 1145"/>
                <a:gd name="T18" fmla="*/ 632 w 4038"/>
                <a:gd name="T19" fmla="*/ 1126 h 1145"/>
                <a:gd name="T20" fmla="*/ 695 w 4038"/>
                <a:gd name="T21" fmla="*/ 1126 h 1145"/>
                <a:gd name="T22" fmla="*/ 759 w 4038"/>
                <a:gd name="T23" fmla="*/ 1132 h 1145"/>
                <a:gd name="T24" fmla="*/ 823 w 4038"/>
                <a:gd name="T25" fmla="*/ 1132 h 1145"/>
                <a:gd name="T26" fmla="*/ 887 w 4038"/>
                <a:gd name="T27" fmla="*/ 1132 h 1145"/>
                <a:gd name="T28" fmla="*/ 951 w 4038"/>
                <a:gd name="T29" fmla="*/ 1126 h 1145"/>
                <a:gd name="T30" fmla="*/ 1014 w 4038"/>
                <a:gd name="T31" fmla="*/ 1126 h 1145"/>
                <a:gd name="T32" fmla="*/ 1078 w 4038"/>
                <a:gd name="T33" fmla="*/ 1126 h 1145"/>
                <a:gd name="T34" fmla="*/ 1142 w 4038"/>
                <a:gd name="T35" fmla="*/ 1119 h 1145"/>
                <a:gd name="T36" fmla="*/ 1206 w 4038"/>
                <a:gd name="T37" fmla="*/ 1119 h 1145"/>
                <a:gd name="T38" fmla="*/ 1269 w 4038"/>
                <a:gd name="T39" fmla="*/ 1119 h 1145"/>
                <a:gd name="T40" fmla="*/ 1333 w 4038"/>
                <a:gd name="T41" fmla="*/ 1119 h 1145"/>
                <a:gd name="T42" fmla="*/ 1397 w 4038"/>
                <a:gd name="T43" fmla="*/ 1126 h 1145"/>
                <a:gd name="T44" fmla="*/ 1461 w 4038"/>
                <a:gd name="T45" fmla="*/ 1119 h 1145"/>
                <a:gd name="T46" fmla="*/ 1525 w 4038"/>
                <a:gd name="T47" fmla="*/ 1119 h 1145"/>
                <a:gd name="T48" fmla="*/ 1588 w 4038"/>
                <a:gd name="T49" fmla="*/ 1119 h 1145"/>
                <a:gd name="T50" fmla="*/ 1652 w 4038"/>
                <a:gd name="T51" fmla="*/ 1119 h 1145"/>
                <a:gd name="T52" fmla="*/ 1716 w 4038"/>
                <a:gd name="T53" fmla="*/ 1113 h 1145"/>
                <a:gd name="T54" fmla="*/ 1780 w 4038"/>
                <a:gd name="T55" fmla="*/ 1119 h 1145"/>
                <a:gd name="T56" fmla="*/ 1844 w 4038"/>
                <a:gd name="T57" fmla="*/ 1113 h 1145"/>
                <a:gd name="T58" fmla="*/ 1907 w 4038"/>
                <a:gd name="T59" fmla="*/ 1119 h 1145"/>
                <a:gd name="T60" fmla="*/ 1971 w 4038"/>
                <a:gd name="T61" fmla="*/ 1113 h 1145"/>
                <a:gd name="T62" fmla="*/ 2035 w 4038"/>
                <a:gd name="T63" fmla="*/ 1113 h 1145"/>
                <a:gd name="T64" fmla="*/ 2099 w 4038"/>
                <a:gd name="T65" fmla="*/ 1113 h 1145"/>
                <a:gd name="T66" fmla="*/ 2162 w 4038"/>
                <a:gd name="T67" fmla="*/ 1113 h 1145"/>
                <a:gd name="T68" fmla="*/ 2226 w 4038"/>
                <a:gd name="T69" fmla="*/ 1113 h 1145"/>
                <a:gd name="T70" fmla="*/ 2290 w 4038"/>
                <a:gd name="T71" fmla="*/ 1113 h 1145"/>
                <a:gd name="T72" fmla="*/ 2354 w 4038"/>
                <a:gd name="T73" fmla="*/ 1113 h 1145"/>
                <a:gd name="T74" fmla="*/ 2418 w 4038"/>
                <a:gd name="T75" fmla="*/ 1107 h 1145"/>
                <a:gd name="T76" fmla="*/ 2481 w 4038"/>
                <a:gd name="T77" fmla="*/ 1107 h 1145"/>
                <a:gd name="T78" fmla="*/ 2545 w 4038"/>
                <a:gd name="T79" fmla="*/ 1107 h 1145"/>
                <a:gd name="T80" fmla="*/ 2609 w 4038"/>
                <a:gd name="T81" fmla="*/ 1107 h 1145"/>
                <a:gd name="T82" fmla="*/ 2673 w 4038"/>
                <a:gd name="T83" fmla="*/ 1087 h 1145"/>
                <a:gd name="T84" fmla="*/ 2737 w 4038"/>
                <a:gd name="T85" fmla="*/ 1100 h 1145"/>
                <a:gd name="T86" fmla="*/ 2800 w 4038"/>
                <a:gd name="T87" fmla="*/ 1100 h 1145"/>
                <a:gd name="T88" fmla="*/ 2864 w 4038"/>
                <a:gd name="T89" fmla="*/ 1094 h 1145"/>
                <a:gd name="T90" fmla="*/ 2928 w 4038"/>
                <a:gd name="T91" fmla="*/ 1100 h 1145"/>
                <a:gd name="T92" fmla="*/ 2992 w 4038"/>
                <a:gd name="T93" fmla="*/ 1100 h 1145"/>
                <a:gd name="T94" fmla="*/ 3055 w 4038"/>
                <a:gd name="T95" fmla="*/ 1100 h 1145"/>
                <a:gd name="T96" fmla="*/ 3119 w 4038"/>
                <a:gd name="T97" fmla="*/ 1094 h 1145"/>
                <a:gd name="T98" fmla="*/ 3183 w 4038"/>
                <a:gd name="T99" fmla="*/ 1087 h 1145"/>
                <a:gd name="T100" fmla="*/ 3247 w 4038"/>
                <a:gd name="T101" fmla="*/ 1081 h 1145"/>
                <a:gd name="T102" fmla="*/ 3311 w 4038"/>
                <a:gd name="T103" fmla="*/ 1075 h 1145"/>
                <a:gd name="T104" fmla="*/ 3374 w 4038"/>
                <a:gd name="T105" fmla="*/ 1036 h 1145"/>
                <a:gd name="T106" fmla="*/ 3438 w 4038"/>
                <a:gd name="T107" fmla="*/ 448 h 1145"/>
                <a:gd name="T108" fmla="*/ 3502 w 4038"/>
                <a:gd name="T109" fmla="*/ 749 h 1145"/>
                <a:gd name="T110" fmla="*/ 3566 w 4038"/>
                <a:gd name="T111" fmla="*/ 1023 h 1145"/>
                <a:gd name="T112" fmla="*/ 3630 w 4038"/>
                <a:gd name="T113" fmla="*/ 1062 h 1145"/>
                <a:gd name="T114" fmla="*/ 3693 w 4038"/>
                <a:gd name="T115" fmla="*/ 1081 h 1145"/>
                <a:gd name="T116" fmla="*/ 3757 w 4038"/>
                <a:gd name="T117" fmla="*/ 1081 h 1145"/>
                <a:gd name="T118" fmla="*/ 3821 w 4038"/>
                <a:gd name="T119" fmla="*/ 1081 h 1145"/>
                <a:gd name="T120" fmla="*/ 3885 w 4038"/>
                <a:gd name="T121" fmla="*/ 1087 h 1145"/>
                <a:gd name="T122" fmla="*/ 3949 w 4038"/>
                <a:gd name="T123" fmla="*/ 1081 h 1145"/>
                <a:gd name="T124" fmla="*/ 4012 w 4038"/>
                <a:gd name="T125" fmla="*/ 1081 h 11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1145"/>
                <a:gd name="T191" fmla="*/ 4038 w 4038"/>
                <a:gd name="T192" fmla="*/ 1145 h 11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1145">
                  <a:moveTo>
                    <a:pt x="0" y="1126"/>
                  </a:moveTo>
                  <a:lnTo>
                    <a:pt x="6" y="1126"/>
                  </a:lnTo>
                  <a:lnTo>
                    <a:pt x="13" y="1132"/>
                  </a:lnTo>
                  <a:lnTo>
                    <a:pt x="19" y="1132"/>
                  </a:lnTo>
                  <a:lnTo>
                    <a:pt x="26" y="1139"/>
                  </a:lnTo>
                  <a:lnTo>
                    <a:pt x="32" y="1139"/>
                  </a:lnTo>
                  <a:lnTo>
                    <a:pt x="38" y="1145"/>
                  </a:lnTo>
                  <a:lnTo>
                    <a:pt x="45" y="1145"/>
                  </a:lnTo>
                  <a:lnTo>
                    <a:pt x="51" y="1145"/>
                  </a:lnTo>
                  <a:lnTo>
                    <a:pt x="57" y="1145"/>
                  </a:lnTo>
                  <a:lnTo>
                    <a:pt x="64" y="1145"/>
                  </a:lnTo>
                  <a:lnTo>
                    <a:pt x="70" y="1145"/>
                  </a:lnTo>
                  <a:lnTo>
                    <a:pt x="77" y="1139"/>
                  </a:lnTo>
                  <a:lnTo>
                    <a:pt x="83" y="1139"/>
                  </a:lnTo>
                  <a:lnTo>
                    <a:pt x="89" y="1132"/>
                  </a:lnTo>
                  <a:lnTo>
                    <a:pt x="96" y="1132"/>
                  </a:lnTo>
                  <a:lnTo>
                    <a:pt x="102" y="1132"/>
                  </a:lnTo>
                  <a:lnTo>
                    <a:pt x="109" y="1132"/>
                  </a:lnTo>
                  <a:lnTo>
                    <a:pt x="115" y="1126"/>
                  </a:lnTo>
                  <a:lnTo>
                    <a:pt x="121" y="1126"/>
                  </a:lnTo>
                  <a:lnTo>
                    <a:pt x="128" y="1126"/>
                  </a:lnTo>
                  <a:lnTo>
                    <a:pt x="134" y="1132"/>
                  </a:lnTo>
                  <a:lnTo>
                    <a:pt x="140" y="1132"/>
                  </a:lnTo>
                  <a:lnTo>
                    <a:pt x="147" y="1139"/>
                  </a:lnTo>
                  <a:lnTo>
                    <a:pt x="153" y="1139"/>
                  </a:lnTo>
                  <a:lnTo>
                    <a:pt x="160" y="1139"/>
                  </a:lnTo>
                  <a:lnTo>
                    <a:pt x="166" y="1145"/>
                  </a:lnTo>
                  <a:lnTo>
                    <a:pt x="172" y="1145"/>
                  </a:lnTo>
                  <a:lnTo>
                    <a:pt x="179" y="1145"/>
                  </a:lnTo>
                  <a:lnTo>
                    <a:pt x="185" y="1139"/>
                  </a:lnTo>
                  <a:lnTo>
                    <a:pt x="191" y="1139"/>
                  </a:lnTo>
                  <a:lnTo>
                    <a:pt x="198" y="1139"/>
                  </a:lnTo>
                  <a:lnTo>
                    <a:pt x="204" y="1139"/>
                  </a:lnTo>
                  <a:lnTo>
                    <a:pt x="211" y="1132"/>
                  </a:lnTo>
                  <a:lnTo>
                    <a:pt x="217" y="1132"/>
                  </a:lnTo>
                  <a:lnTo>
                    <a:pt x="223" y="1132"/>
                  </a:lnTo>
                  <a:lnTo>
                    <a:pt x="230" y="1132"/>
                  </a:lnTo>
                  <a:lnTo>
                    <a:pt x="236" y="1132"/>
                  </a:lnTo>
                  <a:lnTo>
                    <a:pt x="242" y="1132"/>
                  </a:lnTo>
                  <a:lnTo>
                    <a:pt x="249" y="1139"/>
                  </a:lnTo>
                  <a:lnTo>
                    <a:pt x="255" y="1139"/>
                  </a:lnTo>
                  <a:lnTo>
                    <a:pt x="262" y="1139"/>
                  </a:lnTo>
                  <a:lnTo>
                    <a:pt x="268" y="1139"/>
                  </a:lnTo>
                  <a:lnTo>
                    <a:pt x="274" y="1139"/>
                  </a:lnTo>
                  <a:lnTo>
                    <a:pt x="281" y="1145"/>
                  </a:lnTo>
                  <a:lnTo>
                    <a:pt x="287" y="1145"/>
                  </a:lnTo>
                  <a:lnTo>
                    <a:pt x="294" y="1139"/>
                  </a:lnTo>
                  <a:lnTo>
                    <a:pt x="300" y="1139"/>
                  </a:lnTo>
                  <a:lnTo>
                    <a:pt x="306" y="1139"/>
                  </a:lnTo>
                  <a:lnTo>
                    <a:pt x="313" y="1132"/>
                  </a:lnTo>
                  <a:lnTo>
                    <a:pt x="319" y="1132"/>
                  </a:lnTo>
                  <a:lnTo>
                    <a:pt x="325" y="1132"/>
                  </a:lnTo>
                  <a:lnTo>
                    <a:pt x="332" y="1132"/>
                  </a:lnTo>
                  <a:lnTo>
                    <a:pt x="338" y="1132"/>
                  </a:lnTo>
                  <a:lnTo>
                    <a:pt x="345" y="1132"/>
                  </a:lnTo>
                  <a:lnTo>
                    <a:pt x="351" y="1132"/>
                  </a:lnTo>
                  <a:lnTo>
                    <a:pt x="357" y="1132"/>
                  </a:lnTo>
                  <a:lnTo>
                    <a:pt x="364" y="1132"/>
                  </a:lnTo>
                  <a:lnTo>
                    <a:pt x="370" y="1132"/>
                  </a:lnTo>
                  <a:lnTo>
                    <a:pt x="376" y="1139"/>
                  </a:lnTo>
                  <a:lnTo>
                    <a:pt x="383" y="1139"/>
                  </a:lnTo>
                  <a:lnTo>
                    <a:pt x="389" y="1139"/>
                  </a:lnTo>
                  <a:lnTo>
                    <a:pt x="396" y="1139"/>
                  </a:lnTo>
                  <a:lnTo>
                    <a:pt x="402" y="1132"/>
                  </a:lnTo>
                  <a:lnTo>
                    <a:pt x="408" y="1132"/>
                  </a:lnTo>
                  <a:lnTo>
                    <a:pt x="415" y="1132"/>
                  </a:lnTo>
                  <a:lnTo>
                    <a:pt x="421" y="1132"/>
                  </a:lnTo>
                  <a:lnTo>
                    <a:pt x="427" y="1132"/>
                  </a:lnTo>
                  <a:lnTo>
                    <a:pt x="434" y="1132"/>
                  </a:lnTo>
                  <a:lnTo>
                    <a:pt x="440" y="1132"/>
                  </a:lnTo>
                  <a:lnTo>
                    <a:pt x="447" y="1126"/>
                  </a:lnTo>
                  <a:lnTo>
                    <a:pt x="453" y="1132"/>
                  </a:lnTo>
                  <a:lnTo>
                    <a:pt x="459" y="1132"/>
                  </a:lnTo>
                  <a:lnTo>
                    <a:pt x="466" y="1132"/>
                  </a:lnTo>
                  <a:lnTo>
                    <a:pt x="472" y="1132"/>
                  </a:lnTo>
                  <a:lnTo>
                    <a:pt x="478" y="1132"/>
                  </a:lnTo>
                  <a:lnTo>
                    <a:pt x="485" y="1132"/>
                  </a:lnTo>
                  <a:lnTo>
                    <a:pt x="491" y="1132"/>
                  </a:lnTo>
                  <a:lnTo>
                    <a:pt x="498" y="1132"/>
                  </a:lnTo>
                  <a:lnTo>
                    <a:pt x="504" y="1132"/>
                  </a:lnTo>
                  <a:lnTo>
                    <a:pt x="510" y="1132"/>
                  </a:lnTo>
                  <a:lnTo>
                    <a:pt x="517" y="1132"/>
                  </a:lnTo>
                  <a:lnTo>
                    <a:pt x="523" y="1126"/>
                  </a:lnTo>
                  <a:lnTo>
                    <a:pt x="530" y="1132"/>
                  </a:lnTo>
                  <a:lnTo>
                    <a:pt x="536" y="1126"/>
                  </a:lnTo>
                  <a:lnTo>
                    <a:pt x="542" y="1126"/>
                  </a:lnTo>
                  <a:lnTo>
                    <a:pt x="549" y="1132"/>
                  </a:lnTo>
                  <a:lnTo>
                    <a:pt x="555" y="1126"/>
                  </a:lnTo>
                  <a:lnTo>
                    <a:pt x="561" y="1132"/>
                  </a:lnTo>
                  <a:lnTo>
                    <a:pt x="568" y="1132"/>
                  </a:lnTo>
                  <a:lnTo>
                    <a:pt x="574" y="1132"/>
                  </a:lnTo>
                  <a:lnTo>
                    <a:pt x="581" y="1132"/>
                  </a:lnTo>
                  <a:lnTo>
                    <a:pt x="587" y="1132"/>
                  </a:lnTo>
                  <a:lnTo>
                    <a:pt x="593" y="1132"/>
                  </a:lnTo>
                  <a:lnTo>
                    <a:pt x="600" y="1132"/>
                  </a:lnTo>
                  <a:lnTo>
                    <a:pt x="606" y="1132"/>
                  </a:lnTo>
                  <a:lnTo>
                    <a:pt x="612" y="1132"/>
                  </a:lnTo>
                  <a:lnTo>
                    <a:pt x="619" y="1126"/>
                  </a:lnTo>
                  <a:lnTo>
                    <a:pt x="625" y="1126"/>
                  </a:lnTo>
                  <a:lnTo>
                    <a:pt x="632" y="1126"/>
                  </a:lnTo>
                  <a:lnTo>
                    <a:pt x="638" y="1126"/>
                  </a:lnTo>
                  <a:lnTo>
                    <a:pt x="644" y="1132"/>
                  </a:lnTo>
                  <a:lnTo>
                    <a:pt x="651" y="1132"/>
                  </a:lnTo>
                  <a:lnTo>
                    <a:pt x="657" y="1132"/>
                  </a:lnTo>
                  <a:lnTo>
                    <a:pt x="663" y="1132"/>
                  </a:lnTo>
                  <a:lnTo>
                    <a:pt x="670" y="1132"/>
                  </a:lnTo>
                  <a:lnTo>
                    <a:pt x="676" y="1132"/>
                  </a:lnTo>
                  <a:lnTo>
                    <a:pt x="683" y="1132"/>
                  </a:lnTo>
                  <a:lnTo>
                    <a:pt x="689" y="1126"/>
                  </a:lnTo>
                  <a:lnTo>
                    <a:pt x="695" y="1126"/>
                  </a:lnTo>
                  <a:lnTo>
                    <a:pt x="702" y="1126"/>
                  </a:lnTo>
                  <a:lnTo>
                    <a:pt x="708" y="1126"/>
                  </a:lnTo>
                  <a:lnTo>
                    <a:pt x="714" y="1126"/>
                  </a:lnTo>
                  <a:lnTo>
                    <a:pt x="721" y="1132"/>
                  </a:lnTo>
                  <a:lnTo>
                    <a:pt x="727" y="1132"/>
                  </a:lnTo>
                  <a:lnTo>
                    <a:pt x="734" y="1132"/>
                  </a:lnTo>
                  <a:lnTo>
                    <a:pt x="740" y="1132"/>
                  </a:lnTo>
                  <a:lnTo>
                    <a:pt x="746" y="1132"/>
                  </a:lnTo>
                  <a:lnTo>
                    <a:pt x="753" y="1132"/>
                  </a:lnTo>
                  <a:lnTo>
                    <a:pt x="759" y="1132"/>
                  </a:lnTo>
                  <a:lnTo>
                    <a:pt x="766" y="1132"/>
                  </a:lnTo>
                  <a:lnTo>
                    <a:pt x="772" y="1126"/>
                  </a:lnTo>
                  <a:lnTo>
                    <a:pt x="778" y="1126"/>
                  </a:lnTo>
                  <a:lnTo>
                    <a:pt x="785" y="1132"/>
                  </a:lnTo>
                  <a:lnTo>
                    <a:pt x="791" y="1132"/>
                  </a:lnTo>
                  <a:lnTo>
                    <a:pt x="797" y="1126"/>
                  </a:lnTo>
                  <a:lnTo>
                    <a:pt x="804" y="1132"/>
                  </a:lnTo>
                  <a:lnTo>
                    <a:pt x="810" y="1132"/>
                  </a:lnTo>
                  <a:lnTo>
                    <a:pt x="817" y="1132"/>
                  </a:lnTo>
                  <a:lnTo>
                    <a:pt x="823" y="1132"/>
                  </a:lnTo>
                  <a:lnTo>
                    <a:pt x="829" y="1132"/>
                  </a:lnTo>
                  <a:lnTo>
                    <a:pt x="836" y="1132"/>
                  </a:lnTo>
                  <a:lnTo>
                    <a:pt x="842" y="1132"/>
                  </a:lnTo>
                  <a:lnTo>
                    <a:pt x="848" y="1132"/>
                  </a:lnTo>
                  <a:lnTo>
                    <a:pt x="855" y="1132"/>
                  </a:lnTo>
                  <a:lnTo>
                    <a:pt x="861" y="1132"/>
                  </a:lnTo>
                  <a:lnTo>
                    <a:pt x="868" y="1132"/>
                  </a:lnTo>
                  <a:lnTo>
                    <a:pt x="874" y="1132"/>
                  </a:lnTo>
                  <a:lnTo>
                    <a:pt x="880" y="1132"/>
                  </a:lnTo>
                  <a:lnTo>
                    <a:pt x="887" y="1132"/>
                  </a:lnTo>
                  <a:lnTo>
                    <a:pt x="893" y="1132"/>
                  </a:lnTo>
                  <a:lnTo>
                    <a:pt x="899" y="1132"/>
                  </a:lnTo>
                  <a:lnTo>
                    <a:pt x="906" y="1132"/>
                  </a:lnTo>
                  <a:lnTo>
                    <a:pt x="912" y="1132"/>
                  </a:lnTo>
                  <a:lnTo>
                    <a:pt x="919" y="1132"/>
                  </a:lnTo>
                  <a:lnTo>
                    <a:pt x="925" y="1132"/>
                  </a:lnTo>
                  <a:lnTo>
                    <a:pt x="931" y="1126"/>
                  </a:lnTo>
                  <a:lnTo>
                    <a:pt x="938" y="1126"/>
                  </a:lnTo>
                  <a:lnTo>
                    <a:pt x="944" y="1126"/>
                  </a:lnTo>
                  <a:lnTo>
                    <a:pt x="951" y="1126"/>
                  </a:lnTo>
                  <a:lnTo>
                    <a:pt x="957" y="1126"/>
                  </a:lnTo>
                  <a:lnTo>
                    <a:pt x="963" y="1126"/>
                  </a:lnTo>
                  <a:lnTo>
                    <a:pt x="970" y="1126"/>
                  </a:lnTo>
                  <a:lnTo>
                    <a:pt x="976" y="1126"/>
                  </a:lnTo>
                  <a:lnTo>
                    <a:pt x="982" y="1126"/>
                  </a:lnTo>
                  <a:lnTo>
                    <a:pt x="989" y="1126"/>
                  </a:lnTo>
                  <a:lnTo>
                    <a:pt x="995" y="1126"/>
                  </a:lnTo>
                  <a:lnTo>
                    <a:pt x="1002" y="1126"/>
                  </a:lnTo>
                  <a:lnTo>
                    <a:pt x="1008" y="1126"/>
                  </a:lnTo>
                  <a:lnTo>
                    <a:pt x="1014" y="1126"/>
                  </a:lnTo>
                  <a:lnTo>
                    <a:pt x="1021" y="1119"/>
                  </a:lnTo>
                  <a:lnTo>
                    <a:pt x="1027" y="1119"/>
                  </a:lnTo>
                  <a:lnTo>
                    <a:pt x="1033" y="1119"/>
                  </a:lnTo>
                  <a:lnTo>
                    <a:pt x="1040" y="1126"/>
                  </a:lnTo>
                  <a:lnTo>
                    <a:pt x="1046" y="1126"/>
                  </a:lnTo>
                  <a:lnTo>
                    <a:pt x="1053" y="1126"/>
                  </a:lnTo>
                  <a:lnTo>
                    <a:pt x="1059" y="1119"/>
                  </a:lnTo>
                  <a:lnTo>
                    <a:pt x="1065" y="1126"/>
                  </a:lnTo>
                  <a:lnTo>
                    <a:pt x="1072" y="1119"/>
                  </a:lnTo>
                  <a:lnTo>
                    <a:pt x="1078" y="1126"/>
                  </a:lnTo>
                  <a:lnTo>
                    <a:pt x="1084" y="1126"/>
                  </a:lnTo>
                  <a:lnTo>
                    <a:pt x="1091" y="1126"/>
                  </a:lnTo>
                  <a:lnTo>
                    <a:pt x="1097" y="1119"/>
                  </a:lnTo>
                  <a:lnTo>
                    <a:pt x="1104" y="1119"/>
                  </a:lnTo>
                  <a:lnTo>
                    <a:pt x="1110" y="1119"/>
                  </a:lnTo>
                  <a:lnTo>
                    <a:pt x="1116" y="1126"/>
                  </a:lnTo>
                  <a:lnTo>
                    <a:pt x="1123" y="1119"/>
                  </a:lnTo>
                  <a:lnTo>
                    <a:pt x="1129" y="1126"/>
                  </a:lnTo>
                  <a:lnTo>
                    <a:pt x="1135" y="1119"/>
                  </a:lnTo>
                  <a:lnTo>
                    <a:pt x="1142" y="1119"/>
                  </a:lnTo>
                  <a:lnTo>
                    <a:pt x="1148" y="1126"/>
                  </a:lnTo>
                  <a:lnTo>
                    <a:pt x="1155" y="1126"/>
                  </a:lnTo>
                  <a:lnTo>
                    <a:pt x="1161" y="1119"/>
                  </a:lnTo>
                  <a:lnTo>
                    <a:pt x="1167" y="1119"/>
                  </a:lnTo>
                  <a:lnTo>
                    <a:pt x="1174" y="1119"/>
                  </a:lnTo>
                  <a:lnTo>
                    <a:pt x="1180" y="1119"/>
                  </a:lnTo>
                  <a:lnTo>
                    <a:pt x="1187" y="1119"/>
                  </a:lnTo>
                  <a:lnTo>
                    <a:pt x="1193" y="1119"/>
                  </a:lnTo>
                  <a:lnTo>
                    <a:pt x="1199" y="1119"/>
                  </a:lnTo>
                  <a:lnTo>
                    <a:pt x="1206" y="1119"/>
                  </a:lnTo>
                  <a:lnTo>
                    <a:pt x="1212" y="1119"/>
                  </a:lnTo>
                  <a:lnTo>
                    <a:pt x="1218" y="1119"/>
                  </a:lnTo>
                  <a:lnTo>
                    <a:pt x="1225" y="1119"/>
                  </a:lnTo>
                  <a:lnTo>
                    <a:pt x="1231" y="1119"/>
                  </a:lnTo>
                  <a:lnTo>
                    <a:pt x="1238" y="1119"/>
                  </a:lnTo>
                  <a:lnTo>
                    <a:pt x="1244" y="1119"/>
                  </a:lnTo>
                  <a:lnTo>
                    <a:pt x="1250" y="1119"/>
                  </a:lnTo>
                  <a:lnTo>
                    <a:pt x="1257" y="1126"/>
                  </a:lnTo>
                  <a:lnTo>
                    <a:pt x="1263" y="1119"/>
                  </a:lnTo>
                  <a:lnTo>
                    <a:pt x="1269" y="1119"/>
                  </a:lnTo>
                  <a:lnTo>
                    <a:pt x="1276" y="1119"/>
                  </a:lnTo>
                  <a:lnTo>
                    <a:pt x="1282" y="1119"/>
                  </a:lnTo>
                  <a:lnTo>
                    <a:pt x="1289" y="1119"/>
                  </a:lnTo>
                  <a:lnTo>
                    <a:pt x="1295" y="1126"/>
                  </a:lnTo>
                  <a:lnTo>
                    <a:pt x="1301" y="1126"/>
                  </a:lnTo>
                  <a:lnTo>
                    <a:pt x="1308" y="1119"/>
                  </a:lnTo>
                  <a:lnTo>
                    <a:pt x="1314" y="1119"/>
                  </a:lnTo>
                  <a:lnTo>
                    <a:pt x="1320" y="1119"/>
                  </a:lnTo>
                  <a:lnTo>
                    <a:pt x="1327" y="1119"/>
                  </a:lnTo>
                  <a:lnTo>
                    <a:pt x="1333" y="1119"/>
                  </a:lnTo>
                  <a:lnTo>
                    <a:pt x="1340" y="1119"/>
                  </a:lnTo>
                  <a:lnTo>
                    <a:pt x="1346" y="1119"/>
                  </a:lnTo>
                  <a:lnTo>
                    <a:pt x="1352" y="1119"/>
                  </a:lnTo>
                  <a:lnTo>
                    <a:pt x="1359" y="1119"/>
                  </a:lnTo>
                  <a:lnTo>
                    <a:pt x="1365" y="1119"/>
                  </a:lnTo>
                  <a:lnTo>
                    <a:pt x="1372" y="1119"/>
                  </a:lnTo>
                  <a:lnTo>
                    <a:pt x="1378" y="1119"/>
                  </a:lnTo>
                  <a:lnTo>
                    <a:pt x="1384" y="1126"/>
                  </a:lnTo>
                  <a:lnTo>
                    <a:pt x="1391" y="1126"/>
                  </a:lnTo>
                  <a:lnTo>
                    <a:pt x="1397" y="1126"/>
                  </a:lnTo>
                  <a:lnTo>
                    <a:pt x="1403" y="1126"/>
                  </a:lnTo>
                  <a:lnTo>
                    <a:pt x="1410" y="1119"/>
                  </a:lnTo>
                  <a:lnTo>
                    <a:pt x="1416" y="1119"/>
                  </a:lnTo>
                  <a:lnTo>
                    <a:pt x="1423" y="1119"/>
                  </a:lnTo>
                  <a:lnTo>
                    <a:pt x="1429" y="1119"/>
                  </a:lnTo>
                  <a:lnTo>
                    <a:pt x="1435" y="1119"/>
                  </a:lnTo>
                  <a:lnTo>
                    <a:pt x="1442" y="1119"/>
                  </a:lnTo>
                  <a:lnTo>
                    <a:pt x="1448" y="1119"/>
                  </a:lnTo>
                  <a:lnTo>
                    <a:pt x="1454" y="1119"/>
                  </a:lnTo>
                  <a:lnTo>
                    <a:pt x="1461" y="1119"/>
                  </a:lnTo>
                  <a:lnTo>
                    <a:pt x="1467" y="1119"/>
                  </a:lnTo>
                  <a:lnTo>
                    <a:pt x="1474" y="1119"/>
                  </a:lnTo>
                  <a:lnTo>
                    <a:pt x="1480" y="1119"/>
                  </a:lnTo>
                  <a:lnTo>
                    <a:pt x="1486" y="1119"/>
                  </a:lnTo>
                  <a:lnTo>
                    <a:pt x="1493" y="1119"/>
                  </a:lnTo>
                  <a:lnTo>
                    <a:pt x="1499" y="1119"/>
                  </a:lnTo>
                  <a:lnTo>
                    <a:pt x="1505" y="1119"/>
                  </a:lnTo>
                  <a:lnTo>
                    <a:pt x="1512" y="1119"/>
                  </a:lnTo>
                  <a:lnTo>
                    <a:pt x="1518" y="1119"/>
                  </a:lnTo>
                  <a:lnTo>
                    <a:pt x="1525" y="1119"/>
                  </a:lnTo>
                  <a:lnTo>
                    <a:pt x="1531" y="1119"/>
                  </a:lnTo>
                  <a:lnTo>
                    <a:pt x="1537" y="1119"/>
                  </a:lnTo>
                  <a:lnTo>
                    <a:pt x="1544" y="1119"/>
                  </a:lnTo>
                  <a:lnTo>
                    <a:pt x="1550" y="1119"/>
                  </a:lnTo>
                  <a:lnTo>
                    <a:pt x="1556" y="1119"/>
                  </a:lnTo>
                  <a:lnTo>
                    <a:pt x="1563" y="1119"/>
                  </a:lnTo>
                  <a:lnTo>
                    <a:pt x="1569" y="1119"/>
                  </a:lnTo>
                  <a:lnTo>
                    <a:pt x="1576" y="1119"/>
                  </a:lnTo>
                  <a:lnTo>
                    <a:pt x="1582" y="1119"/>
                  </a:lnTo>
                  <a:lnTo>
                    <a:pt x="1588" y="1119"/>
                  </a:lnTo>
                  <a:lnTo>
                    <a:pt x="1595" y="1119"/>
                  </a:lnTo>
                  <a:lnTo>
                    <a:pt x="1601" y="1119"/>
                  </a:lnTo>
                  <a:lnTo>
                    <a:pt x="1608" y="1119"/>
                  </a:lnTo>
                  <a:lnTo>
                    <a:pt x="1614" y="1119"/>
                  </a:lnTo>
                  <a:lnTo>
                    <a:pt x="1620" y="1119"/>
                  </a:lnTo>
                  <a:lnTo>
                    <a:pt x="1627" y="1119"/>
                  </a:lnTo>
                  <a:lnTo>
                    <a:pt x="1633" y="1119"/>
                  </a:lnTo>
                  <a:lnTo>
                    <a:pt x="1639" y="1119"/>
                  </a:lnTo>
                  <a:lnTo>
                    <a:pt x="1646" y="1119"/>
                  </a:lnTo>
                  <a:lnTo>
                    <a:pt x="1652" y="1119"/>
                  </a:lnTo>
                  <a:lnTo>
                    <a:pt x="1659" y="1119"/>
                  </a:lnTo>
                  <a:lnTo>
                    <a:pt x="1665" y="1113"/>
                  </a:lnTo>
                  <a:lnTo>
                    <a:pt x="1671" y="1113"/>
                  </a:lnTo>
                  <a:lnTo>
                    <a:pt x="1678" y="1113"/>
                  </a:lnTo>
                  <a:lnTo>
                    <a:pt x="1684" y="1113"/>
                  </a:lnTo>
                  <a:lnTo>
                    <a:pt x="1690" y="1113"/>
                  </a:lnTo>
                  <a:lnTo>
                    <a:pt x="1697" y="1113"/>
                  </a:lnTo>
                  <a:lnTo>
                    <a:pt x="1703" y="1113"/>
                  </a:lnTo>
                  <a:lnTo>
                    <a:pt x="1710" y="1119"/>
                  </a:lnTo>
                  <a:lnTo>
                    <a:pt x="1716" y="1113"/>
                  </a:lnTo>
                  <a:lnTo>
                    <a:pt x="1722" y="1113"/>
                  </a:lnTo>
                  <a:lnTo>
                    <a:pt x="1729" y="1113"/>
                  </a:lnTo>
                  <a:lnTo>
                    <a:pt x="1735" y="1119"/>
                  </a:lnTo>
                  <a:lnTo>
                    <a:pt x="1741" y="1119"/>
                  </a:lnTo>
                  <a:lnTo>
                    <a:pt x="1748" y="1119"/>
                  </a:lnTo>
                  <a:lnTo>
                    <a:pt x="1754" y="1119"/>
                  </a:lnTo>
                  <a:lnTo>
                    <a:pt x="1761" y="1119"/>
                  </a:lnTo>
                  <a:lnTo>
                    <a:pt x="1767" y="1119"/>
                  </a:lnTo>
                  <a:lnTo>
                    <a:pt x="1773" y="1119"/>
                  </a:lnTo>
                  <a:lnTo>
                    <a:pt x="1780" y="1119"/>
                  </a:lnTo>
                  <a:lnTo>
                    <a:pt x="1786" y="1113"/>
                  </a:lnTo>
                  <a:lnTo>
                    <a:pt x="1793" y="1113"/>
                  </a:lnTo>
                  <a:lnTo>
                    <a:pt x="1799" y="1113"/>
                  </a:lnTo>
                  <a:lnTo>
                    <a:pt x="1805" y="1113"/>
                  </a:lnTo>
                  <a:lnTo>
                    <a:pt x="1812" y="1113"/>
                  </a:lnTo>
                  <a:lnTo>
                    <a:pt x="1818" y="1113"/>
                  </a:lnTo>
                  <a:lnTo>
                    <a:pt x="1824" y="1113"/>
                  </a:lnTo>
                  <a:lnTo>
                    <a:pt x="1831" y="1113"/>
                  </a:lnTo>
                  <a:lnTo>
                    <a:pt x="1837" y="1113"/>
                  </a:lnTo>
                  <a:lnTo>
                    <a:pt x="1844" y="1113"/>
                  </a:lnTo>
                  <a:lnTo>
                    <a:pt x="1850" y="1113"/>
                  </a:lnTo>
                  <a:lnTo>
                    <a:pt x="1856" y="1113"/>
                  </a:lnTo>
                  <a:lnTo>
                    <a:pt x="1863" y="1113"/>
                  </a:lnTo>
                  <a:lnTo>
                    <a:pt x="1869" y="1113"/>
                  </a:lnTo>
                  <a:lnTo>
                    <a:pt x="1875" y="1113"/>
                  </a:lnTo>
                  <a:lnTo>
                    <a:pt x="1882" y="1113"/>
                  </a:lnTo>
                  <a:lnTo>
                    <a:pt x="1888" y="1113"/>
                  </a:lnTo>
                  <a:lnTo>
                    <a:pt x="1895" y="1119"/>
                  </a:lnTo>
                  <a:lnTo>
                    <a:pt x="1901" y="1113"/>
                  </a:lnTo>
                  <a:lnTo>
                    <a:pt x="1907" y="1119"/>
                  </a:lnTo>
                  <a:lnTo>
                    <a:pt x="1914" y="1119"/>
                  </a:lnTo>
                  <a:lnTo>
                    <a:pt x="1920" y="1119"/>
                  </a:lnTo>
                  <a:lnTo>
                    <a:pt x="1926" y="1113"/>
                  </a:lnTo>
                  <a:lnTo>
                    <a:pt x="1933" y="1113"/>
                  </a:lnTo>
                  <a:lnTo>
                    <a:pt x="1939" y="1113"/>
                  </a:lnTo>
                  <a:lnTo>
                    <a:pt x="1946" y="1113"/>
                  </a:lnTo>
                  <a:lnTo>
                    <a:pt x="1952" y="1113"/>
                  </a:lnTo>
                  <a:lnTo>
                    <a:pt x="1958" y="1113"/>
                  </a:lnTo>
                  <a:lnTo>
                    <a:pt x="1965" y="1113"/>
                  </a:lnTo>
                  <a:lnTo>
                    <a:pt x="1971" y="1113"/>
                  </a:lnTo>
                  <a:lnTo>
                    <a:pt x="1977" y="1113"/>
                  </a:lnTo>
                  <a:lnTo>
                    <a:pt x="1984" y="1113"/>
                  </a:lnTo>
                  <a:lnTo>
                    <a:pt x="1990" y="1113"/>
                  </a:lnTo>
                  <a:lnTo>
                    <a:pt x="1997" y="1113"/>
                  </a:lnTo>
                  <a:lnTo>
                    <a:pt x="2003" y="1113"/>
                  </a:lnTo>
                  <a:lnTo>
                    <a:pt x="2009" y="1113"/>
                  </a:lnTo>
                  <a:lnTo>
                    <a:pt x="2016" y="1113"/>
                  </a:lnTo>
                  <a:lnTo>
                    <a:pt x="2022" y="1113"/>
                  </a:lnTo>
                  <a:lnTo>
                    <a:pt x="2029" y="1113"/>
                  </a:lnTo>
                  <a:lnTo>
                    <a:pt x="2035" y="1113"/>
                  </a:lnTo>
                  <a:lnTo>
                    <a:pt x="2041" y="1113"/>
                  </a:lnTo>
                  <a:lnTo>
                    <a:pt x="2048" y="1113"/>
                  </a:lnTo>
                  <a:lnTo>
                    <a:pt x="2054" y="1113"/>
                  </a:lnTo>
                  <a:lnTo>
                    <a:pt x="2060" y="1113"/>
                  </a:lnTo>
                  <a:lnTo>
                    <a:pt x="2067" y="1113"/>
                  </a:lnTo>
                  <a:lnTo>
                    <a:pt x="2073" y="1113"/>
                  </a:lnTo>
                  <a:lnTo>
                    <a:pt x="2080" y="1113"/>
                  </a:lnTo>
                  <a:lnTo>
                    <a:pt x="2086" y="1113"/>
                  </a:lnTo>
                  <a:lnTo>
                    <a:pt x="2092" y="1113"/>
                  </a:lnTo>
                  <a:lnTo>
                    <a:pt x="2099" y="1113"/>
                  </a:lnTo>
                  <a:lnTo>
                    <a:pt x="2105" y="1113"/>
                  </a:lnTo>
                  <a:lnTo>
                    <a:pt x="2111" y="1113"/>
                  </a:lnTo>
                  <a:lnTo>
                    <a:pt x="2118" y="1113"/>
                  </a:lnTo>
                  <a:lnTo>
                    <a:pt x="2124" y="1113"/>
                  </a:lnTo>
                  <a:lnTo>
                    <a:pt x="2131" y="1113"/>
                  </a:lnTo>
                  <a:lnTo>
                    <a:pt x="2137" y="1113"/>
                  </a:lnTo>
                  <a:lnTo>
                    <a:pt x="2143" y="1113"/>
                  </a:lnTo>
                  <a:lnTo>
                    <a:pt x="2150" y="1113"/>
                  </a:lnTo>
                  <a:lnTo>
                    <a:pt x="2156" y="1113"/>
                  </a:lnTo>
                  <a:lnTo>
                    <a:pt x="2162" y="1113"/>
                  </a:lnTo>
                  <a:lnTo>
                    <a:pt x="2169" y="1113"/>
                  </a:lnTo>
                  <a:lnTo>
                    <a:pt x="2175" y="1113"/>
                  </a:lnTo>
                  <a:lnTo>
                    <a:pt x="2182" y="1113"/>
                  </a:lnTo>
                  <a:lnTo>
                    <a:pt x="2188" y="1113"/>
                  </a:lnTo>
                  <a:lnTo>
                    <a:pt x="2194" y="1113"/>
                  </a:lnTo>
                  <a:lnTo>
                    <a:pt x="2201" y="1113"/>
                  </a:lnTo>
                  <a:lnTo>
                    <a:pt x="2207" y="1113"/>
                  </a:lnTo>
                  <a:lnTo>
                    <a:pt x="2214" y="1113"/>
                  </a:lnTo>
                  <a:lnTo>
                    <a:pt x="2220" y="1113"/>
                  </a:lnTo>
                  <a:lnTo>
                    <a:pt x="2226" y="1113"/>
                  </a:lnTo>
                  <a:lnTo>
                    <a:pt x="2233" y="1113"/>
                  </a:lnTo>
                  <a:lnTo>
                    <a:pt x="2239" y="1107"/>
                  </a:lnTo>
                  <a:lnTo>
                    <a:pt x="2245" y="1107"/>
                  </a:lnTo>
                  <a:lnTo>
                    <a:pt x="2252" y="1107"/>
                  </a:lnTo>
                  <a:lnTo>
                    <a:pt x="2258" y="1107"/>
                  </a:lnTo>
                  <a:lnTo>
                    <a:pt x="2265" y="1113"/>
                  </a:lnTo>
                  <a:lnTo>
                    <a:pt x="2271" y="1113"/>
                  </a:lnTo>
                  <a:lnTo>
                    <a:pt x="2277" y="1113"/>
                  </a:lnTo>
                  <a:lnTo>
                    <a:pt x="2284" y="1113"/>
                  </a:lnTo>
                  <a:lnTo>
                    <a:pt x="2290" y="1113"/>
                  </a:lnTo>
                  <a:lnTo>
                    <a:pt x="2296" y="1113"/>
                  </a:lnTo>
                  <a:lnTo>
                    <a:pt x="2303" y="1107"/>
                  </a:lnTo>
                  <a:lnTo>
                    <a:pt x="2309" y="1113"/>
                  </a:lnTo>
                  <a:lnTo>
                    <a:pt x="2316" y="1113"/>
                  </a:lnTo>
                  <a:lnTo>
                    <a:pt x="2322" y="1107"/>
                  </a:lnTo>
                  <a:lnTo>
                    <a:pt x="2328" y="1113"/>
                  </a:lnTo>
                  <a:lnTo>
                    <a:pt x="2335" y="1113"/>
                  </a:lnTo>
                  <a:lnTo>
                    <a:pt x="2341" y="1113"/>
                  </a:lnTo>
                  <a:lnTo>
                    <a:pt x="2347" y="1113"/>
                  </a:lnTo>
                  <a:lnTo>
                    <a:pt x="2354" y="1113"/>
                  </a:lnTo>
                  <a:lnTo>
                    <a:pt x="2360" y="1113"/>
                  </a:lnTo>
                  <a:lnTo>
                    <a:pt x="2367" y="1107"/>
                  </a:lnTo>
                  <a:lnTo>
                    <a:pt x="2373" y="1113"/>
                  </a:lnTo>
                  <a:lnTo>
                    <a:pt x="2379" y="1113"/>
                  </a:lnTo>
                  <a:lnTo>
                    <a:pt x="2386" y="1113"/>
                  </a:lnTo>
                  <a:lnTo>
                    <a:pt x="2392" y="1113"/>
                  </a:lnTo>
                  <a:lnTo>
                    <a:pt x="2398" y="1107"/>
                  </a:lnTo>
                  <a:lnTo>
                    <a:pt x="2405" y="1107"/>
                  </a:lnTo>
                  <a:lnTo>
                    <a:pt x="2411" y="1107"/>
                  </a:lnTo>
                  <a:lnTo>
                    <a:pt x="2418" y="1107"/>
                  </a:lnTo>
                  <a:lnTo>
                    <a:pt x="2424" y="1107"/>
                  </a:lnTo>
                  <a:lnTo>
                    <a:pt x="2430" y="1107"/>
                  </a:lnTo>
                  <a:lnTo>
                    <a:pt x="2437" y="1107"/>
                  </a:lnTo>
                  <a:lnTo>
                    <a:pt x="2443" y="1107"/>
                  </a:lnTo>
                  <a:lnTo>
                    <a:pt x="2450" y="1107"/>
                  </a:lnTo>
                  <a:lnTo>
                    <a:pt x="2456" y="1107"/>
                  </a:lnTo>
                  <a:lnTo>
                    <a:pt x="2462" y="1107"/>
                  </a:lnTo>
                  <a:lnTo>
                    <a:pt x="2469" y="1107"/>
                  </a:lnTo>
                  <a:lnTo>
                    <a:pt x="2475" y="1107"/>
                  </a:lnTo>
                  <a:lnTo>
                    <a:pt x="2481" y="1107"/>
                  </a:lnTo>
                  <a:lnTo>
                    <a:pt x="2488" y="1107"/>
                  </a:lnTo>
                  <a:lnTo>
                    <a:pt x="2494" y="1107"/>
                  </a:lnTo>
                  <a:lnTo>
                    <a:pt x="2501" y="1107"/>
                  </a:lnTo>
                  <a:lnTo>
                    <a:pt x="2507" y="1107"/>
                  </a:lnTo>
                  <a:lnTo>
                    <a:pt x="2513" y="1107"/>
                  </a:lnTo>
                  <a:lnTo>
                    <a:pt x="2520" y="1107"/>
                  </a:lnTo>
                  <a:lnTo>
                    <a:pt x="2526" y="1107"/>
                  </a:lnTo>
                  <a:lnTo>
                    <a:pt x="2532" y="1107"/>
                  </a:lnTo>
                  <a:lnTo>
                    <a:pt x="2539" y="1107"/>
                  </a:lnTo>
                  <a:lnTo>
                    <a:pt x="2545" y="1107"/>
                  </a:lnTo>
                  <a:lnTo>
                    <a:pt x="2552" y="1107"/>
                  </a:lnTo>
                  <a:lnTo>
                    <a:pt x="2558" y="1107"/>
                  </a:lnTo>
                  <a:lnTo>
                    <a:pt x="2564" y="1107"/>
                  </a:lnTo>
                  <a:lnTo>
                    <a:pt x="2571" y="1107"/>
                  </a:lnTo>
                  <a:lnTo>
                    <a:pt x="2577" y="1113"/>
                  </a:lnTo>
                  <a:lnTo>
                    <a:pt x="2583" y="1113"/>
                  </a:lnTo>
                  <a:lnTo>
                    <a:pt x="2590" y="1113"/>
                  </a:lnTo>
                  <a:lnTo>
                    <a:pt x="2596" y="1107"/>
                  </a:lnTo>
                  <a:lnTo>
                    <a:pt x="2603" y="1107"/>
                  </a:lnTo>
                  <a:lnTo>
                    <a:pt x="2609" y="1107"/>
                  </a:lnTo>
                  <a:lnTo>
                    <a:pt x="2615" y="1107"/>
                  </a:lnTo>
                  <a:lnTo>
                    <a:pt x="2622" y="1107"/>
                  </a:lnTo>
                  <a:lnTo>
                    <a:pt x="2628" y="1107"/>
                  </a:lnTo>
                  <a:lnTo>
                    <a:pt x="2634" y="1107"/>
                  </a:lnTo>
                  <a:lnTo>
                    <a:pt x="2641" y="1100"/>
                  </a:lnTo>
                  <a:lnTo>
                    <a:pt x="2647" y="1100"/>
                  </a:lnTo>
                  <a:lnTo>
                    <a:pt x="2654" y="1094"/>
                  </a:lnTo>
                  <a:lnTo>
                    <a:pt x="2660" y="1094"/>
                  </a:lnTo>
                  <a:lnTo>
                    <a:pt x="2666" y="1087"/>
                  </a:lnTo>
                  <a:lnTo>
                    <a:pt x="2673" y="1087"/>
                  </a:lnTo>
                  <a:lnTo>
                    <a:pt x="2679" y="1087"/>
                  </a:lnTo>
                  <a:lnTo>
                    <a:pt x="2686" y="1087"/>
                  </a:lnTo>
                  <a:lnTo>
                    <a:pt x="2692" y="1087"/>
                  </a:lnTo>
                  <a:lnTo>
                    <a:pt x="2698" y="1094"/>
                  </a:lnTo>
                  <a:lnTo>
                    <a:pt x="2705" y="1094"/>
                  </a:lnTo>
                  <a:lnTo>
                    <a:pt x="2711" y="1094"/>
                  </a:lnTo>
                  <a:lnTo>
                    <a:pt x="2717" y="1094"/>
                  </a:lnTo>
                  <a:lnTo>
                    <a:pt x="2724" y="1094"/>
                  </a:lnTo>
                  <a:lnTo>
                    <a:pt x="2730" y="1100"/>
                  </a:lnTo>
                  <a:lnTo>
                    <a:pt x="2737" y="1100"/>
                  </a:lnTo>
                  <a:lnTo>
                    <a:pt x="2743" y="1100"/>
                  </a:lnTo>
                  <a:lnTo>
                    <a:pt x="2749" y="1100"/>
                  </a:lnTo>
                  <a:lnTo>
                    <a:pt x="2756" y="1100"/>
                  </a:lnTo>
                  <a:lnTo>
                    <a:pt x="2762" y="1100"/>
                  </a:lnTo>
                  <a:lnTo>
                    <a:pt x="2768" y="1100"/>
                  </a:lnTo>
                  <a:lnTo>
                    <a:pt x="2775" y="1100"/>
                  </a:lnTo>
                  <a:lnTo>
                    <a:pt x="2781" y="1100"/>
                  </a:lnTo>
                  <a:lnTo>
                    <a:pt x="2788" y="1100"/>
                  </a:lnTo>
                  <a:lnTo>
                    <a:pt x="2794" y="1100"/>
                  </a:lnTo>
                  <a:lnTo>
                    <a:pt x="2800" y="1100"/>
                  </a:lnTo>
                  <a:lnTo>
                    <a:pt x="2807" y="1100"/>
                  </a:lnTo>
                  <a:lnTo>
                    <a:pt x="2813" y="1100"/>
                  </a:lnTo>
                  <a:lnTo>
                    <a:pt x="2819" y="1100"/>
                  </a:lnTo>
                  <a:lnTo>
                    <a:pt x="2826" y="1100"/>
                  </a:lnTo>
                  <a:lnTo>
                    <a:pt x="2832" y="1100"/>
                  </a:lnTo>
                  <a:lnTo>
                    <a:pt x="2839" y="1100"/>
                  </a:lnTo>
                  <a:lnTo>
                    <a:pt x="2845" y="1100"/>
                  </a:lnTo>
                  <a:lnTo>
                    <a:pt x="2851" y="1100"/>
                  </a:lnTo>
                  <a:lnTo>
                    <a:pt x="2858" y="1094"/>
                  </a:lnTo>
                  <a:lnTo>
                    <a:pt x="2864" y="1094"/>
                  </a:lnTo>
                  <a:lnTo>
                    <a:pt x="2871" y="1094"/>
                  </a:lnTo>
                  <a:lnTo>
                    <a:pt x="2877" y="1094"/>
                  </a:lnTo>
                  <a:lnTo>
                    <a:pt x="2883" y="1094"/>
                  </a:lnTo>
                  <a:lnTo>
                    <a:pt x="2890" y="1094"/>
                  </a:lnTo>
                  <a:lnTo>
                    <a:pt x="2896" y="1094"/>
                  </a:lnTo>
                  <a:lnTo>
                    <a:pt x="2902" y="1094"/>
                  </a:lnTo>
                  <a:lnTo>
                    <a:pt x="2909" y="1094"/>
                  </a:lnTo>
                  <a:lnTo>
                    <a:pt x="2915" y="1100"/>
                  </a:lnTo>
                  <a:lnTo>
                    <a:pt x="2922" y="1100"/>
                  </a:lnTo>
                  <a:lnTo>
                    <a:pt x="2928" y="1100"/>
                  </a:lnTo>
                  <a:lnTo>
                    <a:pt x="2934" y="1100"/>
                  </a:lnTo>
                  <a:lnTo>
                    <a:pt x="2941" y="1100"/>
                  </a:lnTo>
                  <a:lnTo>
                    <a:pt x="2947" y="1094"/>
                  </a:lnTo>
                  <a:lnTo>
                    <a:pt x="2953" y="1100"/>
                  </a:lnTo>
                  <a:lnTo>
                    <a:pt x="2960" y="1094"/>
                  </a:lnTo>
                  <a:lnTo>
                    <a:pt x="2966" y="1094"/>
                  </a:lnTo>
                  <a:lnTo>
                    <a:pt x="2973" y="1100"/>
                  </a:lnTo>
                  <a:lnTo>
                    <a:pt x="2979" y="1100"/>
                  </a:lnTo>
                  <a:lnTo>
                    <a:pt x="2985" y="1100"/>
                  </a:lnTo>
                  <a:lnTo>
                    <a:pt x="2992" y="1100"/>
                  </a:lnTo>
                  <a:lnTo>
                    <a:pt x="2998" y="1100"/>
                  </a:lnTo>
                  <a:lnTo>
                    <a:pt x="3004" y="1100"/>
                  </a:lnTo>
                  <a:lnTo>
                    <a:pt x="3011" y="1100"/>
                  </a:lnTo>
                  <a:lnTo>
                    <a:pt x="3017" y="1100"/>
                  </a:lnTo>
                  <a:lnTo>
                    <a:pt x="3024" y="1100"/>
                  </a:lnTo>
                  <a:lnTo>
                    <a:pt x="3030" y="1100"/>
                  </a:lnTo>
                  <a:lnTo>
                    <a:pt x="3036" y="1100"/>
                  </a:lnTo>
                  <a:lnTo>
                    <a:pt x="3043" y="1100"/>
                  </a:lnTo>
                  <a:lnTo>
                    <a:pt x="3049" y="1100"/>
                  </a:lnTo>
                  <a:lnTo>
                    <a:pt x="3055" y="1100"/>
                  </a:lnTo>
                  <a:lnTo>
                    <a:pt x="3062" y="1100"/>
                  </a:lnTo>
                  <a:lnTo>
                    <a:pt x="3068" y="1100"/>
                  </a:lnTo>
                  <a:lnTo>
                    <a:pt x="3075" y="1100"/>
                  </a:lnTo>
                  <a:lnTo>
                    <a:pt x="3081" y="1094"/>
                  </a:lnTo>
                  <a:lnTo>
                    <a:pt x="3087" y="1094"/>
                  </a:lnTo>
                  <a:lnTo>
                    <a:pt x="3094" y="1094"/>
                  </a:lnTo>
                  <a:lnTo>
                    <a:pt x="3100" y="1094"/>
                  </a:lnTo>
                  <a:lnTo>
                    <a:pt x="3107" y="1094"/>
                  </a:lnTo>
                  <a:lnTo>
                    <a:pt x="3113" y="1094"/>
                  </a:lnTo>
                  <a:lnTo>
                    <a:pt x="3119" y="1094"/>
                  </a:lnTo>
                  <a:lnTo>
                    <a:pt x="3126" y="1094"/>
                  </a:lnTo>
                  <a:lnTo>
                    <a:pt x="3132" y="1094"/>
                  </a:lnTo>
                  <a:lnTo>
                    <a:pt x="3138" y="1094"/>
                  </a:lnTo>
                  <a:lnTo>
                    <a:pt x="3145" y="1087"/>
                  </a:lnTo>
                  <a:lnTo>
                    <a:pt x="3151" y="1087"/>
                  </a:lnTo>
                  <a:lnTo>
                    <a:pt x="3158" y="1087"/>
                  </a:lnTo>
                  <a:lnTo>
                    <a:pt x="3164" y="1081"/>
                  </a:lnTo>
                  <a:lnTo>
                    <a:pt x="3170" y="1087"/>
                  </a:lnTo>
                  <a:lnTo>
                    <a:pt x="3177" y="1087"/>
                  </a:lnTo>
                  <a:lnTo>
                    <a:pt x="3183" y="1087"/>
                  </a:lnTo>
                  <a:lnTo>
                    <a:pt x="3189" y="1087"/>
                  </a:lnTo>
                  <a:lnTo>
                    <a:pt x="3196" y="1087"/>
                  </a:lnTo>
                  <a:lnTo>
                    <a:pt x="3202" y="1081"/>
                  </a:lnTo>
                  <a:lnTo>
                    <a:pt x="3209" y="1081"/>
                  </a:lnTo>
                  <a:lnTo>
                    <a:pt x="3215" y="1081"/>
                  </a:lnTo>
                  <a:lnTo>
                    <a:pt x="3221" y="1081"/>
                  </a:lnTo>
                  <a:lnTo>
                    <a:pt x="3228" y="1081"/>
                  </a:lnTo>
                  <a:lnTo>
                    <a:pt x="3234" y="1081"/>
                  </a:lnTo>
                  <a:lnTo>
                    <a:pt x="3240" y="1081"/>
                  </a:lnTo>
                  <a:lnTo>
                    <a:pt x="3247" y="1081"/>
                  </a:lnTo>
                  <a:lnTo>
                    <a:pt x="3253" y="1081"/>
                  </a:lnTo>
                  <a:lnTo>
                    <a:pt x="3260" y="1081"/>
                  </a:lnTo>
                  <a:lnTo>
                    <a:pt x="3266" y="1075"/>
                  </a:lnTo>
                  <a:lnTo>
                    <a:pt x="3272" y="1075"/>
                  </a:lnTo>
                  <a:lnTo>
                    <a:pt x="3279" y="1075"/>
                  </a:lnTo>
                  <a:lnTo>
                    <a:pt x="3285" y="1075"/>
                  </a:lnTo>
                  <a:lnTo>
                    <a:pt x="3292" y="1075"/>
                  </a:lnTo>
                  <a:lnTo>
                    <a:pt x="3298" y="1075"/>
                  </a:lnTo>
                  <a:lnTo>
                    <a:pt x="3304" y="1075"/>
                  </a:lnTo>
                  <a:lnTo>
                    <a:pt x="3311" y="1075"/>
                  </a:lnTo>
                  <a:lnTo>
                    <a:pt x="3317" y="1075"/>
                  </a:lnTo>
                  <a:lnTo>
                    <a:pt x="3323" y="1075"/>
                  </a:lnTo>
                  <a:lnTo>
                    <a:pt x="3330" y="1075"/>
                  </a:lnTo>
                  <a:lnTo>
                    <a:pt x="3336" y="1075"/>
                  </a:lnTo>
                  <a:lnTo>
                    <a:pt x="3343" y="1068"/>
                  </a:lnTo>
                  <a:lnTo>
                    <a:pt x="3349" y="1068"/>
                  </a:lnTo>
                  <a:lnTo>
                    <a:pt x="3355" y="1062"/>
                  </a:lnTo>
                  <a:lnTo>
                    <a:pt x="3362" y="1055"/>
                  </a:lnTo>
                  <a:lnTo>
                    <a:pt x="3368" y="1043"/>
                  </a:lnTo>
                  <a:lnTo>
                    <a:pt x="3374" y="1036"/>
                  </a:lnTo>
                  <a:lnTo>
                    <a:pt x="3381" y="1036"/>
                  </a:lnTo>
                  <a:lnTo>
                    <a:pt x="3387" y="1036"/>
                  </a:lnTo>
                  <a:lnTo>
                    <a:pt x="3394" y="1036"/>
                  </a:lnTo>
                  <a:lnTo>
                    <a:pt x="3400" y="1043"/>
                  </a:lnTo>
                  <a:lnTo>
                    <a:pt x="3406" y="1036"/>
                  </a:lnTo>
                  <a:lnTo>
                    <a:pt x="3413" y="1030"/>
                  </a:lnTo>
                  <a:lnTo>
                    <a:pt x="3419" y="1004"/>
                  </a:lnTo>
                  <a:lnTo>
                    <a:pt x="3425" y="928"/>
                  </a:lnTo>
                  <a:lnTo>
                    <a:pt x="3432" y="736"/>
                  </a:lnTo>
                  <a:lnTo>
                    <a:pt x="3438" y="448"/>
                  </a:lnTo>
                  <a:lnTo>
                    <a:pt x="3445" y="160"/>
                  </a:lnTo>
                  <a:lnTo>
                    <a:pt x="3451" y="0"/>
                  </a:lnTo>
                  <a:lnTo>
                    <a:pt x="3457" y="20"/>
                  </a:lnTo>
                  <a:lnTo>
                    <a:pt x="3464" y="160"/>
                  </a:lnTo>
                  <a:lnTo>
                    <a:pt x="3470" y="346"/>
                  </a:lnTo>
                  <a:lnTo>
                    <a:pt x="3476" y="506"/>
                  </a:lnTo>
                  <a:lnTo>
                    <a:pt x="3483" y="621"/>
                  </a:lnTo>
                  <a:lnTo>
                    <a:pt x="3489" y="691"/>
                  </a:lnTo>
                  <a:lnTo>
                    <a:pt x="3496" y="723"/>
                  </a:lnTo>
                  <a:lnTo>
                    <a:pt x="3502" y="749"/>
                  </a:lnTo>
                  <a:lnTo>
                    <a:pt x="3508" y="774"/>
                  </a:lnTo>
                  <a:lnTo>
                    <a:pt x="3515" y="812"/>
                  </a:lnTo>
                  <a:lnTo>
                    <a:pt x="3521" y="851"/>
                  </a:lnTo>
                  <a:lnTo>
                    <a:pt x="3528" y="896"/>
                  </a:lnTo>
                  <a:lnTo>
                    <a:pt x="3534" y="934"/>
                  </a:lnTo>
                  <a:lnTo>
                    <a:pt x="3540" y="966"/>
                  </a:lnTo>
                  <a:lnTo>
                    <a:pt x="3547" y="985"/>
                  </a:lnTo>
                  <a:lnTo>
                    <a:pt x="3553" y="998"/>
                  </a:lnTo>
                  <a:lnTo>
                    <a:pt x="3559" y="1011"/>
                  </a:lnTo>
                  <a:lnTo>
                    <a:pt x="3566" y="1023"/>
                  </a:lnTo>
                  <a:lnTo>
                    <a:pt x="3572" y="1030"/>
                  </a:lnTo>
                  <a:lnTo>
                    <a:pt x="3579" y="1036"/>
                  </a:lnTo>
                  <a:lnTo>
                    <a:pt x="3585" y="1036"/>
                  </a:lnTo>
                  <a:lnTo>
                    <a:pt x="3591" y="1036"/>
                  </a:lnTo>
                  <a:lnTo>
                    <a:pt x="3598" y="1043"/>
                  </a:lnTo>
                  <a:lnTo>
                    <a:pt x="3604" y="1049"/>
                  </a:lnTo>
                  <a:lnTo>
                    <a:pt x="3610" y="1055"/>
                  </a:lnTo>
                  <a:lnTo>
                    <a:pt x="3617" y="1062"/>
                  </a:lnTo>
                  <a:lnTo>
                    <a:pt x="3623" y="1062"/>
                  </a:lnTo>
                  <a:lnTo>
                    <a:pt x="3630" y="1062"/>
                  </a:lnTo>
                  <a:lnTo>
                    <a:pt x="3636" y="1068"/>
                  </a:lnTo>
                  <a:lnTo>
                    <a:pt x="3642" y="1068"/>
                  </a:lnTo>
                  <a:lnTo>
                    <a:pt x="3649" y="1068"/>
                  </a:lnTo>
                  <a:lnTo>
                    <a:pt x="3655" y="1075"/>
                  </a:lnTo>
                  <a:lnTo>
                    <a:pt x="3661" y="1075"/>
                  </a:lnTo>
                  <a:lnTo>
                    <a:pt x="3668" y="1075"/>
                  </a:lnTo>
                  <a:lnTo>
                    <a:pt x="3674" y="1075"/>
                  </a:lnTo>
                  <a:lnTo>
                    <a:pt x="3681" y="1081"/>
                  </a:lnTo>
                  <a:lnTo>
                    <a:pt x="3687" y="1081"/>
                  </a:lnTo>
                  <a:lnTo>
                    <a:pt x="3693" y="1081"/>
                  </a:lnTo>
                  <a:lnTo>
                    <a:pt x="3700" y="1081"/>
                  </a:lnTo>
                  <a:lnTo>
                    <a:pt x="3706" y="1081"/>
                  </a:lnTo>
                  <a:lnTo>
                    <a:pt x="3713" y="1081"/>
                  </a:lnTo>
                  <a:lnTo>
                    <a:pt x="3719" y="1081"/>
                  </a:lnTo>
                  <a:lnTo>
                    <a:pt x="3725" y="1081"/>
                  </a:lnTo>
                  <a:lnTo>
                    <a:pt x="3732" y="1081"/>
                  </a:lnTo>
                  <a:lnTo>
                    <a:pt x="3738" y="1081"/>
                  </a:lnTo>
                  <a:lnTo>
                    <a:pt x="3744" y="1081"/>
                  </a:lnTo>
                  <a:lnTo>
                    <a:pt x="3751" y="1081"/>
                  </a:lnTo>
                  <a:lnTo>
                    <a:pt x="3757" y="1081"/>
                  </a:lnTo>
                  <a:lnTo>
                    <a:pt x="3764" y="1081"/>
                  </a:lnTo>
                  <a:lnTo>
                    <a:pt x="3770" y="1075"/>
                  </a:lnTo>
                  <a:lnTo>
                    <a:pt x="3776" y="1075"/>
                  </a:lnTo>
                  <a:lnTo>
                    <a:pt x="3783" y="1081"/>
                  </a:lnTo>
                  <a:lnTo>
                    <a:pt x="3789" y="1081"/>
                  </a:lnTo>
                  <a:lnTo>
                    <a:pt x="3795" y="1081"/>
                  </a:lnTo>
                  <a:lnTo>
                    <a:pt x="3802" y="1081"/>
                  </a:lnTo>
                  <a:lnTo>
                    <a:pt x="3808" y="1081"/>
                  </a:lnTo>
                  <a:lnTo>
                    <a:pt x="3815" y="1081"/>
                  </a:lnTo>
                  <a:lnTo>
                    <a:pt x="3821" y="1081"/>
                  </a:lnTo>
                  <a:lnTo>
                    <a:pt x="3827" y="1081"/>
                  </a:lnTo>
                  <a:lnTo>
                    <a:pt x="3834" y="1081"/>
                  </a:lnTo>
                  <a:lnTo>
                    <a:pt x="3840" y="1081"/>
                  </a:lnTo>
                  <a:lnTo>
                    <a:pt x="3846" y="1087"/>
                  </a:lnTo>
                  <a:lnTo>
                    <a:pt x="3853" y="1081"/>
                  </a:lnTo>
                  <a:lnTo>
                    <a:pt x="3859" y="1081"/>
                  </a:lnTo>
                  <a:lnTo>
                    <a:pt x="3866" y="1081"/>
                  </a:lnTo>
                  <a:lnTo>
                    <a:pt x="3872" y="1087"/>
                  </a:lnTo>
                  <a:lnTo>
                    <a:pt x="3878" y="1081"/>
                  </a:lnTo>
                  <a:lnTo>
                    <a:pt x="3885" y="1087"/>
                  </a:lnTo>
                  <a:lnTo>
                    <a:pt x="3891" y="1087"/>
                  </a:lnTo>
                  <a:lnTo>
                    <a:pt x="3897" y="1087"/>
                  </a:lnTo>
                  <a:lnTo>
                    <a:pt x="3904" y="1087"/>
                  </a:lnTo>
                  <a:lnTo>
                    <a:pt x="3910" y="1087"/>
                  </a:lnTo>
                  <a:lnTo>
                    <a:pt x="3917" y="1087"/>
                  </a:lnTo>
                  <a:lnTo>
                    <a:pt x="3923" y="1087"/>
                  </a:lnTo>
                  <a:lnTo>
                    <a:pt x="3929" y="1087"/>
                  </a:lnTo>
                  <a:lnTo>
                    <a:pt x="3936" y="1087"/>
                  </a:lnTo>
                  <a:lnTo>
                    <a:pt x="3942" y="1087"/>
                  </a:lnTo>
                  <a:lnTo>
                    <a:pt x="3949" y="1081"/>
                  </a:lnTo>
                  <a:lnTo>
                    <a:pt x="3955" y="1087"/>
                  </a:lnTo>
                  <a:lnTo>
                    <a:pt x="3961" y="1087"/>
                  </a:lnTo>
                  <a:lnTo>
                    <a:pt x="3968" y="1081"/>
                  </a:lnTo>
                  <a:lnTo>
                    <a:pt x="3974" y="1081"/>
                  </a:lnTo>
                  <a:lnTo>
                    <a:pt x="3980" y="1081"/>
                  </a:lnTo>
                  <a:lnTo>
                    <a:pt x="3987" y="1081"/>
                  </a:lnTo>
                  <a:lnTo>
                    <a:pt x="3993" y="1081"/>
                  </a:lnTo>
                  <a:lnTo>
                    <a:pt x="4000" y="1081"/>
                  </a:lnTo>
                  <a:lnTo>
                    <a:pt x="4006" y="1081"/>
                  </a:lnTo>
                  <a:lnTo>
                    <a:pt x="4012" y="1081"/>
                  </a:lnTo>
                  <a:lnTo>
                    <a:pt x="4019" y="1081"/>
                  </a:lnTo>
                  <a:lnTo>
                    <a:pt x="4025" y="1081"/>
                  </a:lnTo>
                  <a:lnTo>
                    <a:pt x="4031" y="1081"/>
                  </a:lnTo>
                  <a:lnTo>
                    <a:pt x="4038" y="1081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3" name="Freeform 91"/>
            <p:cNvSpPr>
              <a:spLocks/>
            </p:cNvSpPr>
            <p:nvPr/>
          </p:nvSpPr>
          <p:spPr bwMode="auto">
            <a:xfrm>
              <a:off x="3976841" y="1405854"/>
              <a:ext cx="2668159" cy="1011043"/>
            </a:xfrm>
            <a:custGeom>
              <a:avLst/>
              <a:gdLst>
                <a:gd name="T0" fmla="*/ 57 w 4038"/>
                <a:gd name="T1" fmla="*/ 1177 h 1177"/>
                <a:gd name="T2" fmla="*/ 121 w 4038"/>
                <a:gd name="T3" fmla="*/ 1164 h 1177"/>
                <a:gd name="T4" fmla="*/ 185 w 4038"/>
                <a:gd name="T5" fmla="*/ 1171 h 1177"/>
                <a:gd name="T6" fmla="*/ 249 w 4038"/>
                <a:gd name="T7" fmla="*/ 1158 h 1177"/>
                <a:gd name="T8" fmla="*/ 313 w 4038"/>
                <a:gd name="T9" fmla="*/ 1164 h 1177"/>
                <a:gd name="T10" fmla="*/ 376 w 4038"/>
                <a:gd name="T11" fmla="*/ 1164 h 1177"/>
                <a:gd name="T12" fmla="*/ 440 w 4038"/>
                <a:gd name="T13" fmla="*/ 1158 h 1177"/>
                <a:gd name="T14" fmla="*/ 504 w 4038"/>
                <a:gd name="T15" fmla="*/ 1164 h 1177"/>
                <a:gd name="T16" fmla="*/ 568 w 4038"/>
                <a:gd name="T17" fmla="*/ 1164 h 1177"/>
                <a:gd name="T18" fmla="*/ 632 w 4038"/>
                <a:gd name="T19" fmla="*/ 1164 h 1177"/>
                <a:gd name="T20" fmla="*/ 695 w 4038"/>
                <a:gd name="T21" fmla="*/ 1164 h 1177"/>
                <a:gd name="T22" fmla="*/ 759 w 4038"/>
                <a:gd name="T23" fmla="*/ 1164 h 1177"/>
                <a:gd name="T24" fmla="*/ 823 w 4038"/>
                <a:gd name="T25" fmla="*/ 1164 h 1177"/>
                <a:gd name="T26" fmla="*/ 887 w 4038"/>
                <a:gd name="T27" fmla="*/ 1158 h 1177"/>
                <a:gd name="T28" fmla="*/ 951 w 4038"/>
                <a:gd name="T29" fmla="*/ 1158 h 1177"/>
                <a:gd name="T30" fmla="*/ 1014 w 4038"/>
                <a:gd name="T31" fmla="*/ 1158 h 1177"/>
                <a:gd name="T32" fmla="*/ 1078 w 4038"/>
                <a:gd name="T33" fmla="*/ 1158 h 1177"/>
                <a:gd name="T34" fmla="*/ 1142 w 4038"/>
                <a:gd name="T35" fmla="*/ 1158 h 1177"/>
                <a:gd name="T36" fmla="*/ 1206 w 4038"/>
                <a:gd name="T37" fmla="*/ 1158 h 1177"/>
                <a:gd name="T38" fmla="*/ 1269 w 4038"/>
                <a:gd name="T39" fmla="*/ 1158 h 1177"/>
                <a:gd name="T40" fmla="*/ 1333 w 4038"/>
                <a:gd name="T41" fmla="*/ 1158 h 1177"/>
                <a:gd name="T42" fmla="*/ 1397 w 4038"/>
                <a:gd name="T43" fmla="*/ 1151 h 1177"/>
                <a:gd name="T44" fmla="*/ 1461 w 4038"/>
                <a:gd name="T45" fmla="*/ 1158 h 1177"/>
                <a:gd name="T46" fmla="*/ 1525 w 4038"/>
                <a:gd name="T47" fmla="*/ 1151 h 1177"/>
                <a:gd name="T48" fmla="*/ 1588 w 4038"/>
                <a:gd name="T49" fmla="*/ 1151 h 1177"/>
                <a:gd name="T50" fmla="*/ 1652 w 4038"/>
                <a:gd name="T51" fmla="*/ 1151 h 1177"/>
                <a:gd name="T52" fmla="*/ 1716 w 4038"/>
                <a:gd name="T53" fmla="*/ 1151 h 1177"/>
                <a:gd name="T54" fmla="*/ 1780 w 4038"/>
                <a:gd name="T55" fmla="*/ 1151 h 1177"/>
                <a:gd name="T56" fmla="*/ 1844 w 4038"/>
                <a:gd name="T57" fmla="*/ 1151 h 1177"/>
                <a:gd name="T58" fmla="*/ 1907 w 4038"/>
                <a:gd name="T59" fmla="*/ 1151 h 1177"/>
                <a:gd name="T60" fmla="*/ 1971 w 4038"/>
                <a:gd name="T61" fmla="*/ 1145 h 1177"/>
                <a:gd name="T62" fmla="*/ 2035 w 4038"/>
                <a:gd name="T63" fmla="*/ 1151 h 1177"/>
                <a:gd name="T64" fmla="*/ 2099 w 4038"/>
                <a:gd name="T65" fmla="*/ 1151 h 1177"/>
                <a:gd name="T66" fmla="*/ 2162 w 4038"/>
                <a:gd name="T67" fmla="*/ 1145 h 1177"/>
                <a:gd name="T68" fmla="*/ 2226 w 4038"/>
                <a:gd name="T69" fmla="*/ 1145 h 1177"/>
                <a:gd name="T70" fmla="*/ 2290 w 4038"/>
                <a:gd name="T71" fmla="*/ 1145 h 1177"/>
                <a:gd name="T72" fmla="*/ 2354 w 4038"/>
                <a:gd name="T73" fmla="*/ 1145 h 1177"/>
                <a:gd name="T74" fmla="*/ 2418 w 4038"/>
                <a:gd name="T75" fmla="*/ 1145 h 1177"/>
                <a:gd name="T76" fmla="*/ 2481 w 4038"/>
                <a:gd name="T77" fmla="*/ 1145 h 1177"/>
                <a:gd name="T78" fmla="*/ 2545 w 4038"/>
                <a:gd name="T79" fmla="*/ 1145 h 1177"/>
                <a:gd name="T80" fmla="*/ 2609 w 4038"/>
                <a:gd name="T81" fmla="*/ 1139 h 1177"/>
                <a:gd name="T82" fmla="*/ 2673 w 4038"/>
                <a:gd name="T83" fmla="*/ 1126 h 1177"/>
                <a:gd name="T84" fmla="*/ 2737 w 4038"/>
                <a:gd name="T85" fmla="*/ 1139 h 1177"/>
                <a:gd name="T86" fmla="*/ 2800 w 4038"/>
                <a:gd name="T87" fmla="*/ 1139 h 1177"/>
                <a:gd name="T88" fmla="*/ 2864 w 4038"/>
                <a:gd name="T89" fmla="*/ 1139 h 1177"/>
                <a:gd name="T90" fmla="*/ 2928 w 4038"/>
                <a:gd name="T91" fmla="*/ 1132 h 1177"/>
                <a:gd name="T92" fmla="*/ 2992 w 4038"/>
                <a:gd name="T93" fmla="*/ 1132 h 1177"/>
                <a:gd name="T94" fmla="*/ 3055 w 4038"/>
                <a:gd name="T95" fmla="*/ 1132 h 1177"/>
                <a:gd name="T96" fmla="*/ 3119 w 4038"/>
                <a:gd name="T97" fmla="*/ 1132 h 1177"/>
                <a:gd name="T98" fmla="*/ 3183 w 4038"/>
                <a:gd name="T99" fmla="*/ 1126 h 1177"/>
                <a:gd name="T100" fmla="*/ 3247 w 4038"/>
                <a:gd name="T101" fmla="*/ 1119 h 1177"/>
                <a:gd name="T102" fmla="*/ 3311 w 4038"/>
                <a:gd name="T103" fmla="*/ 1107 h 1177"/>
                <a:gd name="T104" fmla="*/ 3374 w 4038"/>
                <a:gd name="T105" fmla="*/ 1094 h 1177"/>
                <a:gd name="T106" fmla="*/ 3438 w 4038"/>
                <a:gd name="T107" fmla="*/ 1043 h 1177"/>
                <a:gd name="T108" fmla="*/ 3502 w 4038"/>
                <a:gd name="T109" fmla="*/ 614 h 1177"/>
                <a:gd name="T110" fmla="*/ 3566 w 4038"/>
                <a:gd name="T111" fmla="*/ 1004 h 1177"/>
                <a:gd name="T112" fmla="*/ 3630 w 4038"/>
                <a:gd name="T113" fmla="*/ 1094 h 1177"/>
                <a:gd name="T114" fmla="*/ 3693 w 4038"/>
                <a:gd name="T115" fmla="*/ 1113 h 1177"/>
                <a:gd name="T116" fmla="*/ 3757 w 4038"/>
                <a:gd name="T117" fmla="*/ 1119 h 1177"/>
                <a:gd name="T118" fmla="*/ 3821 w 4038"/>
                <a:gd name="T119" fmla="*/ 1119 h 1177"/>
                <a:gd name="T120" fmla="*/ 3885 w 4038"/>
                <a:gd name="T121" fmla="*/ 1119 h 1177"/>
                <a:gd name="T122" fmla="*/ 3949 w 4038"/>
                <a:gd name="T123" fmla="*/ 1119 h 1177"/>
                <a:gd name="T124" fmla="*/ 4012 w 4038"/>
                <a:gd name="T125" fmla="*/ 1113 h 11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1177"/>
                <a:gd name="T191" fmla="*/ 4038 w 4038"/>
                <a:gd name="T192" fmla="*/ 1177 h 11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1177">
                  <a:moveTo>
                    <a:pt x="0" y="1158"/>
                  </a:moveTo>
                  <a:lnTo>
                    <a:pt x="6" y="1158"/>
                  </a:lnTo>
                  <a:lnTo>
                    <a:pt x="13" y="1164"/>
                  </a:lnTo>
                  <a:lnTo>
                    <a:pt x="19" y="1164"/>
                  </a:lnTo>
                  <a:lnTo>
                    <a:pt x="26" y="1171"/>
                  </a:lnTo>
                  <a:lnTo>
                    <a:pt x="32" y="1171"/>
                  </a:lnTo>
                  <a:lnTo>
                    <a:pt x="38" y="1177"/>
                  </a:lnTo>
                  <a:lnTo>
                    <a:pt x="45" y="1177"/>
                  </a:lnTo>
                  <a:lnTo>
                    <a:pt x="51" y="1177"/>
                  </a:lnTo>
                  <a:lnTo>
                    <a:pt x="57" y="1177"/>
                  </a:lnTo>
                  <a:lnTo>
                    <a:pt x="64" y="1177"/>
                  </a:lnTo>
                  <a:lnTo>
                    <a:pt x="70" y="1177"/>
                  </a:lnTo>
                  <a:lnTo>
                    <a:pt x="77" y="1171"/>
                  </a:lnTo>
                  <a:lnTo>
                    <a:pt x="83" y="1171"/>
                  </a:lnTo>
                  <a:lnTo>
                    <a:pt x="89" y="1171"/>
                  </a:lnTo>
                  <a:lnTo>
                    <a:pt x="96" y="1171"/>
                  </a:lnTo>
                  <a:lnTo>
                    <a:pt x="102" y="1164"/>
                  </a:lnTo>
                  <a:lnTo>
                    <a:pt x="109" y="1164"/>
                  </a:lnTo>
                  <a:lnTo>
                    <a:pt x="115" y="1164"/>
                  </a:lnTo>
                  <a:lnTo>
                    <a:pt x="121" y="1164"/>
                  </a:lnTo>
                  <a:lnTo>
                    <a:pt x="128" y="1164"/>
                  </a:lnTo>
                  <a:lnTo>
                    <a:pt x="134" y="1164"/>
                  </a:lnTo>
                  <a:lnTo>
                    <a:pt x="140" y="1164"/>
                  </a:lnTo>
                  <a:lnTo>
                    <a:pt x="147" y="1171"/>
                  </a:lnTo>
                  <a:lnTo>
                    <a:pt x="153" y="1171"/>
                  </a:lnTo>
                  <a:lnTo>
                    <a:pt x="160" y="1177"/>
                  </a:lnTo>
                  <a:lnTo>
                    <a:pt x="166" y="1177"/>
                  </a:lnTo>
                  <a:lnTo>
                    <a:pt x="172" y="1177"/>
                  </a:lnTo>
                  <a:lnTo>
                    <a:pt x="179" y="1177"/>
                  </a:lnTo>
                  <a:lnTo>
                    <a:pt x="185" y="1171"/>
                  </a:lnTo>
                  <a:lnTo>
                    <a:pt x="191" y="1171"/>
                  </a:lnTo>
                  <a:lnTo>
                    <a:pt x="198" y="1171"/>
                  </a:lnTo>
                  <a:lnTo>
                    <a:pt x="204" y="1171"/>
                  </a:lnTo>
                  <a:lnTo>
                    <a:pt x="211" y="1164"/>
                  </a:lnTo>
                  <a:lnTo>
                    <a:pt x="217" y="1164"/>
                  </a:lnTo>
                  <a:lnTo>
                    <a:pt x="223" y="1164"/>
                  </a:lnTo>
                  <a:lnTo>
                    <a:pt x="230" y="1164"/>
                  </a:lnTo>
                  <a:lnTo>
                    <a:pt x="236" y="1164"/>
                  </a:lnTo>
                  <a:lnTo>
                    <a:pt x="242" y="1164"/>
                  </a:lnTo>
                  <a:lnTo>
                    <a:pt x="249" y="1158"/>
                  </a:lnTo>
                  <a:lnTo>
                    <a:pt x="255" y="1164"/>
                  </a:lnTo>
                  <a:lnTo>
                    <a:pt x="262" y="1164"/>
                  </a:lnTo>
                  <a:lnTo>
                    <a:pt x="268" y="1164"/>
                  </a:lnTo>
                  <a:lnTo>
                    <a:pt x="274" y="1171"/>
                  </a:lnTo>
                  <a:lnTo>
                    <a:pt x="281" y="1171"/>
                  </a:lnTo>
                  <a:lnTo>
                    <a:pt x="287" y="1171"/>
                  </a:lnTo>
                  <a:lnTo>
                    <a:pt x="294" y="1171"/>
                  </a:lnTo>
                  <a:lnTo>
                    <a:pt x="300" y="1171"/>
                  </a:lnTo>
                  <a:lnTo>
                    <a:pt x="306" y="1164"/>
                  </a:lnTo>
                  <a:lnTo>
                    <a:pt x="313" y="1164"/>
                  </a:lnTo>
                  <a:lnTo>
                    <a:pt x="319" y="1164"/>
                  </a:lnTo>
                  <a:lnTo>
                    <a:pt x="325" y="1164"/>
                  </a:lnTo>
                  <a:lnTo>
                    <a:pt x="332" y="1164"/>
                  </a:lnTo>
                  <a:lnTo>
                    <a:pt x="338" y="1164"/>
                  </a:lnTo>
                  <a:lnTo>
                    <a:pt x="345" y="1164"/>
                  </a:lnTo>
                  <a:lnTo>
                    <a:pt x="351" y="1158"/>
                  </a:lnTo>
                  <a:lnTo>
                    <a:pt x="357" y="1164"/>
                  </a:lnTo>
                  <a:lnTo>
                    <a:pt x="364" y="1164"/>
                  </a:lnTo>
                  <a:lnTo>
                    <a:pt x="370" y="1164"/>
                  </a:lnTo>
                  <a:lnTo>
                    <a:pt x="376" y="1164"/>
                  </a:lnTo>
                  <a:lnTo>
                    <a:pt x="383" y="1164"/>
                  </a:lnTo>
                  <a:lnTo>
                    <a:pt x="389" y="1171"/>
                  </a:lnTo>
                  <a:lnTo>
                    <a:pt x="396" y="1164"/>
                  </a:lnTo>
                  <a:lnTo>
                    <a:pt x="402" y="1164"/>
                  </a:lnTo>
                  <a:lnTo>
                    <a:pt x="408" y="1164"/>
                  </a:lnTo>
                  <a:lnTo>
                    <a:pt x="415" y="1164"/>
                  </a:lnTo>
                  <a:lnTo>
                    <a:pt x="421" y="1164"/>
                  </a:lnTo>
                  <a:lnTo>
                    <a:pt x="427" y="1164"/>
                  </a:lnTo>
                  <a:lnTo>
                    <a:pt x="434" y="1164"/>
                  </a:lnTo>
                  <a:lnTo>
                    <a:pt x="440" y="1158"/>
                  </a:lnTo>
                  <a:lnTo>
                    <a:pt x="447" y="1164"/>
                  </a:lnTo>
                  <a:lnTo>
                    <a:pt x="453" y="1164"/>
                  </a:lnTo>
                  <a:lnTo>
                    <a:pt x="459" y="1164"/>
                  </a:lnTo>
                  <a:lnTo>
                    <a:pt x="466" y="1164"/>
                  </a:lnTo>
                  <a:lnTo>
                    <a:pt x="472" y="1164"/>
                  </a:lnTo>
                  <a:lnTo>
                    <a:pt x="478" y="1164"/>
                  </a:lnTo>
                  <a:lnTo>
                    <a:pt x="485" y="1164"/>
                  </a:lnTo>
                  <a:lnTo>
                    <a:pt x="491" y="1164"/>
                  </a:lnTo>
                  <a:lnTo>
                    <a:pt x="498" y="1164"/>
                  </a:lnTo>
                  <a:lnTo>
                    <a:pt x="504" y="1164"/>
                  </a:lnTo>
                  <a:lnTo>
                    <a:pt x="510" y="1164"/>
                  </a:lnTo>
                  <a:lnTo>
                    <a:pt x="517" y="1164"/>
                  </a:lnTo>
                  <a:lnTo>
                    <a:pt x="523" y="1164"/>
                  </a:lnTo>
                  <a:lnTo>
                    <a:pt x="530" y="1164"/>
                  </a:lnTo>
                  <a:lnTo>
                    <a:pt x="536" y="1164"/>
                  </a:lnTo>
                  <a:lnTo>
                    <a:pt x="542" y="1164"/>
                  </a:lnTo>
                  <a:lnTo>
                    <a:pt x="549" y="1164"/>
                  </a:lnTo>
                  <a:lnTo>
                    <a:pt x="555" y="1164"/>
                  </a:lnTo>
                  <a:lnTo>
                    <a:pt x="561" y="1164"/>
                  </a:lnTo>
                  <a:lnTo>
                    <a:pt x="568" y="1164"/>
                  </a:lnTo>
                  <a:lnTo>
                    <a:pt x="574" y="1164"/>
                  </a:lnTo>
                  <a:lnTo>
                    <a:pt x="581" y="1164"/>
                  </a:lnTo>
                  <a:lnTo>
                    <a:pt x="587" y="1164"/>
                  </a:lnTo>
                  <a:lnTo>
                    <a:pt x="593" y="1164"/>
                  </a:lnTo>
                  <a:lnTo>
                    <a:pt x="600" y="1164"/>
                  </a:lnTo>
                  <a:lnTo>
                    <a:pt x="606" y="1164"/>
                  </a:lnTo>
                  <a:lnTo>
                    <a:pt x="612" y="1164"/>
                  </a:lnTo>
                  <a:lnTo>
                    <a:pt x="619" y="1164"/>
                  </a:lnTo>
                  <a:lnTo>
                    <a:pt x="625" y="1164"/>
                  </a:lnTo>
                  <a:lnTo>
                    <a:pt x="632" y="1164"/>
                  </a:lnTo>
                  <a:lnTo>
                    <a:pt x="638" y="1164"/>
                  </a:lnTo>
                  <a:lnTo>
                    <a:pt x="644" y="1164"/>
                  </a:lnTo>
                  <a:lnTo>
                    <a:pt x="651" y="1164"/>
                  </a:lnTo>
                  <a:lnTo>
                    <a:pt x="657" y="1164"/>
                  </a:lnTo>
                  <a:lnTo>
                    <a:pt x="663" y="1164"/>
                  </a:lnTo>
                  <a:lnTo>
                    <a:pt x="670" y="1164"/>
                  </a:lnTo>
                  <a:lnTo>
                    <a:pt x="676" y="1164"/>
                  </a:lnTo>
                  <a:lnTo>
                    <a:pt x="683" y="1164"/>
                  </a:lnTo>
                  <a:lnTo>
                    <a:pt x="689" y="1164"/>
                  </a:lnTo>
                  <a:lnTo>
                    <a:pt x="695" y="1164"/>
                  </a:lnTo>
                  <a:lnTo>
                    <a:pt x="702" y="1164"/>
                  </a:lnTo>
                  <a:lnTo>
                    <a:pt x="708" y="1164"/>
                  </a:lnTo>
                  <a:lnTo>
                    <a:pt x="714" y="1164"/>
                  </a:lnTo>
                  <a:lnTo>
                    <a:pt x="721" y="1164"/>
                  </a:lnTo>
                  <a:lnTo>
                    <a:pt x="727" y="1164"/>
                  </a:lnTo>
                  <a:lnTo>
                    <a:pt x="734" y="1164"/>
                  </a:lnTo>
                  <a:lnTo>
                    <a:pt x="740" y="1158"/>
                  </a:lnTo>
                  <a:lnTo>
                    <a:pt x="746" y="1164"/>
                  </a:lnTo>
                  <a:lnTo>
                    <a:pt x="753" y="1164"/>
                  </a:lnTo>
                  <a:lnTo>
                    <a:pt x="759" y="1164"/>
                  </a:lnTo>
                  <a:lnTo>
                    <a:pt x="766" y="1164"/>
                  </a:lnTo>
                  <a:lnTo>
                    <a:pt x="772" y="1158"/>
                  </a:lnTo>
                  <a:lnTo>
                    <a:pt x="778" y="1158"/>
                  </a:lnTo>
                  <a:lnTo>
                    <a:pt x="785" y="1158"/>
                  </a:lnTo>
                  <a:lnTo>
                    <a:pt x="791" y="1158"/>
                  </a:lnTo>
                  <a:lnTo>
                    <a:pt x="797" y="1158"/>
                  </a:lnTo>
                  <a:lnTo>
                    <a:pt x="804" y="1164"/>
                  </a:lnTo>
                  <a:lnTo>
                    <a:pt x="810" y="1158"/>
                  </a:lnTo>
                  <a:lnTo>
                    <a:pt x="817" y="1164"/>
                  </a:lnTo>
                  <a:lnTo>
                    <a:pt x="823" y="1164"/>
                  </a:lnTo>
                  <a:lnTo>
                    <a:pt x="829" y="1164"/>
                  </a:lnTo>
                  <a:lnTo>
                    <a:pt x="836" y="1164"/>
                  </a:lnTo>
                  <a:lnTo>
                    <a:pt x="842" y="1164"/>
                  </a:lnTo>
                  <a:lnTo>
                    <a:pt x="848" y="1164"/>
                  </a:lnTo>
                  <a:lnTo>
                    <a:pt x="855" y="1164"/>
                  </a:lnTo>
                  <a:lnTo>
                    <a:pt x="861" y="1164"/>
                  </a:lnTo>
                  <a:lnTo>
                    <a:pt x="868" y="1164"/>
                  </a:lnTo>
                  <a:lnTo>
                    <a:pt x="874" y="1164"/>
                  </a:lnTo>
                  <a:lnTo>
                    <a:pt x="880" y="1158"/>
                  </a:lnTo>
                  <a:lnTo>
                    <a:pt x="887" y="1158"/>
                  </a:lnTo>
                  <a:lnTo>
                    <a:pt x="893" y="1164"/>
                  </a:lnTo>
                  <a:lnTo>
                    <a:pt x="899" y="1158"/>
                  </a:lnTo>
                  <a:lnTo>
                    <a:pt x="906" y="1158"/>
                  </a:lnTo>
                  <a:lnTo>
                    <a:pt x="912" y="1164"/>
                  </a:lnTo>
                  <a:lnTo>
                    <a:pt x="919" y="1164"/>
                  </a:lnTo>
                  <a:lnTo>
                    <a:pt x="925" y="1158"/>
                  </a:lnTo>
                  <a:lnTo>
                    <a:pt x="931" y="1158"/>
                  </a:lnTo>
                  <a:lnTo>
                    <a:pt x="938" y="1158"/>
                  </a:lnTo>
                  <a:lnTo>
                    <a:pt x="944" y="1158"/>
                  </a:lnTo>
                  <a:lnTo>
                    <a:pt x="951" y="1158"/>
                  </a:lnTo>
                  <a:lnTo>
                    <a:pt x="957" y="1158"/>
                  </a:lnTo>
                  <a:lnTo>
                    <a:pt x="963" y="1158"/>
                  </a:lnTo>
                  <a:lnTo>
                    <a:pt x="970" y="1164"/>
                  </a:lnTo>
                  <a:lnTo>
                    <a:pt x="976" y="1164"/>
                  </a:lnTo>
                  <a:lnTo>
                    <a:pt x="982" y="1164"/>
                  </a:lnTo>
                  <a:lnTo>
                    <a:pt x="989" y="1164"/>
                  </a:lnTo>
                  <a:lnTo>
                    <a:pt x="995" y="1164"/>
                  </a:lnTo>
                  <a:lnTo>
                    <a:pt x="1002" y="1158"/>
                  </a:lnTo>
                  <a:lnTo>
                    <a:pt x="1008" y="1158"/>
                  </a:lnTo>
                  <a:lnTo>
                    <a:pt x="1014" y="1158"/>
                  </a:lnTo>
                  <a:lnTo>
                    <a:pt x="1021" y="1158"/>
                  </a:lnTo>
                  <a:lnTo>
                    <a:pt x="1027" y="1158"/>
                  </a:lnTo>
                  <a:lnTo>
                    <a:pt x="1033" y="1158"/>
                  </a:lnTo>
                  <a:lnTo>
                    <a:pt x="1040" y="1158"/>
                  </a:lnTo>
                  <a:lnTo>
                    <a:pt x="1046" y="1158"/>
                  </a:lnTo>
                  <a:lnTo>
                    <a:pt x="1053" y="1158"/>
                  </a:lnTo>
                  <a:lnTo>
                    <a:pt x="1059" y="1158"/>
                  </a:lnTo>
                  <a:lnTo>
                    <a:pt x="1065" y="1158"/>
                  </a:lnTo>
                  <a:lnTo>
                    <a:pt x="1072" y="1158"/>
                  </a:lnTo>
                  <a:lnTo>
                    <a:pt x="1078" y="1158"/>
                  </a:lnTo>
                  <a:lnTo>
                    <a:pt x="1084" y="1158"/>
                  </a:lnTo>
                  <a:lnTo>
                    <a:pt x="1091" y="1158"/>
                  </a:lnTo>
                  <a:lnTo>
                    <a:pt x="1097" y="1158"/>
                  </a:lnTo>
                  <a:lnTo>
                    <a:pt x="1104" y="1158"/>
                  </a:lnTo>
                  <a:lnTo>
                    <a:pt x="1110" y="1158"/>
                  </a:lnTo>
                  <a:lnTo>
                    <a:pt x="1116" y="1158"/>
                  </a:lnTo>
                  <a:lnTo>
                    <a:pt x="1123" y="1158"/>
                  </a:lnTo>
                  <a:lnTo>
                    <a:pt x="1129" y="1158"/>
                  </a:lnTo>
                  <a:lnTo>
                    <a:pt x="1135" y="1158"/>
                  </a:lnTo>
                  <a:lnTo>
                    <a:pt x="1142" y="1158"/>
                  </a:lnTo>
                  <a:lnTo>
                    <a:pt x="1148" y="1158"/>
                  </a:lnTo>
                  <a:lnTo>
                    <a:pt x="1155" y="1158"/>
                  </a:lnTo>
                  <a:lnTo>
                    <a:pt x="1161" y="1158"/>
                  </a:lnTo>
                  <a:lnTo>
                    <a:pt x="1167" y="1158"/>
                  </a:lnTo>
                  <a:lnTo>
                    <a:pt x="1174" y="1158"/>
                  </a:lnTo>
                  <a:lnTo>
                    <a:pt x="1180" y="1158"/>
                  </a:lnTo>
                  <a:lnTo>
                    <a:pt x="1187" y="1158"/>
                  </a:lnTo>
                  <a:lnTo>
                    <a:pt x="1193" y="1158"/>
                  </a:lnTo>
                  <a:lnTo>
                    <a:pt x="1199" y="1158"/>
                  </a:lnTo>
                  <a:lnTo>
                    <a:pt x="1206" y="1158"/>
                  </a:lnTo>
                  <a:lnTo>
                    <a:pt x="1212" y="1158"/>
                  </a:lnTo>
                  <a:lnTo>
                    <a:pt x="1218" y="1158"/>
                  </a:lnTo>
                  <a:lnTo>
                    <a:pt x="1225" y="1158"/>
                  </a:lnTo>
                  <a:lnTo>
                    <a:pt x="1231" y="1158"/>
                  </a:lnTo>
                  <a:lnTo>
                    <a:pt x="1238" y="1158"/>
                  </a:lnTo>
                  <a:lnTo>
                    <a:pt x="1244" y="1158"/>
                  </a:lnTo>
                  <a:lnTo>
                    <a:pt x="1250" y="1158"/>
                  </a:lnTo>
                  <a:lnTo>
                    <a:pt x="1257" y="1158"/>
                  </a:lnTo>
                  <a:lnTo>
                    <a:pt x="1263" y="1158"/>
                  </a:lnTo>
                  <a:lnTo>
                    <a:pt x="1269" y="1158"/>
                  </a:lnTo>
                  <a:lnTo>
                    <a:pt x="1276" y="1158"/>
                  </a:lnTo>
                  <a:lnTo>
                    <a:pt x="1282" y="1158"/>
                  </a:lnTo>
                  <a:lnTo>
                    <a:pt x="1289" y="1158"/>
                  </a:lnTo>
                  <a:lnTo>
                    <a:pt x="1295" y="1158"/>
                  </a:lnTo>
                  <a:lnTo>
                    <a:pt x="1301" y="1158"/>
                  </a:lnTo>
                  <a:lnTo>
                    <a:pt x="1308" y="1158"/>
                  </a:lnTo>
                  <a:lnTo>
                    <a:pt x="1314" y="1158"/>
                  </a:lnTo>
                  <a:lnTo>
                    <a:pt x="1320" y="1158"/>
                  </a:lnTo>
                  <a:lnTo>
                    <a:pt x="1327" y="1158"/>
                  </a:lnTo>
                  <a:lnTo>
                    <a:pt x="1333" y="1158"/>
                  </a:lnTo>
                  <a:lnTo>
                    <a:pt x="1340" y="1158"/>
                  </a:lnTo>
                  <a:lnTo>
                    <a:pt x="1346" y="1158"/>
                  </a:lnTo>
                  <a:lnTo>
                    <a:pt x="1352" y="1151"/>
                  </a:lnTo>
                  <a:lnTo>
                    <a:pt x="1359" y="1158"/>
                  </a:lnTo>
                  <a:lnTo>
                    <a:pt x="1365" y="1158"/>
                  </a:lnTo>
                  <a:lnTo>
                    <a:pt x="1372" y="1158"/>
                  </a:lnTo>
                  <a:lnTo>
                    <a:pt x="1378" y="1158"/>
                  </a:lnTo>
                  <a:lnTo>
                    <a:pt x="1384" y="1151"/>
                  </a:lnTo>
                  <a:lnTo>
                    <a:pt x="1391" y="1151"/>
                  </a:lnTo>
                  <a:lnTo>
                    <a:pt x="1397" y="1151"/>
                  </a:lnTo>
                  <a:lnTo>
                    <a:pt x="1403" y="1151"/>
                  </a:lnTo>
                  <a:lnTo>
                    <a:pt x="1410" y="1158"/>
                  </a:lnTo>
                  <a:lnTo>
                    <a:pt x="1416" y="1158"/>
                  </a:lnTo>
                  <a:lnTo>
                    <a:pt x="1423" y="1158"/>
                  </a:lnTo>
                  <a:lnTo>
                    <a:pt x="1429" y="1151"/>
                  </a:lnTo>
                  <a:lnTo>
                    <a:pt x="1435" y="1151"/>
                  </a:lnTo>
                  <a:lnTo>
                    <a:pt x="1442" y="1151"/>
                  </a:lnTo>
                  <a:lnTo>
                    <a:pt x="1448" y="1151"/>
                  </a:lnTo>
                  <a:lnTo>
                    <a:pt x="1454" y="1151"/>
                  </a:lnTo>
                  <a:lnTo>
                    <a:pt x="1461" y="1158"/>
                  </a:lnTo>
                  <a:lnTo>
                    <a:pt x="1467" y="1151"/>
                  </a:lnTo>
                  <a:lnTo>
                    <a:pt x="1474" y="1151"/>
                  </a:lnTo>
                  <a:lnTo>
                    <a:pt x="1480" y="1151"/>
                  </a:lnTo>
                  <a:lnTo>
                    <a:pt x="1486" y="1151"/>
                  </a:lnTo>
                  <a:lnTo>
                    <a:pt x="1493" y="1151"/>
                  </a:lnTo>
                  <a:lnTo>
                    <a:pt x="1499" y="1151"/>
                  </a:lnTo>
                  <a:lnTo>
                    <a:pt x="1505" y="1151"/>
                  </a:lnTo>
                  <a:lnTo>
                    <a:pt x="1512" y="1151"/>
                  </a:lnTo>
                  <a:lnTo>
                    <a:pt x="1518" y="1151"/>
                  </a:lnTo>
                  <a:lnTo>
                    <a:pt x="1525" y="1151"/>
                  </a:lnTo>
                  <a:lnTo>
                    <a:pt x="1531" y="1151"/>
                  </a:lnTo>
                  <a:lnTo>
                    <a:pt x="1537" y="1151"/>
                  </a:lnTo>
                  <a:lnTo>
                    <a:pt x="1544" y="1151"/>
                  </a:lnTo>
                  <a:lnTo>
                    <a:pt x="1550" y="1151"/>
                  </a:lnTo>
                  <a:lnTo>
                    <a:pt x="1556" y="1151"/>
                  </a:lnTo>
                  <a:lnTo>
                    <a:pt x="1563" y="1151"/>
                  </a:lnTo>
                  <a:lnTo>
                    <a:pt x="1569" y="1151"/>
                  </a:lnTo>
                  <a:lnTo>
                    <a:pt x="1576" y="1151"/>
                  </a:lnTo>
                  <a:lnTo>
                    <a:pt x="1582" y="1151"/>
                  </a:lnTo>
                  <a:lnTo>
                    <a:pt x="1588" y="1151"/>
                  </a:lnTo>
                  <a:lnTo>
                    <a:pt x="1595" y="1151"/>
                  </a:lnTo>
                  <a:lnTo>
                    <a:pt x="1601" y="1151"/>
                  </a:lnTo>
                  <a:lnTo>
                    <a:pt x="1608" y="1151"/>
                  </a:lnTo>
                  <a:lnTo>
                    <a:pt x="1614" y="1151"/>
                  </a:lnTo>
                  <a:lnTo>
                    <a:pt x="1620" y="1158"/>
                  </a:lnTo>
                  <a:lnTo>
                    <a:pt x="1627" y="1158"/>
                  </a:lnTo>
                  <a:lnTo>
                    <a:pt x="1633" y="1151"/>
                  </a:lnTo>
                  <a:lnTo>
                    <a:pt x="1639" y="1151"/>
                  </a:lnTo>
                  <a:lnTo>
                    <a:pt x="1646" y="1151"/>
                  </a:lnTo>
                  <a:lnTo>
                    <a:pt x="1652" y="1151"/>
                  </a:lnTo>
                  <a:lnTo>
                    <a:pt x="1659" y="1158"/>
                  </a:lnTo>
                  <a:lnTo>
                    <a:pt x="1665" y="1151"/>
                  </a:lnTo>
                  <a:lnTo>
                    <a:pt x="1671" y="1151"/>
                  </a:lnTo>
                  <a:lnTo>
                    <a:pt x="1678" y="1151"/>
                  </a:lnTo>
                  <a:lnTo>
                    <a:pt x="1684" y="1151"/>
                  </a:lnTo>
                  <a:lnTo>
                    <a:pt x="1690" y="1151"/>
                  </a:lnTo>
                  <a:lnTo>
                    <a:pt x="1697" y="1151"/>
                  </a:lnTo>
                  <a:lnTo>
                    <a:pt x="1703" y="1151"/>
                  </a:lnTo>
                  <a:lnTo>
                    <a:pt x="1710" y="1151"/>
                  </a:lnTo>
                  <a:lnTo>
                    <a:pt x="1716" y="1151"/>
                  </a:lnTo>
                  <a:lnTo>
                    <a:pt x="1722" y="1151"/>
                  </a:lnTo>
                  <a:lnTo>
                    <a:pt x="1729" y="1151"/>
                  </a:lnTo>
                  <a:lnTo>
                    <a:pt x="1735" y="1151"/>
                  </a:lnTo>
                  <a:lnTo>
                    <a:pt x="1741" y="1151"/>
                  </a:lnTo>
                  <a:lnTo>
                    <a:pt x="1748" y="1151"/>
                  </a:lnTo>
                  <a:lnTo>
                    <a:pt x="1754" y="1151"/>
                  </a:lnTo>
                  <a:lnTo>
                    <a:pt x="1761" y="1151"/>
                  </a:lnTo>
                  <a:lnTo>
                    <a:pt x="1767" y="1151"/>
                  </a:lnTo>
                  <a:lnTo>
                    <a:pt x="1773" y="1151"/>
                  </a:lnTo>
                  <a:lnTo>
                    <a:pt x="1780" y="1151"/>
                  </a:lnTo>
                  <a:lnTo>
                    <a:pt x="1786" y="1151"/>
                  </a:lnTo>
                  <a:lnTo>
                    <a:pt x="1793" y="1151"/>
                  </a:lnTo>
                  <a:lnTo>
                    <a:pt x="1799" y="1151"/>
                  </a:lnTo>
                  <a:lnTo>
                    <a:pt x="1805" y="1151"/>
                  </a:lnTo>
                  <a:lnTo>
                    <a:pt x="1812" y="1151"/>
                  </a:lnTo>
                  <a:lnTo>
                    <a:pt x="1818" y="1151"/>
                  </a:lnTo>
                  <a:lnTo>
                    <a:pt x="1824" y="1151"/>
                  </a:lnTo>
                  <a:lnTo>
                    <a:pt x="1831" y="1151"/>
                  </a:lnTo>
                  <a:lnTo>
                    <a:pt x="1837" y="1151"/>
                  </a:lnTo>
                  <a:lnTo>
                    <a:pt x="1844" y="1151"/>
                  </a:lnTo>
                  <a:lnTo>
                    <a:pt x="1850" y="1151"/>
                  </a:lnTo>
                  <a:lnTo>
                    <a:pt x="1856" y="1151"/>
                  </a:lnTo>
                  <a:lnTo>
                    <a:pt x="1863" y="1151"/>
                  </a:lnTo>
                  <a:lnTo>
                    <a:pt x="1869" y="1151"/>
                  </a:lnTo>
                  <a:lnTo>
                    <a:pt x="1875" y="1151"/>
                  </a:lnTo>
                  <a:lnTo>
                    <a:pt x="1882" y="1151"/>
                  </a:lnTo>
                  <a:lnTo>
                    <a:pt x="1888" y="1151"/>
                  </a:lnTo>
                  <a:lnTo>
                    <a:pt x="1895" y="1151"/>
                  </a:lnTo>
                  <a:lnTo>
                    <a:pt x="1901" y="1151"/>
                  </a:lnTo>
                  <a:lnTo>
                    <a:pt x="1907" y="1151"/>
                  </a:lnTo>
                  <a:lnTo>
                    <a:pt x="1914" y="1151"/>
                  </a:lnTo>
                  <a:lnTo>
                    <a:pt x="1920" y="1151"/>
                  </a:lnTo>
                  <a:lnTo>
                    <a:pt x="1926" y="1151"/>
                  </a:lnTo>
                  <a:lnTo>
                    <a:pt x="1933" y="1151"/>
                  </a:lnTo>
                  <a:lnTo>
                    <a:pt x="1939" y="1145"/>
                  </a:lnTo>
                  <a:lnTo>
                    <a:pt x="1946" y="1145"/>
                  </a:lnTo>
                  <a:lnTo>
                    <a:pt x="1952" y="1145"/>
                  </a:lnTo>
                  <a:lnTo>
                    <a:pt x="1958" y="1145"/>
                  </a:lnTo>
                  <a:lnTo>
                    <a:pt x="1965" y="1145"/>
                  </a:lnTo>
                  <a:lnTo>
                    <a:pt x="1971" y="1145"/>
                  </a:lnTo>
                  <a:lnTo>
                    <a:pt x="1977" y="1145"/>
                  </a:lnTo>
                  <a:lnTo>
                    <a:pt x="1984" y="1145"/>
                  </a:lnTo>
                  <a:lnTo>
                    <a:pt x="1990" y="1145"/>
                  </a:lnTo>
                  <a:lnTo>
                    <a:pt x="1997" y="1145"/>
                  </a:lnTo>
                  <a:lnTo>
                    <a:pt x="2003" y="1151"/>
                  </a:lnTo>
                  <a:lnTo>
                    <a:pt x="2009" y="1151"/>
                  </a:lnTo>
                  <a:lnTo>
                    <a:pt x="2016" y="1145"/>
                  </a:lnTo>
                  <a:lnTo>
                    <a:pt x="2022" y="1145"/>
                  </a:lnTo>
                  <a:lnTo>
                    <a:pt x="2029" y="1151"/>
                  </a:lnTo>
                  <a:lnTo>
                    <a:pt x="2035" y="1151"/>
                  </a:lnTo>
                  <a:lnTo>
                    <a:pt x="2041" y="1151"/>
                  </a:lnTo>
                  <a:lnTo>
                    <a:pt x="2048" y="1145"/>
                  </a:lnTo>
                  <a:lnTo>
                    <a:pt x="2054" y="1145"/>
                  </a:lnTo>
                  <a:lnTo>
                    <a:pt x="2060" y="1145"/>
                  </a:lnTo>
                  <a:lnTo>
                    <a:pt x="2067" y="1151"/>
                  </a:lnTo>
                  <a:lnTo>
                    <a:pt x="2073" y="1151"/>
                  </a:lnTo>
                  <a:lnTo>
                    <a:pt x="2080" y="1151"/>
                  </a:lnTo>
                  <a:lnTo>
                    <a:pt x="2086" y="1151"/>
                  </a:lnTo>
                  <a:lnTo>
                    <a:pt x="2092" y="1151"/>
                  </a:lnTo>
                  <a:lnTo>
                    <a:pt x="2099" y="1151"/>
                  </a:lnTo>
                  <a:lnTo>
                    <a:pt x="2105" y="1151"/>
                  </a:lnTo>
                  <a:lnTo>
                    <a:pt x="2111" y="1151"/>
                  </a:lnTo>
                  <a:lnTo>
                    <a:pt x="2118" y="1145"/>
                  </a:lnTo>
                  <a:lnTo>
                    <a:pt x="2124" y="1151"/>
                  </a:lnTo>
                  <a:lnTo>
                    <a:pt x="2131" y="1151"/>
                  </a:lnTo>
                  <a:lnTo>
                    <a:pt x="2137" y="1151"/>
                  </a:lnTo>
                  <a:lnTo>
                    <a:pt x="2143" y="1151"/>
                  </a:lnTo>
                  <a:lnTo>
                    <a:pt x="2150" y="1151"/>
                  </a:lnTo>
                  <a:lnTo>
                    <a:pt x="2156" y="1151"/>
                  </a:lnTo>
                  <a:lnTo>
                    <a:pt x="2162" y="1145"/>
                  </a:lnTo>
                  <a:lnTo>
                    <a:pt x="2169" y="1145"/>
                  </a:lnTo>
                  <a:lnTo>
                    <a:pt x="2175" y="1145"/>
                  </a:lnTo>
                  <a:lnTo>
                    <a:pt x="2182" y="1145"/>
                  </a:lnTo>
                  <a:lnTo>
                    <a:pt x="2188" y="1145"/>
                  </a:lnTo>
                  <a:lnTo>
                    <a:pt x="2194" y="1145"/>
                  </a:lnTo>
                  <a:lnTo>
                    <a:pt x="2201" y="1145"/>
                  </a:lnTo>
                  <a:lnTo>
                    <a:pt x="2207" y="1145"/>
                  </a:lnTo>
                  <a:lnTo>
                    <a:pt x="2214" y="1145"/>
                  </a:lnTo>
                  <a:lnTo>
                    <a:pt x="2220" y="1145"/>
                  </a:lnTo>
                  <a:lnTo>
                    <a:pt x="2226" y="1145"/>
                  </a:lnTo>
                  <a:lnTo>
                    <a:pt x="2233" y="1145"/>
                  </a:lnTo>
                  <a:lnTo>
                    <a:pt x="2239" y="1145"/>
                  </a:lnTo>
                  <a:lnTo>
                    <a:pt x="2245" y="1145"/>
                  </a:lnTo>
                  <a:lnTo>
                    <a:pt x="2252" y="1145"/>
                  </a:lnTo>
                  <a:lnTo>
                    <a:pt x="2258" y="1145"/>
                  </a:lnTo>
                  <a:lnTo>
                    <a:pt x="2265" y="1145"/>
                  </a:lnTo>
                  <a:lnTo>
                    <a:pt x="2271" y="1145"/>
                  </a:lnTo>
                  <a:lnTo>
                    <a:pt x="2277" y="1145"/>
                  </a:lnTo>
                  <a:lnTo>
                    <a:pt x="2284" y="1145"/>
                  </a:lnTo>
                  <a:lnTo>
                    <a:pt x="2290" y="1145"/>
                  </a:lnTo>
                  <a:lnTo>
                    <a:pt x="2296" y="1145"/>
                  </a:lnTo>
                  <a:lnTo>
                    <a:pt x="2303" y="1145"/>
                  </a:lnTo>
                  <a:lnTo>
                    <a:pt x="2309" y="1145"/>
                  </a:lnTo>
                  <a:lnTo>
                    <a:pt x="2316" y="1145"/>
                  </a:lnTo>
                  <a:lnTo>
                    <a:pt x="2322" y="1145"/>
                  </a:lnTo>
                  <a:lnTo>
                    <a:pt x="2328" y="1145"/>
                  </a:lnTo>
                  <a:lnTo>
                    <a:pt x="2335" y="1145"/>
                  </a:lnTo>
                  <a:lnTo>
                    <a:pt x="2341" y="1145"/>
                  </a:lnTo>
                  <a:lnTo>
                    <a:pt x="2347" y="1145"/>
                  </a:lnTo>
                  <a:lnTo>
                    <a:pt x="2354" y="1145"/>
                  </a:lnTo>
                  <a:lnTo>
                    <a:pt x="2360" y="1145"/>
                  </a:lnTo>
                  <a:lnTo>
                    <a:pt x="2367" y="1145"/>
                  </a:lnTo>
                  <a:lnTo>
                    <a:pt x="2373" y="1145"/>
                  </a:lnTo>
                  <a:lnTo>
                    <a:pt x="2379" y="1145"/>
                  </a:lnTo>
                  <a:lnTo>
                    <a:pt x="2386" y="1145"/>
                  </a:lnTo>
                  <a:lnTo>
                    <a:pt x="2392" y="1145"/>
                  </a:lnTo>
                  <a:lnTo>
                    <a:pt x="2398" y="1145"/>
                  </a:lnTo>
                  <a:lnTo>
                    <a:pt x="2405" y="1145"/>
                  </a:lnTo>
                  <a:lnTo>
                    <a:pt x="2411" y="1145"/>
                  </a:lnTo>
                  <a:lnTo>
                    <a:pt x="2418" y="1145"/>
                  </a:lnTo>
                  <a:lnTo>
                    <a:pt x="2424" y="1145"/>
                  </a:lnTo>
                  <a:lnTo>
                    <a:pt x="2430" y="1145"/>
                  </a:lnTo>
                  <a:lnTo>
                    <a:pt x="2437" y="1145"/>
                  </a:lnTo>
                  <a:lnTo>
                    <a:pt x="2443" y="1145"/>
                  </a:lnTo>
                  <a:lnTo>
                    <a:pt x="2450" y="1145"/>
                  </a:lnTo>
                  <a:lnTo>
                    <a:pt x="2456" y="1145"/>
                  </a:lnTo>
                  <a:lnTo>
                    <a:pt x="2462" y="1145"/>
                  </a:lnTo>
                  <a:lnTo>
                    <a:pt x="2469" y="1145"/>
                  </a:lnTo>
                  <a:lnTo>
                    <a:pt x="2475" y="1145"/>
                  </a:lnTo>
                  <a:lnTo>
                    <a:pt x="2481" y="1145"/>
                  </a:lnTo>
                  <a:lnTo>
                    <a:pt x="2488" y="1145"/>
                  </a:lnTo>
                  <a:lnTo>
                    <a:pt x="2494" y="1145"/>
                  </a:lnTo>
                  <a:lnTo>
                    <a:pt x="2501" y="1145"/>
                  </a:lnTo>
                  <a:lnTo>
                    <a:pt x="2507" y="1145"/>
                  </a:lnTo>
                  <a:lnTo>
                    <a:pt x="2513" y="1145"/>
                  </a:lnTo>
                  <a:lnTo>
                    <a:pt x="2520" y="1145"/>
                  </a:lnTo>
                  <a:lnTo>
                    <a:pt x="2526" y="1145"/>
                  </a:lnTo>
                  <a:lnTo>
                    <a:pt x="2532" y="1145"/>
                  </a:lnTo>
                  <a:lnTo>
                    <a:pt x="2539" y="1145"/>
                  </a:lnTo>
                  <a:lnTo>
                    <a:pt x="2545" y="1145"/>
                  </a:lnTo>
                  <a:lnTo>
                    <a:pt x="2552" y="1145"/>
                  </a:lnTo>
                  <a:lnTo>
                    <a:pt x="2558" y="1145"/>
                  </a:lnTo>
                  <a:lnTo>
                    <a:pt x="2564" y="1145"/>
                  </a:lnTo>
                  <a:lnTo>
                    <a:pt x="2571" y="1145"/>
                  </a:lnTo>
                  <a:lnTo>
                    <a:pt x="2577" y="1139"/>
                  </a:lnTo>
                  <a:lnTo>
                    <a:pt x="2583" y="1139"/>
                  </a:lnTo>
                  <a:lnTo>
                    <a:pt x="2590" y="1139"/>
                  </a:lnTo>
                  <a:lnTo>
                    <a:pt x="2596" y="1139"/>
                  </a:lnTo>
                  <a:lnTo>
                    <a:pt x="2603" y="1139"/>
                  </a:lnTo>
                  <a:lnTo>
                    <a:pt x="2609" y="1139"/>
                  </a:lnTo>
                  <a:lnTo>
                    <a:pt x="2615" y="1139"/>
                  </a:lnTo>
                  <a:lnTo>
                    <a:pt x="2622" y="1139"/>
                  </a:lnTo>
                  <a:lnTo>
                    <a:pt x="2628" y="1139"/>
                  </a:lnTo>
                  <a:lnTo>
                    <a:pt x="2634" y="1139"/>
                  </a:lnTo>
                  <a:lnTo>
                    <a:pt x="2641" y="1139"/>
                  </a:lnTo>
                  <a:lnTo>
                    <a:pt x="2647" y="1132"/>
                  </a:lnTo>
                  <a:lnTo>
                    <a:pt x="2654" y="1132"/>
                  </a:lnTo>
                  <a:lnTo>
                    <a:pt x="2660" y="1132"/>
                  </a:lnTo>
                  <a:lnTo>
                    <a:pt x="2666" y="1126"/>
                  </a:lnTo>
                  <a:lnTo>
                    <a:pt x="2673" y="1126"/>
                  </a:lnTo>
                  <a:lnTo>
                    <a:pt x="2679" y="1119"/>
                  </a:lnTo>
                  <a:lnTo>
                    <a:pt x="2686" y="1126"/>
                  </a:lnTo>
                  <a:lnTo>
                    <a:pt x="2692" y="1126"/>
                  </a:lnTo>
                  <a:lnTo>
                    <a:pt x="2698" y="1126"/>
                  </a:lnTo>
                  <a:lnTo>
                    <a:pt x="2705" y="1126"/>
                  </a:lnTo>
                  <a:lnTo>
                    <a:pt x="2711" y="1132"/>
                  </a:lnTo>
                  <a:lnTo>
                    <a:pt x="2717" y="1132"/>
                  </a:lnTo>
                  <a:lnTo>
                    <a:pt x="2724" y="1132"/>
                  </a:lnTo>
                  <a:lnTo>
                    <a:pt x="2730" y="1132"/>
                  </a:lnTo>
                  <a:lnTo>
                    <a:pt x="2737" y="1139"/>
                  </a:lnTo>
                  <a:lnTo>
                    <a:pt x="2743" y="1139"/>
                  </a:lnTo>
                  <a:lnTo>
                    <a:pt x="2749" y="1139"/>
                  </a:lnTo>
                  <a:lnTo>
                    <a:pt x="2756" y="1139"/>
                  </a:lnTo>
                  <a:lnTo>
                    <a:pt x="2762" y="1132"/>
                  </a:lnTo>
                  <a:lnTo>
                    <a:pt x="2768" y="1132"/>
                  </a:lnTo>
                  <a:lnTo>
                    <a:pt x="2775" y="1139"/>
                  </a:lnTo>
                  <a:lnTo>
                    <a:pt x="2781" y="1139"/>
                  </a:lnTo>
                  <a:lnTo>
                    <a:pt x="2788" y="1132"/>
                  </a:lnTo>
                  <a:lnTo>
                    <a:pt x="2794" y="1132"/>
                  </a:lnTo>
                  <a:lnTo>
                    <a:pt x="2800" y="1139"/>
                  </a:lnTo>
                  <a:lnTo>
                    <a:pt x="2807" y="1139"/>
                  </a:lnTo>
                  <a:lnTo>
                    <a:pt x="2813" y="1139"/>
                  </a:lnTo>
                  <a:lnTo>
                    <a:pt x="2819" y="1139"/>
                  </a:lnTo>
                  <a:lnTo>
                    <a:pt x="2826" y="1139"/>
                  </a:lnTo>
                  <a:lnTo>
                    <a:pt x="2832" y="1139"/>
                  </a:lnTo>
                  <a:lnTo>
                    <a:pt x="2839" y="1139"/>
                  </a:lnTo>
                  <a:lnTo>
                    <a:pt x="2845" y="1132"/>
                  </a:lnTo>
                  <a:lnTo>
                    <a:pt x="2851" y="1139"/>
                  </a:lnTo>
                  <a:lnTo>
                    <a:pt x="2858" y="1139"/>
                  </a:lnTo>
                  <a:lnTo>
                    <a:pt x="2864" y="1139"/>
                  </a:lnTo>
                  <a:lnTo>
                    <a:pt x="2871" y="1139"/>
                  </a:lnTo>
                  <a:lnTo>
                    <a:pt x="2877" y="1139"/>
                  </a:lnTo>
                  <a:lnTo>
                    <a:pt x="2883" y="1132"/>
                  </a:lnTo>
                  <a:lnTo>
                    <a:pt x="2890" y="1132"/>
                  </a:lnTo>
                  <a:lnTo>
                    <a:pt x="2896" y="1139"/>
                  </a:lnTo>
                  <a:lnTo>
                    <a:pt x="2902" y="1139"/>
                  </a:lnTo>
                  <a:lnTo>
                    <a:pt x="2909" y="1139"/>
                  </a:lnTo>
                  <a:lnTo>
                    <a:pt x="2915" y="1132"/>
                  </a:lnTo>
                  <a:lnTo>
                    <a:pt x="2922" y="1132"/>
                  </a:lnTo>
                  <a:lnTo>
                    <a:pt x="2928" y="1132"/>
                  </a:lnTo>
                  <a:lnTo>
                    <a:pt x="2934" y="1132"/>
                  </a:lnTo>
                  <a:lnTo>
                    <a:pt x="2941" y="1132"/>
                  </a:lnTo>
                  <a:lnTo>
                    <a:pt x="2947" y="1132"/>
                  </a:lnTo>
                  <a:lnTo>
                    <a:pt x="2953" y="1132"/>
                  </a:lnTo>
                  <a:lnTo>
                    <a:pt x="2960" y="1132"/>
                  </a:lnTo>
                  <a:lnTo>
                    <a:pt x="2966" y="1132"/>
                  </a:lnTo>
                  <a:lnTo>
                    <a:pt x="2973" y="1132"/>
                  </a:lnTo>
                  <a:lnTo>
                    <a:pt x="2979" y="1132"/>
                  </a:lnTo>
                  <a:lnTo>
                    <a:pt x="2985" y="1132"/>
                  </a:lnTo>
                  <a:lnTo>
                    <a:pt x="2992" y="1132"/>
                  </a:lnTo>
                  <a:lnTo>
                    <a:pt x="2998" y="1132"/>
                  </a:lnTo>
                  <a:lnTo>
                    <a:pt x="3004" y="1132"/>
                  </a:lnTo>
                  <a:lnTo>
                    <a:pt x="3011" y="1132"/>
                  </a:lnTo>
                  <a:lnTo>
                    <a:pt x="3017" y="1132"/>
                  </a:lnTo>
                  <a:lnTo>
                    <a:pt x="3024" y="1132"/>
                  </a:lnTo>
                  <a:lnTo>
                    <a:pt x="3030" y="1139"/>
                  </a:lnTo>
                  <a:lnTo>
                    <a:pt x="3036" y="1132"/>
                  </a:lnTo>
                  <a:lnTo>
                    <a:pt x="3043" y="1132"/>
                  </a:lnTo>
                  <a:lnTo>
                    <a:pt x="3049" y="1132"/>
                  </a:lnTo>
                  <a:lnTo>
                    <a:pt x="3055" y="1132"/>
                  </a:lnTo>
                  <a:lnTo>
                    <a:pt x="3062" y="1132"/>
                  </a:lnTo>
                  <a:lnTo>
                    <a:pt x="3068" y="1132"/>
                  </a:lnTo>
                  <a:lnTo>
                    <a:pt x="3075" y="1132"/>
                  </a:lnTo>
                  <a:lnTo>
                    <a:pt x="3081" y="1132"/>
                  </a:lnTo>
                  <a:lnTo>
                    <a:pt x="3087" y="1132"/>
                  </a:lnTo>
                  <a:lnTo>
                    <a:pt x="3094" y="1132"/>
                  </a:lnTo>
                  <a:lnTo>
                    <a:pt x="3100" y="1132"/>
                  </a:lnTo>
                  <a:lnTo>
                    <a:pt x="3107" y="1132"/>
                  </a:lnTo>
                  <a:lnTo>
                    <a:pt x="3113" y="1132"/>
                  </a:lnTo>
                  <a:lnTo>
                    <a:pt x="3119" y="1132"/>
                  </a:lnTo>
                  <a:lnTo>
                    <a:pt x="3126" y="1132"/>
                  </a:lnTo>
                  <a:lnTo>
                    <a:pt x="3132" y="1132"/>
                  </a:lnTo>
                  <a:lnTo>
                    <a:pt x="3138" y="1132"/>
                  </a:lnTo>
                  <a:lnTo>
                    <a:pt x="3145" y="1132"/>
                  </a:lnTo>
                  <a:lnTo>
                    <a:pt x="3151" y="1126"/>
                  </a:lnTo>
                  <a:lnTo>
                    <a:pt x="3158" y="1126"/>
                  </a:lnTo>
                  <a:lnTo>
                    <a:pt x="3164" y="1126"/>
                  </a:lnTo>
                  <a:lnTo>
                    <a:pt x="3170" y="1126"/>
                  </a:lnTo>
                  <a:lnTo>
                    <a:pt x="3177" y="1126"/>
                  </a:lnTo>
                  <a:lnTo>
                    <a:pt x="3183" y="1126"/>
                  </a:lnTo>
                  <a:lnTo>
                    <a:pt x="3189" y="1126"/>
                  </a:lnTo>
                  <a:lnTo>
                    <a:pt x="3196" y="1126"/>
                  </a:lnTo>
                  <a:lnTo>
                    <a:pt x="3202" y="1126"/>
                  </a:lnTo>
                  <a:lnTo>
                    <a:pt x="3209" y="1126"/>
                  </a:lnTo>
                  <a:lnTo>
                    <a:pt x="3215" y="1126"/>
                  </a:lnTo>
                  <a:lnTo>
                    <a:pt x="3221" y="1126"/>
                  </a:lnTo>
                  <a:lnTo>
                    <a:pt x="3228" y="1119"/>
                  </a:lnTo>
                  <a:lnTo>
                    <a:pt x="3234" y="1119"/>
                  </a:lnTo>
                  <a:lnTo>
                    <a:pt x="3240" y="1119"/>
                  </a:lnTo>
                  <a:lnTo>
                    <a:pt x="3247" y="1119"/>
                  </a:lnTo>
                  <a:lnTo>
                    <a:pt x="3253" y="1119"/>
                  </a:lnTo>
                  <a:lnTo>
                    <a:pt x="3260" y="1119"/>
                  </a:lnTo>
                  <a:lnTo>
                    <a:pt x="3266" y="1119"/>
                  </a:lnTo>
                  <a:lnTo>
                    <a:pt x="3272" y="1119"/>
                  </a:lnTo>
                  <a:lnTo>
                    <a:pt x="3279" y="1113"/>
                  </a:lnTo>
                  <a:lnTo>
                    <a:pt x="3285" y="1113"/>
                  </a:lnTo>
                  <a:lnTo>
                    <a:pt x="3292" y="1113"/>
                  </a:lnTo>
                  <a:lnTo>
                    <a:pt x="3298" y="1107"/>
                  </a:lnTo>
                  <a:lnTo>
                    <a:pt x="3304" y="1107"/>
                  </a:lnTo>
                  <a:lnTo>
                    <a:pt x="3311" y="1107"/>
                  </a:lnTo>
                  <a:lnTo>
                    <a:pt x="3317" y="1107"/>
                  </a:lnTo>
                  <a:lnTo>
                    <a:pt x="3323" y="1107"/>
                  </a:lnTo>
                  <a:lnTo>
                    <a:pt x="3330" y="1107"/>
                  </a:lnTo>
                  <a:lnTo>
                    <a:pt x="3336" y="1107"/>
                  </a:lnTo>
                  <a:lnTo>
                    <a:pt x="3343" y="1107"/>
                  </a:lnTo>
                  <a:lnTo>
                    <a:pt x="3349" y="1107"/>
                  </a:lnTo>
                  <a:lnTo>
                    <a:pt x="3355" y="1107"/>
                  </a:lnTo>
                  <a:lnTo>
                    <a:pt x="3362" y="1107"/>
                  </a:lnTo>
                  <a:lnTo>
                    <a:pt x="3368" y="1100"/>
                  </a:lnTo>
                  <a:lnTo>
                    <a:pt x="3374" y="1094"/>
                  </a:lnTo>
                  <a:lnTo>
                    <a:pt x="3381" y="1087"/>
                  </a:lnTo>
                  <a:lnTo>
                    <a:pt x="3387" y="1081"/>
                  </a:lnTo>
                  <a:lnTo>
                    <a:pt x="3394" y="1075"/>
                  </a:lnTo>
                  <a:lnTo>
                    <a:pt x="3400" y="1068"/>
                  </a:lnTo>
                  <a:lnTo>
                    <a:pt x="3406" y="1075"/>
                  </a:lnTo>
                  <a:lnTo>
                    <a:pt x="3413" y="1075"/>
                  </a:lnTo>
                  <a:lnTo>
                    <a:pt x="3419" y="1075"/>
                  </a:lnTo>
                  <a:lnTo>
                    <a:pt x="3425" y="1075"/>
                  </a:lnTo>
                  <a:lnTo>
                    <a:pt x="3432" y="1068"/>
                  </a:lnTo>
                  <a:lnTo>
                    <a:pt x="3438" y="1043"/>
                  </a:lnTo>
                  <a:lnTo>
                    <a:pt x="3445" y="972"/>
                  </a:lnTo>
                  <a:lnTo>
                    <a:pt x="3451" y="800"/>
                  </a:lnTo>
                  <a:lnTo>
                    <a:pt x="3457" y="512"/>
                  </a:lnTo>
                  <a:lnTo>
                    <a:pt x="3464" y="205"/>
                  </a:lnTo>
                  <a:lnTo>
                    <a:pt x="3470" y="13"/>
                  </a:lnTo>
                  <a:lnTo>
                    <a:pt x="3476" y="0"/>
                  </a:lnTo>
                  <a:lnTo>
                    <a:pt x="3483" y="128"/>
                  </a:lnTo>
                  <a:lnTo>
                    <a:pt x="3489" y="314"/>
                  </a:lnTo>
                  <a:lnTo>
                    <a:pt x="3496" y="486"/>
                  </a:lnTo>
                  <a:lnTo>
                    <a:pt x="3502" y="614"/>
                  </a:lnTo>
                  <a:lnTo>
                    <a:pt x="3508" y="697"/>
                  </a:lnTo>
                  <a:lnTo>
                    <a:pt x="3515" y="736"/>
                  </a:lnTo>
                  <a:lnTo>
                    <a:pt x="3521" y="761"/>
                  </a:lnTo>
                  <a:lnTo>
                    <a:pt x="3528" y="787"/>
                  </a:lnTo>
                  <a:lnTo>
                    <a:pt x="3534" y="819"/>
                  </a:lnTo>
                  <a:lnTo>
                    <a:pt x="3540" y="864"/>
                  </a:lnTo>
                  <a:lnTo>
                    <a:pt x="3547" y="908"/>
                  </a:lnTo>
                  <a:lnTo>
                    <a:pt x="3553" y="947"/>
                  </a:lnTo>
                  <a:lnTo>
                    <a:pt x="3559" y="985"/>
                  </a:lnTo>
                  <a:lnTo>
                    <a:pt x="3566" y="1004"/>
                  </a:lnTo>
                  <a:lnTo>
                    <a:pt x="3572" y="1023"/>
                  </a:lnTo>
                  <a:lnTo>
                    <a:pt x="3579" y="1036"/>
                  </a:lnTo>
                  <a:lnTo>
                    <a:pt x="3585" y="1049"/>
                  </a:lnTo>
                  <a:lnTo>
                    <a:pt x="3591" y="1055"/>
                  </a:lnTo>
                  <a:lnTo>
                    <a:pt x="3598" y="1062"/>
                  </a:lnTo>
                  <a:lnTo>
                    <a:pt x="3604" y="1068"/>
                  </a:lnTo>
                  <a:lnTo>
                    <a:pt x="3610" y="1068"/>
                  </a:lnTo>
                  <a:lnTo>
                    <a:pt x="3617" y="1075"/>
                  </a:lnTo>
                  <a:lnTo>
                    <a:pt x="3623" y="1087"/>
                  </a:lnTo>
                  <a:lnTo>
                    <a:pt x="3630" y="1094"/>
                  </a:lnTo>
                  <a:lnTo>
                    <a:pt x="3636" y="1094"/>
                  </a:lnTo>
                  <a:lnTo>
                    <a:pt x="3642" y="1100"/>
                  </a:lnTo>
                  <a:lnTo>
                    <a:pt x="3649" y="1100"/>
                  </a:lnTo>
                  <a:lnTo>
                    <a:pt x="3655" y="1100"/>
                  </a:lnTo>
                  <a:lnTo>
                    <a:pt x="3661" y="1100"/>
                  </a:lnTo>
                  <a:lnTo>
                    <a:pt x="3668" y="1107"/>
                  </a:lnTo>
                  <a:lnTo>
                    <a:pt x="3674" y="1107"/>
                  </a:lnTo>
                  <a:lnTo>
                    <a:pt x="3681" y="1107"/>
                  </a:lnTo>
                  <a:lnTo>
                    <a:pt x="3687" y="1107"/>
                  </a:lnTo>
                  <a:lnTo>
                    <a:pt x="3693" y="1113"/>
                  </a:lnTo>
                  <a:lnTo>
                    <a:pt x="3700" y="1113"/>
                  </a:lnTo>
                  <a:lnTo>
                    <a:pt x="3706" y="1113"/>
                  </a:lnTo>
                  <a:lnTo>
                    <a:pt x="3713" y="1113"/>
                  </a:lnTo>
                  <a:lnTo>
                    <a:pt x="3719" y="1119"/>
                  </a:lnTo>
                  <a:lnTo>
                    <a:pt x="3725" y="1119"/>
                  </a:lnTo>
                  <a:lnTo>
                    <a:pt x="3732" y="1119"/>
                  </a:lnTo>
                  <a:lnTo>
                    <a:pt x="3738" y="1119"/>
                  </a:lnTo>
                  <a:lnTo>
                    <a:pt x="3744" y="1119"/>
                  </a:lnTo>
                  <a:lnTo>
                    <a:pt x="3751" y="1119"/>
                  </a:lnTo>
                  <a:lnTo>
                    <a:pt x="3757" y="1119"/>
                  </a:lnTo>
                  <a:lnTo>
                    <a:pt x="3764" y="1113"/>
                  </a:lnTo>
                  <a:lnTo>
                    <a:pt x="3770" y="1113"/>
                  </a:lnTo>
                  <a:lnTo>
                    <a:pt x="3776" y="1113"/>
                  </a:lnTo>
                  <a:lnTo>
                    <a:pt x="3783" y="1113"/>
                  </a:lnTo>
                  <a:lnTo>
                    <a:pt x="3789" y="1113"/>
                  </a:lnTo>
                  <a:lnTo>
                    <a:pt x="3795" y="1113"/>
                  </a:lnTo>
                  <a:lnTo>
                    <a:pt x="3802" y="1113"/>
                  </a:lnTo>
                  <a:lnTo>
                    <a:pt x="3808" y="1119"/>
                  </a:lnTo>
                  <a:lnTo>
                    <a:pt x="3815" y="1119"/>
                  </a:lnTo>
                  <a:lnTo>
                    <a:pt x="3821" y="1119"/>
                  </a:lnTo>
                  <a:lnTo>
                    <a:pt x="3827" y="1119"/>
                  </a:lnTo>
                  <a:lnTo>
                    <a:pt x="3834" y="1119"/>
                  </a:lnTo>
                  <a:lnTo>
                    <a:pt x="3840" y="1119"/>
                  </a:lnTo>
                  <a:lnTo>
                    <a:pt x="3846" y="1119"/>
                  </a:lnTo>
                  <a:lnTo>
                    <a:pt x="3853" y="1119"/>
                  </a:lnTo>
                  <a:lnTo>
                    <a:pt x="3859" y="1119"/>
                  </a:lnTo>
                  <a:lnTo>
                    <a:pt x="3866" y="1119"/>
                  </a:lnTo>
                  <a:lnTo>
                    <a:pt x="3872" y="1119"/>
                  </a:lnTo>
                  <a:lnTo>
                    <a:pt x="3878" y="1119"/>
                  </a:lnTo>
                  <a:lnTo>
                    <a:pt x="3885" y="1119"/>
                  </a:lnTo>
                  <a:lnTo>
                    <a:pt x="3891" y="1119"/>
                  </a:lnTo>
                  <a:lnTo>
                    <a:pt x="3897" y="1119"/>
                  </a:lnTo>
                  <a:lnTo>
                    <a:pt x="3904" y="1119"/>
                  </a:lnTo>
                  <a:lnTo>
                    <a:pt x="3910" y="1119"/>
                  </a:lnTo>
                  <a:lnTo>
                    <a:pt x="3917" y="1119"/>
                  </a:lnTo>
                  <a:lnTo>
                    <a:pt x="3923" y="1119"/>
                  </a:lnTo>
                  <a:lnTo>
                    <a:pt x="3929" y="1119"/>
                  </a:lnTo>
                  <a:lnTo>
                    <a:pt x="3936" y="1119"/>
                  </a:lnTo>
                  <a:lnTo>
                    <a:pt x="3942" y="1119"/>
                  </a:lnTo>
                  <a:lnTo>
                    <a:pt x="3949" y="1119"/>
                  </a:lnTo>
                  <a:lnTo>
                    <a:pt x="3955" y="1119"/>
                  </a:lnTo>
                  <a:lnTo>
                    <a:pt x="3961" y="1119"/>
                  </a:lnTo>
                  <a:lnTo>
                    <a:pt x="3968" y="1119"/>
                  </a:lnTo>
                  <a:lnTo>
                    <a:pt x="3974" y="1119"/>
                  </a:lnTo>
                  <a:lnTo>
                    <a:pt x="3980" y="1119"/>
                  </a:lnTo>
                  <a:lnTo>
                    <a:pt x="3987" y="1119"/>
                  </a:lnTo>
                  <a:lnTo>
                    <a:pt x="3993" y="1119"/>
                  </a:lnTo>
                  <a:lnTo>
                    <a:pt x="4000" y="1119"/>
                  </a:lnTo>
                  <a:lnTo>
                    <a:pt x="4006" y="1119"/>
                  </a:lnTo>
                  <a:lnTo>
                    <a:pt x="4012" y="1113"/>
                  </a:lnTo>
                  <a:lnTo>
                    <a:pt x="4019" y="1119"/>
                  </a:lnTo>
                  <a:lnTo>
                    <a:pt x="4025" y="1119"/>
                  </a:lnTo>
                  <a:lnTo>
                    <a:pt x="4031" y="1119"/>
                  </a:lnTo>
                  <a:lnTo>
                    <a:pt x="4038" y="1119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3976841" y="1411867"/>
              <a:ext cx="2668159" cy="1005030"/>
            </a:xfrm>
            <a:custGeom>
              <a:avLst/>
              <a:gdLst>
                <a:gd name="T0" fmla="*/ 57 w 4038"/>
                <a:gd name="T1" fmla="*/ 1170 h 1170"/>
                <a:gd name="T2" fmla="*/ 121 w 4038"/>
                <a:gd name="T3" fmla="*/ 1157 h 1170"/>
                <a:gd name="T4" fmla="*/ 185 w 4038"/>
                <a:gd name="T5" fmla="*/ 1170 h 1170"/>
                <a:gd name="T6" fmla="*/ 249 w 4038"/>
                <a:gd name="T7" fmla="*/ 1157 h 1170"/>
                <a:gd name="T8" fmla="*/ 313 w 4038"/>
                <a:gd name="T9" fmla="*/ 1157 h 1170"/>
                <a:gd name="T10" fmla="*/ 376 w 4038"/>
                <a:gd name="T11" fmla="*/ 1164 h 1170"/>
                <a:gd name="T12" fmla="*/ 440 w 4038"/>
                <a:gd name="T13" fmla="*/ 1157 h 1170"/>
                <a:gd name="T14" fmla="*/ 504 w 4038"/>
                <a:gd name="T15" fmla="*/ 1157 h 1170"/>
                <a:gd name="T16" fmla="*/ 568 w 4038"/>
                <a:gd name="T17" fmla="*/ 1157 h 1170"/>
                <a:gd name="T18" fmla="*/ 632 w 4038"/>
                <a:gd name="T19" fmla="*/ 1157 h 1170"/>
                <a:gd name="T20" fmla="*/ 695 w 4038"/>
                <a:gd name="T21" fmla="*/ 1157 h 1170"/>
                <a:gd name="T22" fmla="*/ 759 w 4038"/>
                <a:gd name="T23" fmla="*/ 1157 h 1170"/>
                <a:gd name="T24" fmla="*/ 823 w 4038"/>
                <a:gd name="T25" fmla="*/ 1157 h 1170"/>
                <a:gd name="T26" fmla="*/ 887 w 4038"/>
                <a:gd name="T27" fmla="*/ 1157 h 1170"/>
                <a:gd name="T28" fmla="*/ 951 w 4038"/>
                <a:gd name="T29" fmla="*/ 1151 h 1170"/>
                <a:gd name="T30" fmla="*/ 1014 w 4038"/>
                <a:gd name="T31" fmla="*/ 1151 h 1170"/>
                <a:gd name="T32" fmla="*/ 1078 w 4038"/>
                <a:gd name="T33" fmla="*/ 1151 h 1170"/>
                <a:gd name="T34" fmla="*/ 1142 w 4038"/>
                <a:gd name="T35" fmla="*/ 1151 h 1170"/>
                <a:gd name="T36" fmla="*/ 1206 w 4038"/>
                <a:gd name="T37" fmla="*/ 1151 h 1170"/>
                <a:gd name="T38" fmla="*/ 1269 w 4038"/>
                <a:gd name="T39" fmla="*/ 1151 h 1170"/>
                <a:gd name="T40" fmla="*/ 1333 w 4038"/>
                <a:gd name="T41" fmla="*/ 1151 h 1170"/>
                <a:gd name="T42" fmla="*/ 1397 w 4038"/>
                <a:gd name="T43" fmla="*/ 1151 h 1170"/>
                <a:gd name="T44" fmla="*/ 1461 w 4038"/>
                <a:gd name="T45" fmla="*/ 1151 h 1170"/>
                <a:gd name="T46" fmla="*/ 1525 w 4038"/>
                <a:gd name="T47" fmla="*/ 1151 h 1170"/>
                <a:gd name="T48" fmla="*/ 1588 w 4038"/>
                <a:gd name="T49" fmla="*/ 1144 h 1170"/>
                <a:gd name="T50" fmla="*/ 1652 w 4038"/>
                <a:gd name="T51" fmla="*/ 1144 h 1170"/>
                <a:gd name="T52" fmla="*/ 1716 w 4038"/>
                <a:gd name="T53" fmla="*/ 1144 h 1170"/>
                <a:gd name="T54" fmla="*/ 1780 w 4038"/>
                <a:gd name="T55" fmla="*/ 1144 h 1170"/>
                <a:gd name="T56" fmla="*/ 1844 w 4038"/>
                <a:gd name="T57" fmla="*/ 1144 h 1170"/>
                <a:gd name="T58" fmla="*/ 1907 w 4038"/>
                <a:gd name="T59" fmla="*/ 1144 h 1170"/>
                <a:gd name="T60" fmla="*/ 1971 w 4038"/>
                <a:gd name="T61" fmla="*/ 1138 h 1170"/>
                <a:gd name="T62" fmla="*/ 2035 w 4038"/>
                <a:gd name="T63" fmla="*/ 1138 h 1170"/>
                <a:gd name="T64" fmla="*/ 2099 w 4038"/>
                <a:gd name="T65" fmla="*/ 1138 h 1170"/>
                <a:gd name="T66" fmla="*/ 2162 w 4038"/>
                <a:gd name="T67" fmla="*/ 1138 h 1170"/>
                <a:gd name="T68" fmla="*/ 2226 w 4038"/>
                <a:gd name="T69" fmla="*/ 1138 h 1170"/>
                <a:gd name="T70" fmla="*/ 2290 w 4038"/>
                <a:gd name="T71" fmla="*/ 1138 h 1170"/>
                <a:gd name="T72" fmla="*/ 2354 w 4038"/>
                <a:gd name="T73" fmla="*/ 1138 h 1170"/>
                <a:gd name="T74" fmla="*/ 2418 w 4038"/>
                <a:gd name="T75" fmla="*/ 1138 h 1170"/>
                <a:gd name="T76" fmla="*/ 2481 w 4038"/>
                <a:gd name="T77" fmla="*/ 1132 h 1170"/>
                <a:gd name="T78" fmla="*/ 2545 w 4038"/>
                <a:gd name="T79" fmla="*/ 1132 h 1170"/>
                <a:gd name="T80" fmla="*/ 2609 w 4038"/>
                <a:gd name="T81" fmla="*/ 1132 h 1170"/>
                <a:gd name="T82" fmla="*/ 2673 w 4038"/>
                <a:gd name="T83" fmla="*/ 1119 h 1170"/>
                <a:gd name="T84" fmla="*/ 2737 w 4038"/>
                <a:gd name="T85" fmla="*/ 1125 h 1170"/>
                <a:gd name="T86" fmla="*/ 2800 w 4038"/>
                <a:gd name="T87" fmla="*/ 1125 h 1170"/>
                <a:gd name="T88" fmla="*/ 2864 w 4038"/>
                <a:gd name="T89" fmla="*/ 1125 h 1170"/>
                <a:gd name="T90" fmla="*/ 2928 w 4038"/>
                <a:gd name="T91" fmla="*/ 1125 h 1170"/>
                <a:gd name="T92" fmla="*/ 2992 w 4038"/>
                <a:gd name="T93" fmla="*/ 1125 h 1170"/>
                <a:gd name="T94" fmla="*/ 3055 w 4038"/>
                <a:gd name="T95" fmla="*/ 1119 h 1170"/>
                <a:gd name="T96" fmla="*/ 3119 w 4038"/>
                <a:gd name="T97" fmla="*/ 1119 h 1170"/>
                <a:gd name="T98" fmla="*/ 3183 w 4038"/>
                <a:gd name="T99" fmla="*/ 1112 h 1170"/>
                <a:gd name="T100" fmla="*/ 3247 w 4038"/>
                <a:gd name="T101" fmla="*/ 1106 h 1170"/>
                <a:gd name="T102" fmla="*/ 3311 w 4038"/>
                <a:gd name="T103" fmla="*/ 1100 h 1170"/>
                <a:gd name="T104" fmla="*/ 3374 w 4038"/>
                <a:gd name="T105" fmla="*/ 1061 h 1170"/>
                <a:gd name="T106" fmla="*/ 3438 w 4038"/>
                <a:gd name="T107" fmla="*/ 486 h 1170"/>
                <a:gd name="T108" fmla="*/ 3502 w 4038"/>
                <a:gd name="T109" fmla="*/ 754 h 1170"/>
                <a:gd name="T110" fmla="*/ 3566 w 4038"/>
                <a:gd name="T111" fmla="*/ 1036 h 1170"/>
                <a:gd name="T112" fmla="*/ 3630 w 4038"/>
                <a:gd name="T113" fmla="*/ 1093 h 1170"/>
                <a:gd name="T114" fmla="*/ 3693 w 4038"/>
                <a:gd name="T115" fmla="*/ 1106 h 1170"/>
                <a:gd name="T116" fmla="*/ 3757 w 4038"/>
                <a:gd name="T117" fmla="*/ 1106 h 1170"/>
                <a:gd name="T118" fmla="*/ 3821 w 4038"/>
                <a:gd name="T119" fmla="*/ 1112 h 1170"/>
                <a:gd name="T120" fmla="*/ 3885 w 4038"/>
                <a:gd name="T121" fmla="*/ 1112 h 1170"/>
                <a:gd name="T122" fmla="*/ 3949 w 4038"/>
                <a:gd name="T123" fmla="*/ 1112 h 1170"/>
                <a:gd name="T124" fmla="*/ 4012 w 4038"/>
                <a:gd name="T125" fmla="*/ 1112 h 117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038"/>
                <a:gd name="T190" fmla="*/ 0 h 1170"/>
                <a:gd name="T191" fmla="*/ 4038 w 4038"/>
                <a:gd name="T192" fmla="*/ 1170 h 117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038" h="1170">
                  <a:moveTo>
                    <a:pt x="0" y="1151"/>
                  </a:moveTo>
                  <a:lnTo>
                    <a:pt x="6" y="1157"/>
                  </a:lnTo>
                  <a:lnTo>
                    <a:pt x="13" y="1157"/>
                  </a:lnTo>
                  <a:lnTo>
                    <a:pt x="19" y="1164"/>
                  </a:lnTo>
                  <a:lnTo>
                    <a:pt x="26" y="1164"/>
                  </a:lnTo>
                  <a:lnTo>
                    <a:pt x="32" y="1164"/>
                  </a:lnTo>
                  <a:lnTo>
                    <a:pt x="38" y="1170"/>
                  </a:lnTo>
                  <a:lnTo>
                    <a:pt x="45" y="1170"/>
                  </a:lnTo>
                  <a:lnTo>
                    <a:pt x="51" y="1170"/>
                  </a:lnTo>
                  <a:lnTo>
                    <a:pt x="57" y="1170"/>
                  </a:lnTo>
                  <a:lnTo>
                    <a:pt x="64" y="1170"/>
                  </a:lnTo>
                  <a:lnTo>
                    <a:pt x="70" y="1170"/>
                  </a:lnTo>
                  <a:lnTo>
                    <a:pt x="77" y="1164"/>
                  </a:lnTo>
                  <a:lnTo>
                    <a:pt x="83" y="1164"/>
                  </a:lnTo>
                  <a:lnTo>
                    <a:pt x="89" y="1164"/>
                  </a:lnTo>
                  <a:lnTo>
                    <a:pt x="96" y="1157"/>
                  </a:lnTo>
                  <a:lnTo>
                    <a:pt x="102" y="1157"/>
                  </a:lnTo>
                  <a:lnTo>
                    <a:pt x="109" y="1157"/>
                  </a:lnTo>
                  <a:lnTo>
                    <a:pt x="115" y="1157"/>
                  </a:lnTo>
                  <a:lnTo>
                    <a:pt x="121" y="1157"/>
                  </a:lnTo>
                  <a:lnTo>
                    <a:pt x="128" y="1157"/>
                  </a:lnTo>
                  <a:lnTo>
                    <a:pt x="134" y="1157"/>
                  </a:lnTo>
                  <a:lnTo>
                    <a:pt x="140" y="1157"/>
                  </a:lnTo>
                  <a:lnTo>
                    <a:pt x="147" y="1164"/>
                  </a:lnTo>
                  <a:lnTo>
                    <a:pt x="153" y="1164"/>
                  </a:lnTo>
                  <a:lnTo>
                    <a:pt x="160" y="1164"/>
                  </a:lnTo>
                  <a:lnTo>
                    <a:pt x="166" y="1170"/>
                  </a:lnTo>
                  <a:lnTo>
                    <a:pt x="172" y="1170"/>
                  </a:lnTo>
                  <a:lnTo>
                    <a:pt x="179" y="1170"/>
                  </a:lnTo>
                  <a:lnTo>
                    <a:pt x="185" y="1170"/>
                  </a:lnTo>
                  <a:lnTo>
                    <a:pt x="191" y="1164"/>
                  </a:lnTo>
                  <a:lnTo>
                    <a:pt x="198" y="1164"/>
                  </a:lnTo>
                  <a:lnTo>
                    <a:pt x="204" y="1164"/>
                  </a:lnTo>
                  <a:lnTo>
                    <a:pt x="211" y="1157"/>
                  </a:lnTo>
                  <a:lnTo>
                    <a:pt x="217" y="1157"/>
                  </a:lnTo>
                  <a:lnTo>
                    <a:pt x="223" y="1157"/>
                  </a:lnTo>
                  <a:lnTo>
                    <a:pt x="230" y="1157"/>
                  </a:lnTo>
                  <a:lnTo>
                    <a:pt x="236" y="1157"/>
                  </a:lnTo>
                  <a:lnTo>
                    <a:pt x="242" y="1157"/>
                  </a:lnTo>
                  <a:lnTo>
                    <a:pt x="249" y="1157"/>
                  </a:lnTo>
                  <a:lnTo>
                    <a:pt x="255" y="1157"/>
                  </a:lnTo>
                  <a:lnTo>
                    <a:pt x="262" y="1164"/>
                  </a:lnTo>
                  <a:lnTo>
                    <a:pt x="268" y="1164"/>
                  </a:lnTo>
                  <a:lnTo>
                    <a:pt x="274" y="1164"/>
                  </a:lnTo>
                  <a:lnTo>
                    <a:pt x="281" y="1164"/>
                  </a:lnTo>
                  <a:lnTo>
                    <a:pt x="287" y="1164"/>
                  </a:lnTo>
                  <a:lnTo>
                    <a:pt x="294" y="1164"/>
                  </a:lnTo>
                  <a:lnTo>
                    <a:pt x="300" y="1164"/>
                  </a:lnTo>
                  <a:lnTo>
                    <a:pt x="306" y="1164"/>
                  </a:lnTo>
                  <a:lnTo>
                    <a:pt x="313" y="1157"/>
                  </a:lnTo>
                  <a:lnTo>
                    <a:pt x="319" y="1157"/>
                  </a:lnTo>
                  <a:lnTo>
                    <a:pt x="325" y="1157"/>
                  </a:lnTo>
                  <a:lnTo>
                    <a:pt x="332" y="1157"/>
                  </a:lnTo>
                  <a:lnTo>
                    <a:pt x="338" y="1157"/>
                  </a:lnTo>
                  <a:lnTo>
                    <a:pt x="345" y="1157"/>
                  </a:lnTo>
                  <a:lnTo>
                    <a:pt x="351" y="1157"/>
                  </a:lnTo>
                  <a:lnTo>
                    <a:pt x="357" y="1157"/>
                  </a:lnTo>
                  <a:lnTo>
                    <a:pt x="364" y="1157"/>
                  </a:lnTo>
                  <a:lnTo>
                    <a:pt x="370" y="1164"/>
                  </a:lnTo>
                  <a:lnTo>
                    <a:pt x="376" y="1164"/>
                  </a:lnTo>
                  <a:lnTo>
                    <a:pt x="383" y="1164"/>
                  </a:lnTo>
                  <a:lnTo>
                    <a:pt x="389" y="1164"/>
                  </a:lnTo>
                  <a:lnTo>
                    <a:pt x="396" y="1164"/>
                  </a:lnTo>
                  <a:lnTo>
                    <a:pt x="402" y="1164"/>
                  </a:lnTo>
                  <a:lnTo>
                    <a:pt x="408" y="1157"/>
                  </a:lnTo>
                  <a:lnTo>
                    <a:pt x="415" y="1157"/>
                  </a:lnTo>
                  <a:lnTo>
                    <a:pt x="421" y="1157"/>
                  </a:lnTo>
                  <a:lnTo>
                    <a:pt x="427" y="1157"/>
                  </a:lnTo>
                  <a:lnTo>
                    <a:pt x="434" y="1157"/>
                  </a:lnTo>
                  <a:lnTo>
                    <a:pt x="440" y="1157"/>
                  </a:lnTo>
                  <a:lnTo>
                    <a:pt x="447" y="1157"/>
                  </a:lnTo>
                  <a:lnTo>
                    <a:pt x="453" y="1157"/>
                  </a:lnTo>
                  <a:lnTo>
                    <a:pt x="459" y="1157"/>
                  </a:lnTo>
                  <a:lnTo>
                    <a:pt x="466" y="1157"/>
                  </a:lnTo>
                  <a:lnTo>
                    <a:pt x="472" y="1157"/>
                  </a:lnTo>
                  <a:lnTo>
                    <a:pt x="478" y="1157"/>
                  </a:lnTo>
                  <a:lnTo>
                    <a:pt x="485" y="1157"/>
                  </a:lnTo>
                  <a:lnTo>
                    <a:pt x="491" y="1157"/>
                  </a:lnTo>
                  <a:lnTo>
                    <a:pt x="498" y="1157"/>
                  </a:lnTo>
                  <a:lnTo>
                    <a:pt x="504" y="1157"/>
                  </a:lnTo>
                  <a:lnTo>
                    <a:pt x="510" y="1157"/>
                  </a:lnTo>
                  <a:lnTo>
                    <a:pt x="517" y="1157"/>
                  </a:lnTo>
                  <a:lnTo>
                    <a:pt x="523" y="1157"/>
                  </a:lnTo>
                  <a:lnTo>
                    <a:pt x="530" y="1157"/>
                  </a:lnTo>
                  <a:lnTo>
                    <a:pt x="536" y="1157"/>
                  </a:lnTo>
                  <a:lnTo>
                    <a:pt x="542" y="1157"/>
                  </a:lnTo>
                  <a:lnTo>
                    <a:pt x="549" y="1157"/>
                  </a:lnTo>
                  <a:lnTo>
                    <a:pt x="555" y="1157"/>
                  </a:lnTo>
                  <a:lnTo>
                    <a:pt x="561" y="1157"/>
                  </a:lnTo>
                  <a:lnTo>
                    <a:pt x="568" y="1157"/>
                  </a:lnTo>
                  <a:lnTo>
                    <a:pt x="574" y="1157"/>
                  </a:lnTo>
                  <a:lnTo>
                    <a:pt x="581" y="1157"/>
                  </a:lnTo>
                  <a:lnTo>
                    <a:pt x="587" y="1157"/>
                  </a:lnTo>
                  <a:lnTo>
                    <a:pt x="593" y="1157"/>
                  </a:lnTo>
                  <a:lnTo>
                    <a:pt x="600" y="1157"/>
                  </a:lnTo>
                  <a:lnTo>
                    <a:pt x="606" y="1157"/>
                  </a:lnTo>
                  <a:lnTo>
                    <a:pt x="612" y="1157"/>
                  </a:lnTo>
                  <a:lnTo>
                    <a:pt x="619" y="1157"/>
                  </a:lnTo>
                  <a:lnTo>
                    <a:pt x="625" y="1157"/>
                  </a:lnTo>
                  <a:lnTo>
                    <a:pt x="632" y="1157"/>
                  </a:lnTo>
                  <a:lnTo>
                    <a:pt x="638" y="1157"/>
                  </a:lnTo>
                  <a:lnTo>
                    <a:pt x="644" y="1157"/>
                  </a:lnTo>
                  <a:lnTo>
                    <a:pt x="651" y="1157"/>
                  </a:lnTo>
                  <a:lnTo>
                    <a:pt x="657" y="1157"/>
                  </a:lnTo>
                  <a:lnTo>
                    <a:pt x="663" y="1157"/>
                  </a:lnTo>
                  <a:lnTo>
                    <a:pt x="670" y="1157"/>
                  </a:lnTo>
                  <a:lnTo>
                    <a:pt x="676" y="1157"/>
                  </a:lnTo>
                  <a:lnTo>
                    <a:pt x="683" y="1157"/>
                  </a:lnTo>
                  <a:lnTo>
                    <a:pt x="689" y="1157"/>
                  </a:lnTo>
                  <a:lnTo>
                    <a:pt x="695" y="1157"/>
                  </a:lnTo>
                  <a:lnTo>
                    <a:pt x="702" y="1157"/>
                  </a:lnTo>
                  <a:lnTo>
                    <a:pt x="708" y="1157"/>
                  </a:lnTo>
                  <a:lnTo>
                    <a:pt x="714" y="1157"/>
                  </a:lnTo>
                  <a:lnTo>
                    <a:pt x="721" y="1157"/>
                  </a:lnTo>
                  <a:lnTo>
                    <a:pt x="727" y="1157"/>
                  </a:lnTo>
                  <a:lnTo>
                    <a:pt x="734" y="1157"/>
                  </a:lnTo>
                  <a:lnTo>
                    <a:pt x="740" y="1157"/>
                  </a:lnTo>
                  <a:lnTo>
                    <a:pt x="746" y="1157"/>
                  </a:lnTo>
                  <a:lnTo>
                    <a:pt x="753" y="1157"/>
                  </a:lnTo>
                  <a:lnTo>
                    <a:pt x="759" y="1157"/>
                  </a:lnTo>
                  <a:lnTo>
                    <a:pt x="766" y="1157"/>
                  </a:lnTo>
                  <a:lnTo>
                    <a:pt x="772" y="1157"/>
                  </a:lnTo>
                  <a:lnTo>
                    <a:pt x="778" y="1157"/>
                  </a:lnTo>
                  <a:lnTo>
                    <a:pt x="785" y="1157"/>
                  </a:lnTo>
                  <a:lnTo>
                    <a:pt x="791" y="1157"/>
                  </a:lnTo>
                  <a:lnTo>
                    <a:pt x="797" y="1157"/>
                  </a:lnTo>
                  <a:lnTo>
                    <a:pt x="804" y="1157"/>
                  </a:lnTo>
                  <a:lnTo>
                    <a:pt x="810" y="1157"/>
                  </a:lnTo>
                  <a:lnTo>
                    <a:pt x="817" y="1157"/>
                  </a:lnTo>
                  <a:lnTo>
                    <a:pt x="823" y="1157"/>
                  </a:lnTo>
                  <a:lnTo>
                    <a:pt x="829" y="1157"/>
                  </a:lnTo>
                  <a:lnTo>
                    <a:pt x="836" y="1157"/>
                  </a:lnTo>
                  <a:lnTo>
                    <a:pt x="842" y="1157"/>
                  </a:lnTo>
                  <a:lnTo>
                    <a:pt x="848" y="1157"/>
                  </a:lnTo>
                  <a:lnTo>
                    <a:pt x="855" y="1157"/>
                  </a:lnTo>
                  <a:lnTo>
                    <a:pt x="861" y="1151"/>
                  </a:lnTo>
                  <a:lnTo>
                    <a:pt x="868" y="1157"/>
                  </a:lnTo>
                  <a:lnTo>
                    <a:pt x="874" y="1157"/>
                  </a:lnTo>
                  <a:lnTo>
                    <a:pt x="880" y="1151"/>
                  </a:lnTo>
                  <a:lnTo>
                    <a:pt x="887" y="1157"/>
                  </a:lnTo>
                  <a:lnTo>
                    <a:pt x="893" y="1157"/>
                  </a:lnTo>
                  <a:lnTo>
                    <a:pt x="899" y="1151"/>
                  </a:lnTo>
                  <a:lnTo>
                    <a:pt x="906" y="1157"/>
                  </a:lnTo>
                  <a:lnTo>
                    <a:pt x="912" y="1157"/>
                  </a:lnTo>
                  <a:lnTo>
                    <a:pt x="919" y="1151"/>
                  </a:lnTo>
                  <a:lnTo>
                    <a:pt x="925" y="1157"/>
                  </a:lnTo>
                  <a:lnTo>
                    <a:pt x="931" y="1157"/>
                  </a:lnTo>
                  <a:lnTo>
                    <a:pt x="938" y="1157"/>
                  </a:lnTo>
                  <a:lnTo>
                    <a:pt x="944" y="1151"/>
                  </a:lnTo>
                  <a:lnTo>
                    <a:pt x="951" y="1151"/>
                  </a:lnTo>
                  <a:lnTo>
                    <a:pt x="957" y="1151"/>
                  </a:lnTo>
                  <a:lnTo>
                    <a:pt x="963" y="1151"/>
                  </a:lnTo>
                  <a:lnTo>
                    <a:pt x="970" y="1157"/>
                  </a:lnTo>
                  <a:lnTo>
                    <a:pt x="976" y="1151"/>
                  </a:lnTo>
                  <a:lnTo>
                    <a:pt x="982" y="1151"/>
                  </a:lnTo>
                  <a:lnTo>
                    <a:pt x="989" y="1151"/>
                  </a:lnTo>
                  <a:lnTo>
                    <a:pt x="995" y="1151"/>
                  </a:lnTo>
                  <a:lnTo>
                    <a:pt x="1002" y="1151"/>
                  </a:lnTo>
                  <a:lnTo>
                    <a:pt x="1008" y="1151"/>
                  </a:lnTo>
                  <a:lnTo>
                    <a:pt x="1014" y="1151"/>
                  </a:lnTo>
                  <a:lnTo>
                    <a:pt x="1021" y="1151"/>
                  </a:lnTo>
                  <a:lnTo>
                    <a:pt x="1027" y="1151"/>
                  </a:lnTo>
                  <a:lnTo>
                    <a:pt x="1033" y="1151"/>
                  </a:lnTo>
                  <a:lnTo>
                    <a:pt x="1040" y="1151"/>
                  </a:lnTo>
                  <a:lnTo>
                    <a:pt x="1046" y="1151"/>
                  </a:lnTo>
                  <a:lnTo>
                    <a:pt x="1053" y="1151"/>
                  </a:lnTo>
                  <a:lnTo>
                    <a:pt x="1059" y="1151"/>
                  </a:lnTo>
                  <a:lnTo>
                    <a:pt x="1065" y="1151"/>
                  </a:lnTo>
                  <a:lnTo>
                    <a:pt x="1072" y="1151"/>
                  </a:lnTo>
                  <a:lnTo>
                    <a:pt x="1078" y="1151"/>
                  </a:lnTo>
                  <a:lnTo>
                    <a:pt x="1084" y="1151"/>
                  </a:lnTo>
                  <a:lnTo>
                    <a:pt x="1091" y="1151"/>
                  </a:lnTo>
                  <a:lnTo>
                    <a:pt x="1097" y="1151"/>
                  </a:lnTo>
                  <a:lnTo>
                    <a:pt x="1104" y="1151"/>
                  </a:lnTo>
                  <a:lnTo>
                    <a:pt x="1110" y="1151"/>
                  </a:lnTo>
                  <a:lnTo>
                    <a:pt x="1116" y="1151"/>
                  </a:lnTo>
                  <a:lnTo>
                    <a:pt x="1123" y="1151"/>
                  </a:lnTo>
                  <a:lnTo>
                    <a:pt x="1129" y="1151"/>
                  </a:lnTo>
                  <a:lnTo>
                    <a:pt x="1135" y="1151"/>
                  </a:lnTo>
                  <a:lnTo>
                    <a:pt x="1142" y="1151"/>
                  </a:lnTo>
                  <a:lnTo>
                    <a:pt x="1148" y="1151"/>
                  </a:lnTo>
                  <a:lnTo>
                    <a:pt x="1155" y="1151"/>
                  </a:lnTo>
                  <a:lnTo>
                    <a:pt x="1161" y="1151"/>
                  </a:lnTo>
                  <a:lnTo>
                    <a:pt x="1167" y="1151"/>
                  </a:lnTo>
                  <a:lnTo>
                    <a:pt x="1174" y="1151"/>
                  </a:lnTo>
                  <a:lnTo>
                    <a:pt x="1180" y="1151"/>
                  </a:lnTo>
                  <a:lnTo>
                    <a:pt x="1187" y="1151"/>
                  </a:lnTo>
                  <a:lnTo>
                    <a:pt x="1193" y="1151"/>
                  </a:lnTo>
                  <a:lnTo>
                    <a:pt x="1199" y="1151"/>
                  </a:lnTo>
                  <a:lnTo>
                    <a:pt x="1206" y="1151"/>
                  </a:lnTo>
                  <a:lnTo>
                    <a:pt x="1212" y="1151"/>
                  </a:lnTo>
                  <a:lnTo>
                    <a:pt x="1218" y="1151"/>
                  </a:lnTo>
                  <a:lnTo>
                    <a:pt x="1225" y="1151"/>
                  </a:lnTo>
                  <a:lnTo>
                    <a:pt x="1231" y="1151"/>
                  </a:lnTo>
                  <a:lnTo>
                    <a:pt x="1238" y="1151"/>
                  </a:lnTo>
                  <a:lnTo>
                    <a:pt x="1244" y="1151"/>
                  </a:lnTo>
                  <a:lnTo>
                    <a:pt x="1250" y="1151"/>
                  </a:lnTo>
                  <a:lnTo>
                    <a:pt x="1257" y="1151"/>
                  </a:lnTo>
                  <a:lnTo>
                    <a:pt x="1263" y="1151"/>
                  </a:lnTo>
                  <a:lnTo>
                    <a:pt x="1269" y="1151"/>
                  </a:lnTo>
                  <a:lnTo>
                    <a:pt x="1276" y="1151"/>
                  </a:lnTo>
                  <a:lnTo>
                    <a:pt x="1282" y="1151"/>
                  </a:lnTo>
                  <a:lnTo>
                    <a:pt x="1289" y="1151"/>
                  </a:lnTo>
                  <a:lnTo>
                    <a:pt x="1295" y="1151"/>
                  </a:lnTo>
                  <a:lnTo>
                    <a:pt x="1301" y="1151"/>
                  </a:lnTo>
                  <a:lnTo>
                    <a:pt x="1308" y="1151"/>
                  </a:lnTo>
                  <a:lnTo>
                    <a:pt x="1314" y="1151"/>
                  </a:lnTo>
                  <a:lnTo>
                    <a:pt x="1320" y="1151"/>
                  </a:lnTo>
                  <a:lnTo>
                    <a:pt x="1327" y="1151"/>
                  </a:lnTo>
                  <a:lnTo>
                    <a:pt x="1333" y="1151"/>
                  </a:lnTo>
                  <a:lnTo>
                    <a:pt x="1340" y="1151"/>
                  </a:lnTo>
                  <a:lnTo>
                    <a:pt x="1346" y="1151"/>
                  </a:lnTo>
                  <a:lnTo>
                    <a:pt x="1352" y="1151"/>
                  </a:lnTo>
                  <a:lnTo>
                    <a:pt x="1359" y="1151"/>
                  </a:lnTo>
                  <a:lnTo>
                    <a:pt x="1365" y="1151"/>
                  </a:lnTo>
                  <a:lnTo>
                    <a:pt x="1372" y="1151"/>
                  </a:lnTo>
                  <a:lnTo>
                    <a:pt x="1378" y="1151"/>
                  </a:lnTo>
                  <a:lnTo>
                    <a:pt x="1384" y="1151"/>
                  </a:lnTo>
                  <a:lnTo>
                    <a:pt x="1391" y="1151"/>
                  </a:lnTo>
                  <a:lnTo>
                    <a:pt x="1397" y="1151"/>
                  </a:lnTo>
                  <a:lnTo>
                    <a:pt x="1403" y="1151"/>
                  </a:lnTo>
                  <a:lnTo>
                    <a:pt x="1410" y="1151"/>
                  </a:lnTo>
                  <a:lnTo>
                    <a:pt x="1416" y="1151"/>
                  </a:lnTo>
                  <a:lnTo>
                    <a:pt x="1423" y="1151"/>
                  </a:lnTo>
                  <a:lnTo>
                    <a:pt x="1429" y="1151"/>
                  </a:lnTo>
                  <a:lnTo>
                    <a:pt x="1435" y="1151"/>
                  </a:lnTo>
                  <a:lnTo>
                    <a:pt x="1442" y="1151"/>
                  </a:lnTo>
                  <a:lnTo>
                    <a:pt x="1448" y="1151"/>
                  </a:lnTo>
                  <a:lnTo>
                    <a:pt x="1454" y="1151"/>
                  </a:lnTo>
                  <a:lnTo>
                    <a:pt x="1461" y="1151"/>
                  </a:lnTo>
                  <a:lnTo>
                    <a:pt x="1467" y="1151"/>
                  </a:lnTo>
                  <a:lnTo>
                    <a:pt x="1474" y="1151"/>
                  </a:lnTo>
                  <a:lnTo>
                    <a:pt x="1480" y="1151"/>
                  </a:lnTo>
                  <a:lnTo>
                    <a:pt x="1486" y="1151"/>
                  </a:lnTo>
                  <a:lnTo>
                    <a:pt x="1493" y="1151"/>
                  </a:lnTo>
                  <a:lnTo>
                    <a:pt x="1499" y="1151"/>
                  </a:lnTo>
                  <a:lnTo>
                    <a:pt x="1505" y="1151"/>
                  </a:lnTo>
                  <a:lnTo>
                    <a:pt x="1512" y="1151"/>
                  </a:lnTo>
                  <a:lnTo>
                    <a:pt x="1518" y="1151"/>
                  </a:lnTo>
                  <a:lnTo>
                    <a:pt x="1525" y="1151"/>
                  </a:lnTo>
                  <a:lnTo>
                    <a:pt x="1531" y="1151"/>
                  </a:lnTo>
                  <a:lnTo>
                    <a:pt x="1537" y="1144"/>
                  </a:lnTo>
                  <a:lnTo>
                    <a:pt x="1544" y="1151"/>
                  </a:lnTo>
                  <a:lnTo>
                    <a:pt x="1550" y="1144"/>
                  </a:lnTo>
                  <a:lnTo>
                    <a:pt x="1556" y="1144"/>
                  </a:lnTo>
                  <a:lnTo>
                    <a:pt x="1563" y="1144"/>
                  </a:lnTo>
                  <a:lnTo>
                    <a:pt x="1569" y="1144"/>
                  </a:lnTo>
                  <a:lnTo>
                    <a:pt x="1576" y="1144"/>
                  </a:lnTo>
                  <a:lnTo>
                    <a:pt x="1582" y="1144"/>
                  </a:lnTo>
                  <a:lnTo>
                    <a:pt x="1588" y="1144"/>
                  </a:lnTo>
                  <a:lnTo>
                    <a:pt x="1595" y="1144"/>
                  </a:lnTo>
                  <a:lnTo>
                    <a:pt x="1601" y="1144"/>
                  </a:lnTo>
                  <a:lnTo>
                    <a:pt x="1608" y="1144"/>
                  </a:lnTo>
                  <a:lnTo>
                    <a:pt x="1614" y="1144"/>
                  </a:lnTo>
                  <a:lnTo>
                    <a:pt x="1620" y="1144"/>
                  </a:lnTo>
                  <a:lnTo>
                    <a:pt x="1627" y="1144"/>
                  </a:lnTo>
                  <a:lnTo>
                    <a:pt x="1633" y="1144"/>
                  </a:lnTo>
                  <a:lnTo>
                    <a:pt x="1639" y="1144"/>
                  </a:lnTo>
                  <a:lnTo>
                    <a:pt x="1646" y="1144"/>
                  </a:lnTo>
                  <a:lnTo>
                    <a:pt x="1652" y="1144"/>
                  </a:lnTo>
                  <a:lnTo>
                    <a:pt x="1659" y="1144"/>
                  </a:lnTo>
                  <a:lnTo>
                    <a:pt x="1665" y="1144"/>
                  </a:lnTo>
                  <a:lnTo>
                    <a:pt x="1671" y="1144"/>
                  </a:lnTo>
                  <a:lnTo>
                    <a:pt x="1678" y="1144"/>
                  </a:lnTo>
                  <a:lnTo>
                    <a:pt x="1684" y="1144"/>
                  </a:lnTo>
                  <a:lnTo>
                    <a:pt x="1690" y="1144"/>
                  </a:lnTo>
                  <a:lnTo>
                    <a:pt x="1697" y="1144"/>
                  </a:lnTo>
                  <a:lnTo>
                    <a:pt x="1703" y="1144"/>
                  </a:lnTo>
                  <a:lnTo>
                    <a:pt x="1710" y="1144"/>
                  </a:lnTo>
                  <a:lnTo>
                    <a:pt x="1716" y="1144"/>
                  </a:lnTo>
                  <a:lnTo>
                    <a:pt x="1722" y="1144"/>
                  </a:lnTo>
                  <a:lnTo>
                    <a:pt x="1729" y="1144"/>
                  </a:lnTo>
                  <a:lnTo>
                    <a:pt x="1735" y="1144"/>
                  </a:lnTo>
                  <a:lnTo>
                    <a:pt x="1741" y="1144"/>
                  </a:lnTo>
                  <a:lnTo>
                    <a:pt x="1748" y="1144"/>
                  </a:lnTo>
                  <a:lnTo>
                    <a:pt x="1754" y="1144"/>
                  </a:lnTo>
                  <a:lnTo>
                    <a:pt x="1761" y="1144"/>
                  </a:lnTo>
                  <a:lnTo>
                    <a:pt x="1767" y="1144"/>
                  </a:lnTo>
                  <a:lnTo>
                    <a:pt x="1773" y="1144"/>
                  </a:lnTo>
                  <a:lnTo>
                    <a:pt x="1780" y="1144"/>
                  </a:lnTo>
                  <a:lnTo>
                    <a:pt x="1786" y="1144"/>
                  </a:lnTo>
                  <a:lnTo>
                    <a:pt x="1793" y="1144"/>
                  </a:lnTo>
                  <a:lnTo>
                    <a:pt x="1799" y="1144"/>
                  </a:lnTo>
                  <a:lnTo>
                    <a:pt x="1805" y="1144"/>
                  </a:lnTo>
                  <a:lnTo>
                    <a:pt x="1812" y="1144"/>
                  </a:lnTo>
                  <a:lnTo>
                    <a:pt x="1818" y="1144"/>
                  </a:lnTo>
                  <a:lnTo>
                    <a:pt x="1824" y="1144"/>
                  </a:lnTo>
                  <a:lnTo>
                    <a:pt x="1831" y="1144"/>
                  </a:lnTo>
                  <a:lnTo>
                    <a:pt x="1837" y="1144"/>
                  </a:lnTo>
                  <a:lnTo>
                    <a:pt x="1844" y="1144"/>
                  </a:lnTo>
                  <a:lnTo>
                    <a:pt x="1850" y="1144"/>
                  </a:lnTo>
                  <a:lnTo>
                    <a:pt x="1856" y="1144"/>
                  </a:lnTo>
                  <a:lnTo>
                    <a:pt x="1863" y="1144"/>
                  </a:lnTo>
                  <a:lnTo>
                    <a:pt x="1869" y="1144"/>
                  </a:lnTo>
                  <a:lnTo>
                    <a:pt x="1875" y="1144"/>
                  </a:lnTo>
                  <a:lnTo>
                    <a:pt x="1882" y="1144"/>
                  </a:lnTo>
                  <a:lnTo>
                    <a:pt x="1888" y="1144"/>
                  </a:lnTo>
                  <a:lnTo>
                    <a:pt x="1895" y="1144"/>
                  </a:lnTo>
                  <a:lnTo>
                    <a:pt x="1901" y="1144"/>
                  </a:lnTo>
                  <a:lnTo>
                    <a:pt x="1907" y="1144"/>
                  </a:lnTo>
                  <a:lnTo>
                    <a:pt x="1914" y="1144"/>
                  </a:lnTo>
                  <a:lnTo>
                    <a:pt x="1920" y="1144"/>
                  </a:lnTo>
                  <a:lnTo>
                    <a:pt x="1926" y="1144"/>
                  </a:lnTo>
                  <a:lnTo>
                    <a:pt x="1933" y="1144"/>
                  </a:lnTo>
                  <a:lnTo>
                    <a:pt x="1939" y="1138"/>
                  </a:lnTo>
                  <a:lnTo>
                    <a:pt x="1946" y="1138"/>
                  </a:lnTo>
                  <a:lnTo>
                    <a:pt x="1952" y="1138"/>
                  </a:lnTo>
                  <a:lnTo>
                    <a:pt x="1958" y="1138"/>
                  </a:lnTo>
                  <a:lnTo>
                    <a:pt x="1965" y="1138"/>
                  </a:lnTo>
                  <a:lnTo>
                    <a:pt x="1971" y="1138"/>
                  </a:lnTo>
                  <a:lnTo>
                    <a:pt x="1977" y="1138"/>
                  </a:lnTo>
                  <a:lnTo>
                    <a:pt x="1984" y="1138"/>
                  </a:lnTo>
                  <a:lnTo>
                    <a:pt x="1990" y="1138"/>
                  </a:lnTo>
                  <a:lnTo>
                    <a:pt x="1997" y="1138"/>
                  </a:lnTo>
                  <a:lnTo>
                    <a:pt x="2003" y="1138"/>
                  </a:lnTo>
                  <a:lnTo>
                    <a:pt x="2009" y="1138"/>
                  </a:lnTo>
                  <a:lnTo>
                    <a:pt x="2016" y="1138"/>
                  </a:lnTo>
                  <a:lnTo>
                    <a:pt x="2022" y="1138"/>
                  </a:lnTo>
                  <a:lnTo>
                    <a:pt x="2029" y="1138"/>
                  </a:lnTo>
                  <a:lnTo>
                    <a:pt x="2035" y="1138"/>
                  </a:lnTo>
                  <a:lnTo>
                    <a:pt x="2041" y="1138"/>
                  </a:lnTo>
                  <a:lnTo>
                    <a:pt x="2048" y="1138"/>
                  </a:lnTo>
                  <a:lnTo>
                    <a:pt x="2054" y="1138"/>
                  </a:lnTo>
                  <a:lnTo>
                    <a:pt x="2060" y="1138"/>
                  </a:lnTo>
                  <a:lnTo>
                    <a:pt x="2067" y="1138"/>
                  </a:lnTo>
                  <a:lnTo>
                    <a:pt x="2073" y="1138"/>
                  </a:lnTo>
                  <a:lnTo>
                    <a:pt x="2080" y="1138"/>
                  </a:lnTo>
                  <a:lnTo>
                    <a:pt x="2086" y="1138"/>
                  </a:lnTo>
                  <a:lnTo>
                    <a:pt x="2092" y="1138"/>
                  </a:lnTo>
                  <a:lnTo>
                    <a:pt x="2099" y="1138"/>
                  </a:lnTo>
                  <a:lnTo>
                    <a:pt x="2105" y="1138"/>
                  </a:lnTo>
                  <a:lnTo>
                    <a:pt x="2111" y="1138"/>
                  </a:lnTo>
                  <a:lnTo>
                    <a:pt x="2118" y="1138"/>
                  </a:lnTo>
                  <a:lnTo>
                    <a:pt x="2124" y="1138"/>
                  </a:lnTo>
                  <a:lnTo>
                    <a:pt x="2131" y="1138"/>
                  </a:lnTo>
                  <a:lnTo>
                    <a:pt x="2137" y="1138"/>
                  </a:lnTo>
                  <a:lnTo>
                    <a:pt x="2143" y="1138"/>
                  </a:lnTo>
                  <a:lnTo>
                    <a:pt x="2150" y="1138"/>
                  </a:lnTo>
                  <a:lnTo>
                    <a:pt x="2156" y="1138"/>
                  </a:lnTo>
                  <a:lnTo>
                    <a:pt x="2162" y="1138"/>
                  </a:lnTo>
                  <a:lnTo>
                    <a:pt x="2169" y="1138"/>
                  </a:lnTo>
                  <a:lnTo>
                    <a:pt x="2175" y="1138"/>
                  </a:lnTo>
                  <a:lnTo>
                    <a:pt x="2182" y="1138"/>
                  </a:lnTo>
                  <a:lnTo>
                    <a:pt x="2188" y="1138"/>
                  </a:lnTo>
                  <a:lnTo>
                    <a:pt x="2194" y="1138"/>
                  </a:lnTo>
                  <a:lnTo>
                    <a:pt x="2201" y="1138"/>
                  </a:lnTo>
                  <a:lnTo>
                    <a:pt x="2207" y="1138"/>
                  </a:lnTo>
                  <a:lnTo>
                    <a:pt x="2214" y="1138"/>
                  </a:lnTo>
                  <a:lnTo>
                    <a:pt x="2220" y="1138"/>
                  </a:lnTo>
                  <a:lnTo>
                    <a:pt x="2226" y="1138"/>
                  </a:lnTo>
                  <a:lnTo>
                    <a:pt x="2233" y="1138"/>
                  </a:lnTo>
                  <a:lnTo>
                    <a:pt x="2239" y="1138"/>
                  </a:lnTo>
                  <a:lnTo>
                    <a:pt x="2245" y="1138"/>
                  </a:lnTo>
                  <a:lnTo>
                    <a:pt x="2252" y="1138"/>
                  </a:lnTo>
                  <a:lnTo>
                    <a:pt x="2258" y="1138"/>
                  </a:lnTo>
                  <a:lnTo>
                    <a:pt x="2265" y="1138"/>
                  </a:lnTo>
                  <a:lnTo>
                    <a:pt x="2271" y="1138"/>
                  </a:lnTo>
                  <a:lnTo>
                    <a:pt x="2277" y="1138"/>
                  </a:lnTo>
                  <a:lnTo>
                    <a:pt x="2284" y="1138"/>
                  </a:lnTo>
                  <a:lnTo>
                    <a:pt x="2290" y="1138"/>
                  </a:lnTo>
                  <a:lnTo>
                    <a:pt x="2296" y="1138"/>
                  </a:lnTo>
                  <a:lnTo>
                    <a:pt x="2303" y="1138"/>
                  </a:lnTo>
                  <a:lnTo>
                    <a:pt x="2309" y="1138"/>
                  </a:lnTo>
                  <a:lnTo>
                    <a:pt x="2316" y="1138"/>
                  </a:lnTo>
                  <a:lnTo>
                    <a:pt x="2322" y="1138"/>
                  </a:lnTo>
                  <a:lnTo>
                    <a:pt x="2328" y="1138"/>
                  </a:lnTo>
                  <a:lnTo>
                    <a:pt x="2335" y="1138"/>
                  </a:lnTo>
                  <a:lnTo>
                    <a:pt x="2341" y="1138"/>
                  </a:lnTo>
                  <a:lnTo>
                    <a:pt x="2347" y="1138"/>
                  </a:lnTo>
                  <a:lnTo>
                    <a:pt x="2354" y="1138"/>
                  </a:lnTo>
                  <a:lnTo>
                    <a:pt x="2360" y="1138"/>
                  </a:lnTo>
                  <a:lnTo>
                    <a:pt x="2367" y="1138"/>
                  </a:lnTo>
                  <a:lnTo>
                    <a:pt x="2373" y="1138"/>
                  </a:lnTo>
                  <a:lnTo>
                    <a:pt x="2379" y="1138"/>
                  </a:lnTo>
                  <a:lnTo>
                    <a:pt x="2386" y="1138"/>
                  </a:lnTo>
                  <a:lnTo>
                    <a:pt x="2392" y="1138"/>
                  </a:lnTo>
                  <a:lnTo>
                    <a:pt x="2398" y="1138"/>
                  </a:lnTo>
                  <a:lnTo>
                    <a:pt x="2405" y="1138"/>
                  </a:lnTo>
                  <a:lnTo>
                    <a:pt x="2411" y="1138"/>
                  </a:lnTo>
                  <a:lnTo>
                    <a:pt x="2418" y="1138"/>
                  </a:lnTo>
                  <a:lnTo>
                    <a:pt x="2424" y="1138"/>
                  </a:lnTo>
                  <a:lnTo>
                    <a:pt x="2430" y="1138"/>
                  </a:lnTo>
                  <a:lnTo>
                    <a:pt x="2437" y="1138"/>
                  </a:lnTo>
                  <a:lnTo>
                    <a:pt x="2443" y="1138"/>
                  </a:lnTo>
                  <a:lnTo>
                    <a:pt x="2450" y="1138"/>
                  </a:lnTo>
                  <a:lnTo>
                    <a:pt x="2456" y="1138"/>
                  </a:lnTo>
                  <a:lnTo>
                    <a:pt x="2462" y="1132"/>
                  </a:lnTo>
                  <a:lnTo>
                    <a:pt x="2469" y="1138"/>
                  </a:lnTo>
                  <a:lnTo>
                    <a:pt x="2475" y="1138"/>
                  </a:lnTo>
                  <a:lnTo>
                    <a:pt x="2481" y="1132"/>
                  </a:lnTo>
                  <a:lnTo>
                    <a:pt x="2488" y="1138"/>
                  </a:lnTo>
                  <a:lnTo>
                    <a:pt x="2494" y="1138"/>
                  </a:lnTo>
                  <a:lnTo>
                    <a:pt x="2501" y="1138"/>
                  </a:lnTo>
                  <a:lnTo>
                    <a:pt x="2507" y="1138"/>
                  </a:lnTo>
                  <a:lnTo>
                    <a:pt x="2513" y="1132"/>
                  </a:lnTo>
                  <a:lnTo>
                    <a:pt x="2520" y="1132"/>
                  </a:lnTo>
                  <a:lnTo>
                    <a:pt x="2526" y="1138"/>
                  </a:lnTo>
                  <a:lnTo>
                    <a:pt x="2532" y="1132"/>
                  </a:lnTo>
                  <a:lnTo>
                    <a:pt x="2539" y="1132"/>
                  </a:lnTo>
                  <a:lnTo>
                    <a:pt x="2545" y="1132"/>
                  </a:lnTo>
                  <a:lnTo>
                    <a:pt x="2552" y="1132"/>
                  </a:lnTo>
                  <a:lnTo>
                    <a:pt x="2558" y="1132"/>
                  </a:lnTo>
                  <a:lnTo>
                    <a:pt x="2564" y="1132"/>
                  </a:lnTo>
                  <a:lnTo>
                    <a:pt x="2571" y="1132"/>
                  </a:lnTo>
                  <a:lnTo>
                    <a:pt x="2577" y="1132"/>
                  </a:lnTo>
                  <a:lnTo>
                    <a:pt x="2583" y="1132"/>
                  </a:lnTo>
                  <a:lnTo>
                    <a:pt x="2590" y="1132"/>
                  </a:lnTo>
                  <a:lnTo>
                    <a:pt x="2596" y="1132"/>
                  </a:lnTo>
                  <a:lnTo>
                    <a:pt x="2603" y="1132"/>
                  </a:lnTo>
                  <a:lnTo>
                    <a:pt x="2609" y="1132"/>
                  </a:lnTo>
                  <a:lnTo>
                    <a:pt x="2615" y="1132"/>
                  </a:lnTo>
                  <a:lnTo>
                    <a:pt x="2622" y="1132"/>
                  </a:lnTo>
                  <a:lnTo>
                    <a:pt x="2628" y="1132"/>
                  </a:lnTo>
                  <a:lnTo>
                    <a:pt x="2634" y="1132"/>
                  </a:lnTo>
                  <a:lnTo>
                    <a:pt x="2641" y="1132"/>
                  </a:lnTo>
                  <a:lnTo>
                    <a:pt x="2647" y="1125"/>
                  </a:lnTo>
                  <a:lnTo>
                    <a:pt x="2654" y="1119"/>
                  </a:lnTo>
                  <a:lnTo>
                    <a:pt x="2660" y="1119"/>
                  </a:lnTo>
                  <a:lnTo>
                    <a:pt x="2666" y="1119"/>
                  </a:lnTo>
                  <a:lnTo>
                    <a:pt x="2673" y="1119"/>
                  </a:lnTo>
                  <a:lnTo>
                    <a:pt x="2679" y="1119"/>
                  </a:lnTo>
                  <a:lnTo>
                    <a:pt x="2686" y="1119"/>
                  </a:lnTo>
                  <a:lnTo>
                    <a:pt x="2692" y="1119"/>
                  </a:lnTo>
                  <a:lnTo>
                    <a:pt x="2698" y="1125"/>
                  </a:lnTo>
                  <a:lnTo>
                    <a:pt x="2705" y="1125"/>
                  </a:lnTo>
                  <a:lnTo>
                    <a:pt x="2711" y="1125"/>
                  </a:lnTo>
                  <a:lnTo>
                    <a:pt x="2717" y="1125"/>
                  </a:lnTo>
                  <a:lnTo>
                    <a:pt x="2724" y="1125"/>
                  </a:lnTo>
                  <a:lnTo>
                    <a:pt x="2730" y="1125"/>
                  </a:lnTo>
                  <a:lnTo>
                    <a:pt x="2737" y="1125"/>
                  </a:lnTo>
                  <a:lnTo>
                    <a:pt x="2743" y="1125"/>
                  </a:lnTo>
                  <a:lnTo>
                    <a:pt x="2749" y="1125"/>
                  </a:lnTo>
                  <a:lnTo>
                    <a:pt x="2756" y="1125"/>
                  </a:lnTo>
                  <a:lnTo>
                    <a:pt x="2762" y="1125"/>
                  </a:lnTo>
                  <a:lnTo>
                    <a:pt x="2768" y="1125"/>
                  </a:lnTo>
                  <a:lnTo>
                    <a:pt x="2775" y="1125"/>
                  </a:lnTo>
                  <a:lnTo>
                    <a:pt x="2781" y="1125"/>
                  </a:lnTo>
                  <a:lnTo>
                    <a:pt x="2788" y="1125"/>
                  </a:lnTo>
                  <a:lnTo>
                    <a:pt x="2794" y="1125"/>
                  </a:lnTo>
                  <a:lnTo>
                    <a:pt x="2800" y="1125"/>
                  </a:lnTo>
                  <a:lnTo>
                    <a:pt x="2807" y="1125"/>
                  </a:lnTo>
                  <a:lnTo>
                    <a:pt x="2813" y="1125"/>
                  </a:lnTo>
                  <a:lnTo>
                    <a:pt x="2819" y="1125"/>
                  </a:lnTo>
                  <a:lnTo>
                    <a:pt x="2826" y="1125"/>
                  </a:lnTo>
                  <a:lnTo>
                    <a:pt x="2832" y="1125"/>
                  </a:lnTo>
                  <a:lnTo>
                    <a:pt x="2839" y="1125"/>
                  </a:lnTo>
                  <a:lnTo>
                    <a:pt x="2845" y="1125"/>
                  </a:lnTo>
                  <a:lnTo>
                    <a:pt x="2851" y="1125"/>
                  </a:lnTo>
                  <a:lnTo>
                    <a:pt x="2858" y="1125"/>
                  </a:lnTo>
                  <a:lnTo>
                    <a:pt x="2864" y="1125"/>
                  </a:lnTo>
                  <a:lnTo>
                    <a:pt x="2871" y="1119"/>
                  </a:lnTo>
                  <a:lnTo>
                    <a:pt x="2877" y="1125"/>
                  </a:lnTo>
                  <a:lnTo>
                    <a:pt x="2883" y="1125"/>
                  </a:lnTo>
                  <a:lnTo>
                    <a:pt x="2890" y="1125"/>
                  </a:lnTo>
                  <a:lnTo>
                    <a:pt x="2896" y="1125"/>
                  </a:lnTo>
                  <a:lnTo>
                    <a:pt x="2902" y="1125"/>
                  </a:lnTo>
                  <a:lnTo>
                    <a:pt x="2909" y="1125"/>
                  </a:lnTo>
                  <a:lnTo>
                    <a:pt x="2915" y="1125"/>
                  </a:lnTo>
                  <a:lnTo>
                    <a:pt x="2922" y="1125"/>
                  </a:lnTo>
                  <a:lnTo>
                    <a:pt x="2928" y="1125"/>
                  </a:lnTo>
                  <a:lnTo>
                    <a:pt x="2934" y="1125"/>
                  </a:lnTo>
                  <a:lnTo>
                    <a:pt x="2941" y="1125"/>
                  </a:lnTo>
                  <a:lnTo>
                    <a:pt x="2947" y="1125"/>
                  </a:lnTo>
                  <a:lnTo>
                    <a:pt x="2953" y="1125"/>
                  </a:lnTo>
                  <a:lnTo>
                    <a:pt x="2960" y="1125"/>
                  </a:lnTo>
                  <a:lnTo>
                    <a:pt x="2966" y="1125"/>
                  </a:lnTo>
                  <a:lnTo>
                    <a:pt x="2973" y="1125"/>
                  </a:lnTo>
                  <a:lnTo>
                    <a:pt x="2979" y="1125"/>
                  </a:lnTo>
                  <a:lnTo>
                    <a:pt x="2985" y="1125"/>
                  </a:lnTo>
                  <a:lnTo>
                    <a:pt x="2992" y="1125"/>
                  </a:lnTo>
                  <a:lnTo>
                    <a:pt x="2998" y="1125"/>
                  </a:lnTo>
                  <a:lnTo>
                    <a:pt x="3004" y="1125"/>
                  </a:lnTo>
                  <a:lnTo>
                    <a:pt x="3011" y="1125"/>
                  </a:lnTo>
                  <a:lnTo>
                    <a:pt x="3017" y="1125"/>
                  </a:lnTo>
                  <a:lnTo>
                    <a:pt x="3024" y="1125"/>
                  </a:lnTo>
                  <a:lnTo>
                    <a:pt x="3030" y="1125"/>
                  </a:lnTo>
                  <a:lnTo>
                    <a:pt x="3036" y="1125"/>
                  </a:lnTo>
                  <a:lnTo>
                    <a:pt x="3043" y="1125"/>
                  </a:lnTo>
                  <a:lnTo>
                    <a:pt x="3049" y="1119"/>
                  </a:lnTo>
                  <a:lnTo>
                    <a:pt x="3055" y="1119"/>
                  </a:lnTo>
                  <a:lnTo>
                    <a:pt x="3062" y="1125"/>
                  </a:lnTo>
                  <a:lnTo>
                    <a:pt x="3068" y="1119"/>
                  </a:lnTo>
                  <a:lnTo>
                    <a:pt x="3075" y="1119"/>
                  </a:lnTo>
                  <a:lnTo>
                    <a:pt x="3081" y="1119"/>
                  </a:lnTo>
                  <a:lnTo>
                    <a:pt x="3087" y="1119"/>
                  </a:lnTo>
                  <a:lnTo>
                    <a:pt x="3094" y="1119"/>
                  </a:lnTo>
                  <a:lnTo>
                    <a:pt x="3100" y="1119"/>
                  </a:lnTo>
                  <a:lnTo>
                    <a:pt x="3107" y="1119"/>
                  </a:lnTo>
                  <a:lnTo>
                    <a:pt x="3113" y="1119"/>
                  </a:lnTo>
                  <a:lnTo>
                    <a:pt x="3119" y="1119"/>
                  </a:lnTo>
                  <a:lnTo>
                    <a:pt x="3126" y="1119"/>
                  </a:lnTo>
                  <a:lnTo>
                    <a:pt x="3132" y="1119"/>
                  </a:lnTo>
                  <a:lnTo>
                    <a:pt x="3138" y="1119"/>
                  </a:lnTo>
                  <a:lnTo>
                    <a:pt x="3145" y="1119"/>
                  </a:lnTo>
                  <a:lnTo>
                    <a:pt x="3151" y="1112"/>
                  </a:lnTo>
                  <a:lnTo>
                    <a:pt x="3158" y="1112"/>
                  </a:lnTo>
                  <a:lnTo>
                    <a:pt x="3164" y="1112"/>
                  </a:lnTo>
                  <a:lnTo>
                    <a:pt x="3170" y="1112"/>
                  </a:lnTo>
                  <a:lnTo>
                    <a:pt x="3177" y="1112"/>
                  </a:lnTo>
                  <a:lnTo>
                    <a:pt x="3183" y="1112"/>
                  </a:lnTo>
                  <a:lnTo>
                    <a:pt x="3189" y="1112"/>
                  </a:lnTo>
                  <a:lnTo>
                    <a:pt x="3196" y="1112"/>
                  </a:lnTo>
                  <a:lnTo>
                    <a:pt x="3202" y="1112"/>
                  </a:lnTo>
                  <a:lnTo>
                    <a:pt x="3209" y="1112"/>
                  </a:lnTo>
                  <a:lnTo>
                    <a:pt x="3215" y="1112"/>
                  </a:lnTo>
                  <a:lnTo>
                    <a:pt x="3221" y="1106"/>
                  </a:lnTo>
                  <a:lnTo>
                    <a:pt x="3228" y="1106"/>
                  </a:lnTo>
                  <a:lnTo>
                    <a:pt x="3234" y="1106"/>
                  </a:lnTo>
                  <a:lnTo>
                    <a:pt x="3240" y="1106"/>
                  </a:lnTo>
                  <a:lnTo>
                    <a:pt x="3247" y="1106"/>
                  </a:lnTo>
                  <a:lnTo>
                    <a:pt x="3253" y="1106"/>
                  </a:lnTo>
                  <a:lnTo>
                    <a:pt x="3260" y="1106"/>
                  </a:lnTo>
                  <a:lnTo>
                    <a:pt x="3266" y="1100"/>
                  </a:lnTo>
                  <a:lnTo>
                    <a:pt x="3272" y="1100"/>
                  </a:lnTo>
                  <a:lnTo>
                    <a:pt x="3279" y="1100"/>
                  </a:lnTo>
                  <a:lnTo>
                    <a:pt x="3285" y="1100"/>
                  </a:lnTo>
                  <a:lnTo>
                    <a:pt x="3292" y="1100"/>
                  </a:lnTo>
                  <a:lnTo>
                    <a:pt x="3298" y="1100"/>
                  </a:lnTo>
                  <a:lnTo>
                    <a:pt x="3304" y="1100"/>
                  </a:lnTo>
                  <a:lnTo>
                    <a:pt x="3311" y="1100"/>
                  </a:lnTo>
                  <a:lnTo>
                    <a:pt x="3317" y="1100"/>
                  </a:lnTo>
                  <a:lnTo>
                    <a:pt x="3323" y="1100"/>
                  </a:lnTo>
                  <a:lnTo>
                    <a:pt x="3330" y="1100"/>
                  </a:lnTo>
                  <a:lnTo>
                    <a:pt x="3336" y="1100"/>
                  </a:lnTo>
                  <a:lnTo>
                    <a:pt x="3343" y="1093"/>
                  </a:lnTo>
                  <a:lnTo>
                    <a:pt x="3349" y="1087"/>
                  </a:lnTo>
                  <a:lnTo>
                    <a:pt x="3355" y="1087"/>
                  </a:lnTo>
                  <a:lnTo>
                    <a:pt x="3362" y="1074"/>
                  </a:lnTo>
                  <a:lnTo>
                    <a:pt x="3368" y="1068"/>
                  </a:lnTo>
                  <a:lnTo>
                    <a:pt x="3374" y="1061"/>
                  </a:lnTo>
                  <a:lnTo>
                    <a:pt x="3381" y="1061"/>
                  </a:lnTo>
                  <a:lnTo>
                    <a:pt x="3387" y="1061"/>
                  </a:lnTo>
                  <a:lnTo>
                    <a:pt x="3394" y="1068"/>
                  </a:lnTo>
                  <a:lnTo>
                    <a:pt x="3400" y="1068"/>
                  </a:lnTo>
                  <a:lnTo>
                    <a:pt x="3406" y="1068"/>
                  </a:lnTo>
                  <a:lnTo>
                    <a:pt x="3413" y="1055"/>
                  </a:lnTo>
                  <a:lnTo>
                    <a:pt x="3419" y="1036"/>
                  </a:lnTo>
                  <a:lnTo>
                    <a:pt x="3425" y="959"/>
                  </a:lnTo>
                  <a:lnTo>
                    <a:pt x="3432" y="774"/>
                  </a:lnTo>
                  <a:lnTo>
                    <a:pt x="3438" y="486"/>
                  </a:lnTo>
                  <a:lnTo>
                    <a:pt x="3445" y="192"/>
                  </a:lnTo>
                  <a:lnTo>
                    <a:pt x="3451" y="6"/>
                  </a:lnTo>
                  <a:lnTo>
                    <a:pt x="3457" y="0"/>
                  </a:lnTo>
                  <a:lnTo>
                    <a:pt x="3464" y="128"/>
                  </a:lnTo>
                  <a:lnTo>
                    <a:pt x="3470" y="307"/>
                  </a:lnTo>
                  <a:lnTo>
                    <a:pt x="3476" y="486"/>
                  </a:lnTo>
                  <a:lnTo>
                    <a:pt x="3483" y="607"/>
                  </a:lnTo>
                  <a:lnTo>
                    <a:pt x="3489" y="684"/>
                  </a:lnTo>
                  <a:lnTo>
                    <a:pt x="3496" y="735"/>
                  </a:lnTo>
                  <a:lnTo>
                    <a:pt x="3502" y="754"/>
                  </a:lnTo>
                  <a:lnTo>
                    <a:pt x="3508" y="774"/>
                  </a:lnTo>
                  <a:lnTo>
                    <a:pt x="3515" y="806"/>
                  </a:lnTo>
                  <a:lnTo>
                    <a:pt x="3521" y="850"/>
                  </a:lnTo>
                  <a:lnTo>
                    <a:pt x="3528" y="895"/>
                  </a:lnTo>
                  <a:lnTo>
                    <a:pt x="3534" y="933"/>
                  </a:lnTo>
                  <a:lnTo>
                    <a:pt x="3540" y="972"/>
                  </a:lnTo>
                  <a:lnTo>
                    <a:pt x="3547" y="997"/>
                  </a:lnTo>
                  <a:lnTo>
                    <a:pt x="3553" y="1010"/>
                  </a:lnTo>
                  <a:lnTo>
                    <a:pt x="3559" y="1029"/>
                  </a:lnTo>
                  <a:lnTo>
                    <a:pt x="3566" y="1036"/>
                  </a:lnTo>
                  <a:lnTo>
                    <a:pt x="3572" y="1042"/>
                  </a:lnTo>
                  <a:lnTo>
                    <a:pt x="3579" y="1048"/>
                  </a:lnTo>
                  <a:lnTo>
                    <a:pt x="3585" y="1055"/>
                  </a:lnTo>
                  <a:lnTo>
                    <a:pt x="3591" y="1061"/>
                  </a:lnTo>
                  <a:lnTo>
                    <a:pt x="3598" y="1068"/>
                  </a:lnTo>
                  <a:lnTo>
                    <a:pt x="3604" y="1080"/>
                  </a:lnTo>
                  <a:lnTo>
                    <a:pt x="3610" y="1087"/>
                  </a:lnTo>
                  <a:lnTo>
                    <a:pt x="3617" y="1087"/>
                  </a:lnTo>
                  <a:lnTo>
                    <a:pt x="3623" y="1093"/>
                  </a:lnTo>
                  <a:lnTo>
                    <a:pt x="3630" y="1093"/>
                  </a:lnTo>
                  <a:lnTo>
                    <a:pt x="3636" y="1093"/>
                  </a:lnTo>
                  <a:lnTo>
                    <a:pt x="3642" y="1093"/>
                  </a:lnTo>
                  <a:lnTo>
                    <a:pt x="3649" y="1093"/>
                  </a:lnTo>
                  <a:lnTo>
                    <a:pt x="3655" y="1100"/>
                  </a:lnTo>
                  <a:lnTo>
                    <a:pt x="3661" y="1100"/>
                  </a:lnTo>
                  <a:lnTo>
                    <a:pt x="3668" y="1100"/>
                  </a:lnTo>
                  <a:lnTo>
                    <a:pt x="3674" y="1106"/>
                  </a:lnTo>
                  <a:lnTo>
                    <a:pt x="3681" y="1106"/>
                  </a:lnTo>
                  <a:lnTo>
                    <a:pt x="3687" y="1106"/>
                  </a:lnTo>
                  <a:lnTo>
                    <a:pt x="3693" y="1106"/>
                  </a:lnTo>
                  <a:lnTo>
                    <a:pt x="3700" y="1106"/>
                  </a:lnTo>
                  <a:lnTo>
                    <a:pt x="3706" y="1112"/>
                  </a:lnTo>
                  <a:lnTo>
                    <a:pt x="3713" y="1112"/>
                  </a:lnTo>
                  <a:lnTo>
                    <a:pt x="3719" y="1112"/>
                  </a:lnTo>
                  <a:lnTo>
                    <a:pt x="3725" y="1112"/>
                  </a:lnTo>
                  <a:lnTo>
                    <a:pt x="3732" y="1112"/>
                  </a:lnTo>
                  <a:lnTo>
                    <a:pt x="3738" y="1112"/>
                  </a:lnTo>
                  <a:lnTo>
                    <a:pt x="3744" y="1106"/>
                  </a:lnTo>
                  <a:lnTo>
                    <a:pt x="3751" y="1106"/>
                  </a:lnTo>
                  <a:lnTo>
                    <a:pt x="3757" y="1106"/>
                  </a:lnTo>
                  <a:lnTo>
                    <a:pt x="3764" y="1106"/>
                  </a:lnTo>
                  <a:lnTo>
                    <a:pt x="3770" y="1106"/>
                  </a:lnTo>
                  <a:lnTo>
                    <a:pt x="3776" y="1106"/>
                  </a:lnTo>
                  <a:lnTo>
                    <a:pt x="3783" y="1106"/>
                  </a:lnTo>
                  <a:lnTo>
                    <a:pt x="3789" y="1112"/>
                  </a:lnTo>
                  <a:lnTo>
                    <a:pt x="3795" y="1112"/>
                  </a:lnTo>
                  <a:lnTo>
                    <a:pt x="3802" y="1112"/>
                  </a:lnTo>
                  <a:lnTo>
                    <a:pt x="3808" y="1112"/>
                  </a:lnTo>
                  <a:lnTo>
                    <a:pt x="3815" y="1112"/>
                  </a:lnTo>
                  <a:lnTo>
                    <a:pt x="3821" y="1112"/>
                  </a:lnTo>
                  <a:lnTo>
                    <a:pt x="3827" y="1112"/>
                  </a:lnTo>
                  <a:lnTo>
                    <a:pt x="3834" y="1112"/>
                  </a:lnTo>
                  <a:lnTo>
                    <a:pt x="3840" y="1112"/>
                  </a:lnTo>
                  <a:lnTo>
                    <a:pt x="3846" y="1112"/>
                  </a:lnTo>
                  <a:lnTo>
                    <a:pt x="3853" y="1112"/>
                  </a:lnTo>
                  <a:lnTo>
                    <a:pt x="3859" y="1112"/>
                  </a:lnTo>
                  <a:lnTo>
                    <a:pt x="3866" y="1112"/>
                  </a:lnTo>
                  <a:lnTo>
                    <a:pt x="3872" y="1112"/>
                  </a:lnTo>
                  <a:lnTo>
                    <a:pt x="3878" y="1112"/>
                  </a:lnTo>
                  <a:lnTo>
                    <a:pt x="3885" y="1112"/>
                  </a:lnTo>
                  <a:lnTo>
                    <a:pt x="3891" y="1112"/>
                  </a:lnTo>
                  <a:lnTo>
                    <a:pt x="3897" y="1112"/>
                  </a:lnTo>
                  <a:lnTo>
                    <a:pt x="3904" y="1112"/>
                  </a:lnTo>
                  <a:lnTo>
                    <a:pt x="3910" y="1112"/>
                  </a:lnTo>
                  <a:lnTo>
                    <a:pt x="3917" y="1112"/>
                  </a:lnTo>
                  <a:lnTo>
                    <a:pt x="3923" y="1112"/>
                  </a:lnTo>
                  <a:lnTo>
                    <a:pt x="3929" y="1112"/>
                  </a:lnTo>
                  <a:lnTo>
                    <a:pt x="3936" y="1112"/>
                  </a:lnTo>
                  <a:lnTo>
                    <a:pt x="3942" y="1112"/>
                  </a:lnTo>
                  <a:lnTo>
                    <a:pt x="3949" y="1112"/>
                  </a:lnTo>
                  <a:lnTo>
                    <a:pt x="3955" y="1112"/>
                  </a:lnTo>
                  <a:lnTo>
                    <a:pt x="3961" y="1112"/>
                  </a:lnTo>
                  <a:lnTo>
                    <a:pt x="3968" y="1112"/>
                  </a:lnTo>
                  <a:lnTo>
                    <a:pt x="3974" y="1112"/>
                  </a:lnTo>
                  <a:lnTo>
                    <a:pt x="3980" y="1112"/>
                  </a:lnTo>
                  <a:lnTo>
                    <a:pt x="3987" y="1112"/>
                  </a:lnTo>
                  <a:lnTo>
                    <a:pt x="3993" y="1112"/>
                  </a:lnTo>
                  <a:lnTo>
                    <a:pt x="4000" y="1106"/>
                  </a:lnTo>
                  <a:lnTo>
                    <a:pt x="4006" y="1112"/>
                  </a:lnTo>
                  <a:lnTo>
                    <a:pt x="4012" y="1112"/>
                  </a:lnTo>
                  <a:lnTo>
                    <a:pt x="4019" y="1112"/>
                  </a:lnTo>
                  <a:lnTo>
                    <a:pt x="4025" y="1112"/>
                  </a:lnTo>
                  <a:lnTo>
                    <a:pt x="4031" y="1112"/>
                  </a:lnTo>
                  <a:lnTo>
                    <a:pt x="4038" y="1112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265" name="Text Box 100"/>
          <p:cNvSpPr txBox="1">
            <a:spLocks noChangeArrowheads="1"/>
          </p:cNvSpPr>
          <p:nvPr/>
        </p:nvSpPr>
        <p:spPr bwMode="auto">
          <a:xfrm>
            <a:off x="4815336" y="91440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PA-2b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458" name="457 Grupo"/>
          <p:cNvGrpSpPr/>
          <p:nvPr/>
        </p:nvGrpSpPr>
        <p:grpSpPr>
          <a:xfrm>
            <a:off x="0" y="3581400"/>
            <a:ext cx="3276600" cy="1906833"/>
            <a:chOff x="0" y="3581400"/>
            <a:chExt cx="3276600" cy="1906833"/>
          </a:xfrm>
        </p:grpSpPr>
        <p:sp>
          <p:nvSpPr>
            <p:cNvPr id="270" name="Line 7"/>
            <p:cNvSpPr>
              <a:spLocks noChangeShapeType="1"/>
            </p:cNvSpPr>
            <p:nvPr/>
          </p:nvSpPr>
          <p:spPr bwMode="auto">
            <a:xfrm flipV="1">
              <a:off x="613876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1" name="Line 8"/>
            <p:cNvSpPr>
              <a:spLocks noChangeShapeType="1"/>
            </p:cNvSpPr>
            <p:nvPr/>
          </p:nvSpPr>
          <p:spPr bwMode="auto">
            <a:xfrm flipV="1">
              <a:off x="873712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2" name="Line 9"/>
            <p:cNvSpPr>
              <a:spLocks noChangeShapeType="1"/>
            </p:cNvSpPr>
            <p:nvPr/>
          </p:nvSpPr>
          <p:spPr bwMode="auto">
            <a:xfrm flipV="1">
              <a:off x="1133548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3" name="Line 10"/>
            <p:cNvSpPr>
              <a:spLocks noChangeShapeType="1"/>
            </p:cNvSpPr>
            <p:nvPr/>
          </p:nvSpPr>
          <p:spPr bwMode="auto">
            <a:xfrm flipV="1">
              <a:off x="1393384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4" name="Line 11"/>
            <p:cNvSpPr>
              <a:spLocks noChangeShapeType="1"/>
            </p:cNvSpPr>
            <p:nvPr/>
          </p:nvSpPr>
          <p:spPr bwMode="auto">
            <a:xfrm flipV="1">
              <a:off x="1653220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5" name="Line 12"/>
            <p:cNvSpPr>
              <a:spLocks noChangeShapeType="1"/>
            </p:cNvSpPr>
            <p:nvPr/>
          </p:nvSpPr>
          <p:spPr bwMode="auto">
            <a:xfrm flipV="1">
              <a:off x="1913056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6" name="Line 13"/>
            <p:cNvSpPr>
              <a:spLocks noChangeShapeType="1"/>
            </p:cNvSpPr>
            <p:nvPr/>
          </p:nvSpPr>
          <p:spPr bwMode="auto">
            <a:xfrm flipV="1">
              <a:off x="2176770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7" name="Line 14"/>
            <p:cNvSpPr>
              <a:spLocks noChangeShapeType="1"/>
            </p:cNvSpPr>
            <p:nvPr/>
          </p:nvSpPr>
          <p:spPr bwMode="auto">
            <a:xfrm flipV="1">
              <a:off x="2436606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8" name="Line 15"/>
            <p:cNvSpPr>
              <a:spLocks noChangeShapeType="1"/>
            </p:cNvSpPr>
            <p:nvPr/>
          </p:nvSpPr>
          <p:spPr bwMode="auto">
            <a:xfrm flipV="1">
              <a:off x="2695796" y="3621260"/>
              <a:ext cx="647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79" name="Line 16"/>
            <p:cNvSpPr>
              <a:spLocks noChangeShapeType="1"/>
            </p:cNvSpPr>
            <p:nvPr/>
          </p:nvSpPr>
          <p:spPr bwMode="auto">
            <a:xfrm flipV="1">
              <a:off x="2955632" y="3621260"/>
              <a:ext cx="647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0" name="Line 17"/>
            <p:cNvSpPr>
              <a:spLocks noChangeShapeType="1"/>
            </p:cNvSpPr>
            <p:nvPr/>
          </p:nvSpPr>
          <p:spPr bwMode="auto">
            <a:xfrm flipV="1">
              <a:off x="3215468" y="3621260"/>
              <a:ext cx="647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1" name="Line 18"/>
            <p:cNvSpPr>
              <a:spLocks noChangeShapeType="1"/>
            </p:cNvSpPr>
            <p:nvPr/>
          </p:nvSpPr>
          <p:spPr bwMode="auto">
            <a:xfrm flipV="1">
              <a:off x="613876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2" name="Line 19"/>
            <p:cNvSpPr>
              <a:spLocks noChangeShapeType="1"/>
            </p:cNvSpPr>
            <p:nvPr/>
          </p:nvSpPr>
          <p:spPr bwMode="auto">
            <a:xfrm flipV="1">
              <a:off x="1913056" y="3621260"/>
              <a:ext cx="646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3" name="Line 20"/>
            <p:cNvSpPr>
              <a:spLocks noChangeShapeType="1"/>
            </p:cNvSpPr>
            <p:nvPr/>
          </p:nvSpPr>
          <p:spPr bwMode="auto">
            <a:xfrm flipV="1">
              <a:off x="3215468" y="3621260"/>
              <a:ext cx="647" cy="15817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4" name="Line 21"/>
            <p:cNvSpPr>
              <a:spLocks noChangeShapeType="1"/>
            </p:cNvSpPr>
            <p:nvPr/>
          </p:nvSpPr>
          <p:spPr bwMode="auto">
            <a:xfrm>
              <a:off x="613876" y="5202966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5" name="Line 22"/>
            <p:cNvSpPr>
              <a:spLocks noChangeShapeType="1"/>
            </p:cNvSpPr>
            <p:nvPr/>
          </p:nvSpPr>
          <p:spPr bwMode="auto">
            <a:xfrm>
              <a:off x="613876" y="493663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6" name="Line 23"/>
            <p:cNvSpPr>
              <a:spLocks noChangeShapeType="1"/>
            </p:cNvSpPr>
            <p:nvPr/>
          </p:nvSpPr>
          <p:spPr bwMode="auto">
            <a:xfrm>
              <a:off x="613876" y="467573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7" name="Line 24"/>
            <p:cNvSpPr>
              <a:spLocks noChangeShapeType="1"/>
            </p:cNvSpPr>
            <p:nvPr/>
          </p:nvSpPr>
          <p:spPr bwMode="auto">
            <a:xfrm>
              <a:off x="613876" y="4409395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8" name="Line 25"/>
            <p:cNvSpPr>
              <a:spLocks noChangeShapeType="1"/>
            </p:cNvSpPr>
            <p:nvPr/>
          </p:nvSpPr>
          <p:spPr bwMode="auto">
            <a:xfrm>
              <a:off x="613876" y="4148495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89" name="Line 26"/>
            <p:cNvSpPr>
              <a:spLocks noChangeShapeType="1"/>
            </p:cNvSpPr>
            <p:nvPr/>
          </p:nvSpPr>
          <p:spPr bwMode="auto">
            <a:xfrm>
              <a:off x="613876" y="388216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0" name="Line 27"/>
            <p:cNvSpPr>
              <a:spLocks noChangeShapeType="1"/>
            </p:cNvSpPr>
            <p:nvPr/>
          </p:nvSpPr>
          <p:spPr bwMode="auto">
            <a:xfrm>
              <a:off x="613876" y="362126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1" name="Line 28"/>
            <p:cNvSpPr>
              <a:spLocks noChangeShapeType="1"/>
            </p:cNvSpPr>
            <p:nvPr/>
          </p:nvSpPr>
          <p:spPr bwMode="auto">
            <a:xfrm>
              <a:off x="613876" y="5202966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2" name="Line 29"/>
            <p:cNvSpPr>
              <a:spLocks noChangeShapeType="1"/>
            </p:cNvSpPr>
            <p:nvPr/>
          </p:nvSpPr>
          <p:spPr bwMode="auto">
            <a:xfrm>
              <a:off x="613876" y="493663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3" name="Line 30"/>
            <p:cNvSpPr>
              <a:spLocks noChangeShapeType="1"/>
            </p:cNvSpPr>
            <p:nvPr/>
          </p:nvSpPr>
          <p:spPr bwMode="auto">
            <a:xfrm>
              <a:off x="613876" y="467573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4" name="Line 31"/>
            <p:cNvSpPr>
              <a:spLocks noChangeShapeType="1"/>
            </p:cNvSpPr>
            <p:nvPr/>
          </p:nvSpPr>
          <p:spPr bwMode="auto">
            <a:xfrm>
              <a:off x="613876" y="4409395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5" name="Line 32"/>
            <p:cNvSpPr>
              <a:spLocks noChangeShapeType="1"/>
            </p:cNvSpPr>
            <p:nvPr/>
          </p:nvSpPr>
          <p:spPr bwMode="auto">
            <a:xfrm>
              <a:off x="613876" y="4148495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6" name="Line 33"/>
            <p:cNvSpPr>
              <a:spLocks noChangeShapeType="1"/>
            </p:cNvSpPr>
            <p:nvPr/>
          </p:nvSpPr>
          <p:spPr bwMode="auto">
            <a:xfrm>
              <a:off x="613876" y="388216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7" name="Line 34"/>
            <p:cNvSpPr>
              <a:spLocks noChangeShapeType="1"/>
            </p:cNvSpPr>
            <p:nvPr/>
          </p:nvSpPr>
          <p:spPr bwMode="auto">
            <a:xfrm>
              <a:off x="613876" y="3621260"/>
              <a:ext cx="2601592" cy="906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8" name="Line 35"/>
            <p:cNvSpPr>
              <a:spLocks noChangeShapeType="1"/>
            </p:cNvSpPr>
            <p:nvPr/>
          </p:nvSpPr>
          <p:spPr bwMode="auto">
            <a:xfrm flipH="1">
              <a:off x="288641" y="5202966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99" name="Line 36"/>
            <p:cNvSpPr>
              <a:spLocks noChangeShapeType="1"/>
            </p:cNvSpPr>
            <p:nvPr/>
          </p:nvSpPr>
          <p:spPr bwMode="auto">
            <a:xfrm flipH="1">
              <a:off x="288641" y="4808898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0" name="Line 37"/>
            <p:cNvSpPr>
              <a:spLocks noChangeShapeType="1"/>
            </p:cNvSpPr>
            <p:nvPr/>
          </p:nvSpPr>
          <p:spPr bwMode="auto">
            <a:xfrm flipH="1">
              <a:off x="288641" y="441483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1" name="Line 38"/>
            <p:cNvSpPr>
              <a:spLocks noChangeShapeType="1"/>
            </p:cNvSpPr>
            <p:nvPr/>
          </p:nvSpPr>
          <p:spPr bwMode="auto">
            <a:xfrm flipH="1">
              <a:off x="288641" y="4015327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2" name="Line 39"/>
            <p:cNvSpPr>
              <a:spLocks noChangeShapeType="1"/>
            </p:cNvSpPr>
            <p:nvPr/>
          </p:nvSpPr>
          <p:spPr bwMode="auto">
            <a:xfrm flipH="1">
              <a:off x="288641" y="362126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3" name="Line 40"/>
            <p:cNvSpPr>
              <a:spLocks noChangeShapeType="1"/>
            </p:cNvSpPr>
            <p:nvPr/>
          </p:nvSpPr>
          <p:spPr bwMode="auto">
            <a:xfrm flipH="1">
              <a:off x="267958" y="5202966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4" name="Line 41"/>
            <p:cNvSpPr>
              <a:spLocks noChangeShapeType="1"/>
            </p:cNvSpPr>
            <p:nvPr/>
          </p:nvSpPr>
          <p:spPr bwMode="auto">
            <a:xfrm flipH="1">
              <a:off x="267958" y="441483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5" name="Line 42"/>
            <p:cNvSpPr>
              <a:spLocks noChangeShapeType="1"/>
            </p:cNvSpPr>
            <p:nvPr/>
          </p:nvSpPr>
          <p:spPr bwMode="auto">
            <a:xfrm flipH="1">
              <a:off x="267958" y="362126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6" name="Line 43"/>
            <p:cNvSpPr>
              <a:spLocks noChangeShapeType="1"/>
            </p:cNvSpPr>
            <p:nvPr/>
          </p:nvSpPr>
          <p:spPr bwMode="auto">
            <a:xfrm flipV="1">
              <a:off x="304800" y="3627601"/>
              <a:ext cx="646" cy="157536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07" name="Rectangle 44"/>
            <p:cNvSpPr>
              <a:spLocks noChangeArrowheads="1"/>
            </p:cNvSpPr>
            <p:nvPr/>
          </p:nvSpPr>
          <p:spPr bwMode="auto">
            <a:xfrm>
              <a:off x="176938" y="5162200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08" name="Rectangle 45"/>
            <p:cNvSpPr>
              <a:spLocks noChangeArrowheads="1"/>
            </p:cNvSpPr>
            <p:nvPr/>
          </p:nvSpPr>
          <p:spPr bwMode="auto">
            <a:xfrm>
              <a:off x="152376" y="4374971"/>
              <a:ext cx="9991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50</a:t>
              </a:r>
              <a:endParaRPr lang="en-US" sz="800" dirty="0"/>
            </a:p>
          </p:txBody>
        </p:sp>
        <p:sp>
          <p:nvSpPr>
            <p:cNvPr id="309" name="Rectangle 46"/>
            <p:cNvSpPr>
              <a:spLocks noChangeArrowheads="1"/>
            </p:cNvSpPr>
            <p:nvPr/>
          </p:nvSpPr>
          <p:spPr bwMode="auto">
            <a:xfrm>
              <a:off x="0" y="3581400"/>
              <a:ext cx="22121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   100</a:t>
              </a:r>
              <a:endParaRPr lang="en-US" sz="800" dirty="0"/>
            </a:p>
          </p:txBody>
        </p:sp>
        <p:sp>
          <p:nvSpPr>
            <p:cNvPr id="310" name="Rectangle 47"/>
            <p:cNvSpPr>
              <a:spLocks noChangeArrowheads="1"/>
            </p:cNvSpPr>
            <p:nvPr/>
          </p:nvSpPr>
          <p:spPr bwMode="auto">
            <a:xfrm rot="16200000">
              <a:off x="-271873" y="4387495"/>
              <a:ext cx="663643" cy="119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311" name="Line 48"/>
            <p:cNvSpPr>
              <a:spLocks noChangeShapeType="1"/>
            </p:cNvSpPr>
            <p:nvPr/>
          </p:nvSpPr>
          <p:spPr bwMode="auto">
            <a:xfrm flipH="1">
              <a:off x="597717" y="5202966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2" name="Line 49"/>
            <p:cNvSpPr>
              <a:spLocks noChangeShapeType="1"/>
            </p:cNvSpPr>
            <p:nvPr/>
          </p:nvSpPr>
          <p:spPr bwMode="auto">
            <a:xfrm flipH="1">
              <a:off x="597717" y="493663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3" name="Line 50"/>
            <p:cNvSpPr>
              <a:spLocks noChangeShapeType="1"/>
            </p:cNvSpPr>
            <p:nvPr/>
          </p:nvSpPr>
          <p:spPr bwMode="auto">
            <a:xfrm flipH="1">
              <a:off x="597717" y="467573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4" name="Line 51"/>
            <p:cNvSpPr>
              <a:spLocks noChangeShapeType="1"/>
            </p:cNvSpPr>
            <p:nvPr/>
          </p:nvSpPr>
          <p:spPr bwMode="auto">
            <a:xfrm flipH="1">
              <a:off x="597717" y="4409395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5" name="Line 52"/>
            <p:cNvSpPr>
              <a:spLocks noChangeShapeType="1"/>
            </p:cNvSpPr>
            <p:nvPr/>
          </p:nvSpPr>
          <p:spPr bwMode="auto">
            <a:xfrm flipH="1">
              <a:off x="597717" y="4148495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6" name="Line 53"/>
            <p:cNvSpPr>
              <a:spLocks noChangeShapeType="1"/>
            </p:cNvSpPr>
            <p:nvPr/>
          </p:nvSpPr>
          <p:spPr bwMode="auto">
            <a:xfrm flipH="1">
              <a:off x="597717" y="388216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7" name="Line 54"/>
            <p:cNvSpPr>
              <a:spLocks noChangeShapeType="1"/>
            </p:cNvSpPr>
            <p:nvPr/>
          </p:nvSpPr>
          <p:spPr bwMode="auto">
            <a:xfrm flipH="1">
              <a:off x="597717" y="3621260"/>
              <a:ext cx="16159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8" name="Line 55"/>
            <p:cNvSpPr>
              <a:spLocks noChangeShapeType="1"/>
            </p:cNvSpPr>
            <p:nvPr/>
          </p:nvSpPr>
          <p:spPr bwMode="auto">
            <a:xfrm flipH="1">
              <a:off x="577034" y="5202966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19" name="Line 56"/>
            <p:cNvSpPr>
              <a:spLocks noChangeShapeType="1"/>
            </p:cNvSpPr>
            <p:nvPr/>
          </p:nvSpPr>
          <p:spPr bwMode="auto">
            <a:xfrm flipH="1">
              <a:off x="577034" y="493663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0" name="Line 57"/>
            <p:cNvSpPr>
              <a:spLocks noChangeShapeType="1"/>
            </p:cNvSpPr>
            <p:nvPr/>
          </p:nvSpPr>
          <p:spPr bwMode="auto">
            <a:xfrm flipH="1">
              <a:off x="577034" y="467573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1" name="Line 58"/>
            <p:cNvSpPr>
              <a:spLocks noChangeShapeType="1"/>
            </p:cNvSpPr>
            <p:nvPr/>
          </p:nvSpPr>
          <p:spPr bwMode="auto">
            <a:xfrm flipH="1">
              <a:off x="577034" y="4409395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2" name="Line 59"/>
            <p:cNvSpPr>
              <a:spLocks noChangeShapeType="1"/>
            </p:cNvSpPr>
            <p:nvPr/>
          </p:nvSpPr>
          <p:spPr bwMode="auto">
            <a:xfrm flipH="1">
              <a:off x="577034" y="4148495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3" name="Line 60"/>
            <p:cNvSpPr>
              <a:spLocks noChangeShapeType="1"/>
            </p:cNvSpPr>
            <p:nvPr/>
          </p:nvSpPr>
          <p:spPr bwMode="auto">
            <a:xfrm flipH="1">
              <a:off x="577034" y="388216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4" name="Line 61"/>
            <p:cNvSpPr>
              <a:spLocks noChangeShapeType="1"/>
            </p:cNvSpPr>
            <p:nvPr/>
          </p:nvSpPr>
          <p:spPr bwMode="auto">
            <a:xfrm flipH="1">
              <a:off x="577034" y="3621260"/>
              <a:ext cx="36843" cy="9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5" name="Line 62"/>
            <p:cNvSpPr>
              <a:spLocks noChangeShapeType="1"/>
            </p:cNvSpPr>
            <p:nvPr/>
          </p:nvSpPr>
          <p:spPr bwMode="auto">
            <a:xfrm flipV="1">
              <a:off x="613876" y="3627601"/>
              <a:ext cx="646" cy="157536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26" name="Rectangle 63"/>
            <p:cNvSpPr>
              <a:spLocks noChangeArrowheads="1"/>
            </p:cNvSpPr>
            <p:nvPr/>
          </p:nvSpPr>
          <p:spPr bwMode="auto">
            <a:xfrm>
              <a:off x="506582" y="5162200"/>
              <a:ext cx="8118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327" name="Rectangle 64"/>
            <p:cNvSpPr>
              <a:spLocks noChangeArrowheads="1"/>
            </p:cNvSpPr>
            <p:nvPr/>
          </p:nvSpPr>
          <p:spPr bwMode="auto">
            <a:xfrm>
              <a:off x="523386" y="4901299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28" name="Rectangle 65"/>
            <p:cNvSpPr>
              <a:spLocks noChangeArrowheads="1"/>
            </p:cNvSpPr>
            <p:nvPr/>
          </p:nvSpPr>
          <p:spPr bwMode="auto">
            <a:xfrm>
              <a:off x="523386" y="4634965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329" name="Rectangle 66"/>
            <p:cNvSpPr>
              <a:spLocks noChangeArrowheads="1"/>
            </p:cNvSpPr>
            <p:nvPr/>
          </p:nvSpPr>
          <p:spPr bwMode="auto">
            <a:xfrm>
              <a:off x="523386" y="4374971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330" name="Rectangle 67"/>
            <p:cNvSpPr>
              <a:spLocks noChangeArrowheads="1"/>
            </p:cNvSpPr>
            <p:nvPr/>
          </p:nvSpPr>
          <p:spPr bwMode="auto">
            <a:xfrm>
              <a:off x="523386" y="4108635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331" name="Rectangle 68"/>
            <p:cNvSpPr>
              <a:spLocks noChangeArrowheads="1"/>
            </p:cNvSpPr>
            <p:nvPr/>
          </p:nvSpPr>
          <p:spPr bwMode="auto">
            <a:xfrm>
              <a:off x="523386" y="3847735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332" name="Rectangle 69"/>
            <p:cNvSpPr>
              <a:spLocks noChangeArrowheads="1"/>
            </p:cNvSpPr>
            <p:nvPr/>
          </p:nvSpPr>
          <p:spPr bwMode="auto">
            <a:xfrm>
              <a:off x="523386" y="3581400"/>
              <a:ext cx="49957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333" name="Rectangle 70"/>
            <p:cNvSpPr>
              <a:spLocks noChangeArrowheads="1"/>
            </p:cNvSpPr>
            <p:nvPr/>
          </p:nvSpPr>
          <p:spPr bwMode="auto">
            <a:xfrm rot="16200000">
              <a:off x="294780" y="4399271"/>
              <a:ext cx="291747" cy="119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mVolts</a:t>
              </a:r>
              <a:endParaRPr lang="en-US" sz="800"/>
            </a:p>
          </p:txBody>
        </p:sp>
        <p:sp>
          <p:nvSpPr>
            <p:cNvPr id="334" name="Line 71"/>
            <p:cNvSpPr>
              <a:spLocks noChangeShapeType="1"/>
            </p:cNvSpPr>
            <p:nvPr/>
          </p:nvSpPr>
          <p:spPr bwMode="auto">
            <a:xfrm>
              <a:off x="613876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5" name="Line 72"/>
            <p:cNvSpPr>
              <a:spLocks noChangeShapeType="1"/>
            </p:cNvSpPr>
            <p:nvPr/>
          </p:nvSpPr>
          <p:spPr bwMode="auto">
            <a:xfrm>
              <a:off x="873712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6" name="Line 73"/>
            <p:cNvSpPr>
              <a:spLocks noChangeShapeType="1"/>
            </p:cNvSpPr>
            <p:nvPr/>
          </p:nvSpPr>
          <p:spPr bwMode="auto">
            <a:xfrm>
              <a:off x="1133548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7" name="Line 74"/>
            <p:cNvSpPr>
              <a:spLocks noChangeShapeType="1"/>
            </p:cNvSpPr>
            <p:nvPr/>
          </p:nvSpPr>
          <p:spPr bwMode="auto">
            <a:xfrm>
              <a:off x="1393384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8" name="Line 75"/>
            <p:cNvSpPr>
              <a:spLocks noChangeShapeType="1"/>
            </p:cNvSpPr>
            <p:nvPr/>
          </p:nvSpPr>
          <p:spPr bwMode="auto">
            <a:xfrm>
              <a:off x="1653220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39" name="Line 76"/>
            <p:cNvSpPr>
              <a:spLocks noChangeShapeType="1"/>
            </p:cNvSpPr>
            <p:nvPr/>
          </p:nvSpPr>
          <p:spPr bwMode="auto">
            <a:xfrm>
              <a:off x="1913056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0" name="Line 77"/>
            <p:cNvSpPr>
              <a:spLocks noChangeShapeType="1"/>
            </p:cNvSpPr>
            <p:nvPr/>
          </p:nvSpPr>
          <p:spPr bwMode="auto">
            <a:xfrm>
              <a:off x="2176770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1" name="Line 78"/>
            <p:cNvSpPr>
              <a:spLocks noChangeShapeType="1"/>
            </p:cNvSpPr>
            <p:nvPr/>
          </p:nvSpPr>
          <p:spPr bwMode="auto">
            <a:xfrm>
              <a:off x="2436606" y="5202966"/>
              <a:ext cx="646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2" name="Line 79"/>
            <p:cNvSpPr>
              <a:spLocks noChangeShapeType="1"/>
            </p:cNvSpPr>
            <p:nvPr/>
          </p:nvSpPr>
          <p:spPr bwMode="auto">
            <a:xfrm>
              <a:off x="2695796" y="5202966"/>
              <a:ext cx="647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3" name="Line 80"/>
            <p:cNvSpPr>
              <a:spLocks noChangeShapeType="1"/>
            </p:cNvSpPr>
            <p:nvPr/>
          </p:nvSpPr>
          <p:spPr bwMode="auto">
            <a:xfrm>
              <a:off x="2955632" y="5202966"/>
              <a:ext cx="647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4" name="Line 81"/>
            <p:cNvSpPr>
              <a:spLocks noChangeShapeType="1"/>
            </p:cNvSpPr>
            <p:nvPr/>
          </p:nvSpPr>
          <p:spPr bwMode="auto">
            <a:xfrm>
              <a:off x="3215468" y="5202966"/>
              <a:ext cx="647" cy="226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5" name="Line 82"/>
            <p:cNvSpPr>
              <a:spLocks noChangeShapeType="1"/>
            </p:cNvSpPr>
            <p:nvPr/>
          </p:nvSpPr>
          <p:spPr bwMode="auto">
            <a:xfrm>
              <a:off x="613876" y="5202966"/>
              <a:ext cx="646" cy="516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6" name="Line 83"/>
            <p:cNvSpPr>
              <a:spLocks noChangeShapeType="1"/>
            </p:cNvSpPr>
            <p:nvPr/>
          </p:nvSpPr>
          <p:spPr bwMode="auto">
            <a:xfrm>
              <a:off x="1913056" y="5202966"/>
              <a:ext cx="646" cy="516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7" name="Line 84"/>
            <p:cNvSpPr>
              <a:spLocks noChangeShapeType="1"/>
            </p:cNvSpPr>
            <p:nvPr/>
          </p:nvSpPr>
          <p:spPr bwMode="auto">
            <a:xfrm>
              <a:off x="3215468" y="5202966"/>
              <a:ext cx="647" cy="516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8" name="Line 85"/>
            <p:cNvSpPr>
              <a:spLocks noChangeShapeType="1"/>
            </p:cNvSpPr>
            <p:nvPr/>
          </p:nvSpPr>
          <p:spPr bwMode="auto">
            <a:xfrm>
              <a:off x="613876" y="5202966"/>
              <a:ext cx="2601592" cy="906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49" name="Rectangle 86"/>
            <p:cNvSpPr>
              <a:spLocks noChangeArrowheads="1"/>
            </p:cNvSpPr>
            <p:nvPr/>
          </p:nvSpPr>
          <p:spPr bwMode="auto">
            <a:xfrm>
              <a:off x="578974" y="5266379"/>
              <a:ext cx="9991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350" name="Rectangle 87"/>
            <p:cNvSpPr>
              <a:spLocks noChangeArrowheads="1"/>
            </p:cNvSpPr>
            <p:nvPr/>
          </p:nvSpPr>
          <p:spPr bwMode="auto">
            <a:xfrm>
              <a:off x="1878152" y="5266379"/>
              <a:ext cx="9991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51" name="Rectangle 88"/>
            <p:cNvSpPr>
              <a:spLocks noChangeArrowheads="1"/>
            </p:cNvSpPr>
            <p:nvPr/>
          </p:nvSpPr>
          <p:spPr bwMode="auto">
            <a:xfrm>
              <a:off x="3176687" y="5266379"/>
              <a:ext cx="99913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352" name="Rectangle 89"/>
            <p:cNvSpPr>
              <a:spLocks noChangeArrowheads="1"/>
            </p:cNvSpPr>
            <p:nvPr/>
          </p:nvSpPr>
          <p:spPr bwMode="auto">
            <a:xfrm>
              <a:off x="1826444" y="5365122"/>
              <a:ext cx="3372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353" name="Freeform 90"/>
            <p:cNvSpPr>
              <a:spLocks/>
            </p:cNvSpPr>
            <p:nvPr/>
          </p:nvSpPr>
          <p:spPr bwMode="auto">
            <a:xfrm>
              <a:off x="613876" y="3974562"/>
              <a:ext cx="2597713" cy="943951"/>
            </a:xfrm>
            <a:custGeom>
              <a:avLst/>
              <a:gdLst/>
              <a:ahLst/>
              <a:cxnLst>
                <a:cxn ang="0">
                  <a:pos x="58" y="1036"/>
                </a:cxn>
                <a:cxn ang="0">
                  <a:pos x="121" y="1023"/>
                </a:cxn>
                <a:cxn ang="0">
                  <a:pos x="185" y="1030"/>
                </a:cxn>
                <a:cxn ang="0">
                  <a:pos x="249" y="1023"/>
                </a:cxn>
                <a:cxn ang="0">
                  <a:pos x="313" y="1017"/>
                </a:cxn>
                <a:cxn ang="0">
                  <a:pos x="377" y="1030"/>
                </a:cxn>
                <a:cxn ang="0">
                  <a:pos x="440" y="1017"/>
                </a:cxn>
                <a:cxn ang="0">
                  <a:pos x="504" y="1023"/>
                </a:cxn>
                <a:cxn ang="0">
                  <a:pos x="568" y="1023"/>
                </a:cxn>
                <a:cxn ang="0">
                  <a:pos x="632" y="1023"/>
                </a:cxn>
                <a:cxn ang="0">
                  <a:pos x="695" y="1030"/>
                </a:cxn>
                <a:cxn ang="0">
                  <a:pos x="759" y="1036"/>
                </a:cxn>
                <a:cxn ang="0">
                  <a:pos x="823" y="1010"/>
                </a:cxn>
                <a:cxn ang="0">
                  <a:pos x="887" y="1004"/>
                </a:cxn>
                <a:cxn ang="0">
                  <a:pos x="951" y="1010"/>
                </a:cxn>
                <a:cxn ang="0">
                  <a:pos x="1014" y="1017"/>
                </a:cxn>
                <a:cxn ang="0">
                  <a:pos x="1078" y="1010"/>
                </a:cxn>
                <a:cxn ang="0">
                  <a:pos x="1142" y="1017"/>
                </a:cxn>
                <a:cxn ang="0">
                  <a:pos x="1206" y="1017"/>
                </a:cxn>
                <a:cxn ang="0">
                  <a:pos x="1270" y="1017"/>
                </a:cxn>
                <a:cxn ang="0">
                  <a:pos x="1333" y="1010"/>
                </a:cxn>
                <a:cxn ang="0">
                  <a:pos x="1397" y="1017"/>
                </a:cxn>
                <a:cxn ang="0">
                  <a:pos x="1461" y="1010"/>
                </a:cxn>
                <a:cxn ang="0">
                  <a:pos x="1525" y="1010"/>
                </a:cxn>
                <a:cxn ang="0">
                  <a:pos x="1589" y="1010"/>
                </a:cxn>
                <a:cxn ang="0">
                  <a:pos x="1652" y="1010"/>
                </a:cxn>
                <a:cxn ang="0">
                  <a:pos x="1716" y="1010"/>
                </a:cxn>
                <a:cxn ang="0">
                  <a:pos x="1780" y="1010"/>
                </a:cxn>
                <a:cxn ang="0">
                  <a:pos x="1844" y="1010"/>
                </a:cxn>
                <a:cxn ang="0">
                  <a:pos x="1907" y="1004"/>
                </a:cxn>
                <a:cxn ang="0">
                  <a:pos x="1971" y="1004"/>
                </a:cxn>
                <a:cxn ang="0">
                  <a:pos x="2035" y="1010"/>
                </a:cxn>
                <a:cxn ang="0">
                  <a:pos x="2099" y="1010"/>
                </a:cxn>
                <a:cxn ang="0">
                  <a:pos x="2163" y="1004"/>
                </a:cxn>
                <a:cxn ang="0">
                  <a:pos x="2226" y="1004"/>
                </a:cxn>
                <a:cxn ang="0">
                  <a:pos x="2290" y="1004"/>
                </a:cxn>
                <a:cxn ang="0">
                  <a:pos x="2354" y="1004"/>
                </a:cxn>
                <a:cxn ang="0">
                  <a:pos x="2418" y="1004"/>
                </a:cxn>
                <a:cxn ang="0">
                  <a:pos x="2482" y="1004"/>
                </a:cxn>
                <a:cxn ang="0">
                  <a:pos x="2545" y="1004"/>
                </a:cxn>
                <a:cxn ang="0">
                  <a:pos x="2609" y="1004"/>
                </a:cxn>
                <a:cxn ang="0">
                  <a:pos x="2673" y="991"/>
                </a:cxn>
                <a:cxn ang="0">
                  <a:pos x="2737" y="985"/>
                </a:cxn>
                <a:cxn ang="0">
                  <a:pos x="2800" y="991"/>
                </a:cxn>
                <a:cxn ang="0">
                  <a:pos x="2864" y="991"/>
                </a:cxn>
                <a:cxn ang="0">
                  <a:pos x="2928" y="991"/>
                </a:cxn>
                <a:cxn ang="0">
                  <a:pos x="2992" y="991"/>
                </a:cxn>
                <a:cxn ang="0">
                  <a:pos x="3056" y="985"/>
                </a:cxn>
                <a:cxn ang="0">
                  <a:pos x="3119" y="978"/>
                </a:cxn>
                <a:cxn ang="0">
                  <a:pos x="3183" y="959"/>
                </a:cxn>
                <a:cxn ang="0">
                  <a:pos x="3247" y="946"/>
                </a:cxn>
                <a:cxn ang="0">
                  <a:pos x="3311" y="946"/>
                </a:cxn>
                <a:cxn ang="0">
                  <a:pos x="3375" y="927"/>
                </a:cxn>
                <a:cxn ang="0">
                  <a:pos x="3438" y="262"/>
                </a:cxn>
                <a:cxn ang="0">
                  <a:pos x="3502" y="793"/>
                </a:cxn>
                <a:cxn ang="0">
                  <a:pos x="3566" y="940"/>
                </a:cxn>
                <a:cxn ang="0">
                  <a:pos x="3630" y="966"/>
                </a:cxn>
                <a:cxn ang="0">
                  <a:pos x="3694" y="978"/>
                </a:cxn>
                <a:cxn ang="0">
                  <a:pos x="3757" y="978"/>
                </a:cxn>
                <a:cxn ang="0">
                  <a:pos x="3821" y="978"/>
                </a:cxn>
                <a:cxn ang="0">
                  <a:pos x="3885" y="978"/>
                </a:cxn>
                <a:cxn ang="0">
                  <a:pos x="3949" y="978"/>
                </a:cxn>
                <a:cxn ang="0">
                  <a:pos x="4012" y="978"/>
                </a:cxn>
              </a:cxnLst>
              <a:rect l="0" t="0" r="r" b="b"/>
              <a:pathLst>
                <a:path w="4019" h="1042">
                  <a:moveTo>
                    <a:pt x="0" y="1010"/>
                  </a:moveTo>
                  <a:lnTo>
                    <a:pt x="7" y="1010"/>
                  </a:lnTo>
                  <a:lnTo>
                    <a:pt x="13" y="1017"/>
                  </a:lnTo>
                  <a:lnTo>
                    <a:pt x="19" y="1023"/>
                  </a:lnTo>
                  <a:lnTo>
                    <a:pt x="26" y="1023"/>
                  </a:lnTo>
                  <a:lnTo>
                    <a:pt x="32" y="1030"/>
                  </a:lnTo>
                  <a:lnTo>
                    <a:pt x="38" y="1030"/>
                  </a:lnTo>
                  <a:lnTo>
                    <a:pt x="45" y="1030"/>
                  </a:lnTo>
                  <a:lnTo>
                    <a:pt x="51" y="1036"/>
                  </a:lnTo>
                  <a:lnTo>
                    <a:pt x="58" y="1036"/>
                  </a:lnTo>
                  <a:lnTo>
                    <a:pt x="64" y="1030"/>
                  </a:lnTo>
                  <a:lnTo>
                    <a:pt x="70" y="1030"/>
                  </a:lnTo>
                  <a:lnTo>
                    <a:pt x="77" y="1030"/>
                  </a:lnTo>
                  <a:lnTo>
                    <a:pt x="83" y="1023"/>
                  </a:lnTo>
                  <a:lnTo>
                    <a:pt x="90" y="1023"/>
                  </a:lnTo>
                  <a:lnTo>
                    <a:pt x="96" y="1023"/>
                  </a:lnTo>
                  <a:lnTo>
                    <a:pt x="102" y="1017"/>
                  </a:lnTo>
                  <a:lnTo>
                    <a:pt x="109" y="1017"/>
                  </a:lnTo>
                  <a:lnTo>
                    <a:pt x="115" y="1017"/>
                  </a:lnTo>
                  <a:lnTo>
                    <a:pt x="121" y="1023"/>
                  </a:lnTo>
                  <a:lnTo>
                    <a:pt x="128" y="1023"/>
                  </a:lnTo>
                  <a:lnTo>
                    <a:pt x="134" y="1030"/>
                  </a:lnTo>
                  <a:lnTo>
                    <a:pt x="141" y="1030"/>
                  </a:lnTo>
                  <a:lnTo>
                    <a:pt x="147" y="1036"/>
                  </a:lnTo>
                  <a:lnTo>
                    <a:pt x="153" y="1036"/>
                  </a:lnTo>
                  <a:lnTo>
                    <a:pt x="160" y="1036"/>
                  </a:lnTo>
                  <a:lnTo>
                    <a:pt x="166" y="1036"/>
                  </a:lnTo>
                  <a:lnTo>
                    <a:pt x="172" y="1036"/>
                  </a:lnTo>
                  <a:lnTo>
                    <a:pt x="179" y="1036"/>
                  </a:lnTo>
                  <a:lnTo>
                    <a:pt x="185" y="1030"/>
                  </a:lnTo>
                  <a:lnTo>
                    <a:pt x="192" y="1030"/>
                  </a:lnTo>
                  <a:lnTo>
                    <a:pt x="198" y="1023"/>
                  </a:lnTo>
                  <a:lnTo>
                    <a:pt x="204" y="1023"/>
                  </a:lnTo>
                  <a:lnTo>
                    <a:pt x="211" y="1017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230" y="1017"/>
                  </a:lnTo>
                  <a:lnTo>
                    <a:pt x="236" y="1017"/>
                  </a:lnTo>
                  <a:lnTo>
                    <a:pt x="243" y="1017"/>
                  </a:lnTo>
                  <a:lnTo>
                    <a:pt x="249" y="1023"/>
                  </a:lnTo>
                  <a:lnTo>
                    <a:pt x="255" y="1023"/>
                  </a:lnTo>
                  <a:lnTo>
                    <a:pt x="262" y="1023"/>
                  </a:lnTo>
                  <a:lnTo>
                    <a:pt x="268" y="1023"/>
                  </a:lnTo>
                  <a:lnTo>
                    <a:pt x="275" y="1023"/>
                  </a:lnTo>
                  <a:lnTo>
                    <a:pt x="281" y="1030"/>
                  </a:lnTo>
                  <a:lnTo>
                    <a:pt x="287" y="1023"/>
                  </a:lnTo>
                  <a:lnTo>
                    <a:pt x="294" y="1023"/>
                  </a:lnTo>
                  <a:lnTo>
                    <a:pt x="300" y="1023"/>
                  </a:lnTo>
                  <a:lnTo>
                    <a:pt x="306" y="1023"/>
                  </a:lnTo>
                  <a:lnTo>
                    <a:pt x="313" y="1017"/>
                  </a:lnTo>
                  <a:lnTo>
                    <a:pt x="319" y="1017"/>
                  </a:lnTo>
                  <a:lnTo>
                    <a:pt x="326" y="1010"/>
                  </a:lnTo>
                  <a:lnTo>
                    <a:pt x="332" y="1004"/>
                  </a:lnTo>
                  <a:lnTo>
                    <a:pt x="338" y="1004"/>
                  </a:lnTo>
                  <a:lnTo>
                    <a:pt x="345" y="1010"/>
                  </a:lnTo>
                  <a:lnTo>
                    <a:pt x="351" y="1017"/>
                  </a:lnTo>
                  <a:lnTo>
                    <a:pt x="357" y="1023"/>
                  </a:lnTo>
                  <a:lnTo>
                    <a:pt x="364" y="1023"/>
                  </a:lnTo>
                  <a:lnTo>
                    <a:pt x="370" y="1023"/>
                  </a:lnTo>
                  <a:lnTo>
                    <a:pt x="377" y="1030"/>
                  </a:lnTo>
                  <a:lnTo>
                    <a:pt x="383" y="1030"/>
                  </a:lnTo>
                  <a:lnTo>
                    <a:pt x="389" y="1030"/>
                  </a:lnTo>
                  <a:lnTo>
                    <a:pt x="396" y="1023"/>
                  </a:lnTo>
                  <a:lnTo>
                    <a:pt x="402" y="1023"/>
                  </a:lnTo>
                  <a:lnTo>
                    <a:pt x="408" y="1023"/>
                  </a:lnTo>
                  <a:lnTo>
                    <a:pt x="415" y="1023"/>
                  </a:lnTo>
                  <a:lnTo>
                    <a:pt x="421" y="1017"/>
                  </a:lnTo>
                  <a:lnTo>
                    <a:pt x="428" y="1017"/>
                  </a:lnTo>
                  <a:lnTo>
                    <a:pt x="434" y="1017"/>
                  </a:lnTo>
                  <a:lnTo>
                    <a:pt x="440" y="1017"/>
                  </a:lnTo>
                  <a:lnTo>
                    <a:pt x="447" y="1017"/>
                  </a:lnTo>
                  <a:lnTo>
                    <a:pt x="453" y="1023"/>
                  </a:lnTo>
                  <a:lnTo>
                    <a:pt x="459" y="1017"/>
                  </a:lnTo>
                  <a:lnTo>
                    <a:pt x="466" y="1023"/>
                  </a:lnTo>
                  <a:lnTo>
                    <a:pt x="472" y="1023"/>
                  </a:lnTo>
                  <a:lnTo>
                    <a:pt x="479" y="1023"/>
                  </a:lnTo>
                  <a:lnTo>
                    <a:pt x="485" y="1023"/>
                  </a:lnTo>
                  <a:lnTo>
                    <a:pt x="491" y="1023"/>
                  </a:lnTo>
                  <a:lnTo>
                    <a:pt x="498" y="1023"/>
                  </a:lnTo>
                  <a:lnTo>
                    <a:pt x="504" y="1023"/>
                  </a:lnTo>
                  <a:lnTo>
                    <a:pt x="511" y="1023"/>
                  </a:lnTo>
                  <a:lnTo>
                    <a:pt x="517" y="1023"/>
                  </a:lnTo>
                  <a:lnTo>
                    <a:pt x="523" y="1023"/>
                  </a:lnTo>
                  <a:lnTo>
                    <a:pt x="530" y="1023"/>
                  </a:lnTo>
                  <a:lnTo>
                    <a:pt x="536" y="1023"/>
                  </a:lnTo>
                  <a:lnTo>
                    <a:pt x="542" y="1023"/>
                  </a:lnTo>
                  <a:lnTo>
                    <a:pt x="549" y="1023"/>
                  </a:lnTo>
                  <a:lnTo>
                    <a:pt x="555" y="1023"/>
                  </a:lnTo>
                  <a:lnTo>
                    <a:pt x="562" y="1023"/>
                  </a:lnTo>
                  <a:lnTo>
                    <a:pt x="568" y="1023"/>
                  </a:lnTo>
                  <a:lnTo>
                    <a:pt x="574" y="1023"/>
                  </a:lnTo>
                  <a:lnTo>
                    <a:pt x="581" y="1023"/>
                  </a:lnTo>
                  <a:lnTo>
                    <a:pt x="587" y="1023"/>
                  </a:lnTo>
                  <a:lnTo>
                    <a:pt x="593" y="1023"/>
                  </a:lnTo>
                  <a:lnTo>
                    <a:pt x="600" y="1023"/>
                  </a:lnTo>
                  <a:lnTo>
                    <a:pt x="606" y="1023"/>
                  </a:lnTo>
                  <a:lnTo>
                    <a:pt x="613" y="1023"/>
                  </a:lnTo>
                  <a:lnTo>
                    <a:pt x="619" y="1023"/>
                  </a:lnTo>
                  <a:lnTo>
                    <a:pt x="625" y="1023"/>
                  </a:lnTo>
                  <a:lnTo>
                    <a:pt x="632" y="1023"/>
                  </a:lnTo>
                  <a:lnTo>
                    <a:pt x="638" y="1030"/>
                  </a:lnTo>
                  <a:lnTo>
                    <a:pt x="644" y="1030"/>
                  </a:lnTo>
                  <a:lnTo>
                    <a:pt x="651" y="1030"/>
                  </a:lnTo>
                  <a:lnTo>
                    <a:pt x="657" y="1030"/>
                  </a:lnTo>
                  <a:lnTo>
                    <a:pt x="664" y="1030"/>
                  </a:lnTo>
                  <a:lnTo>
                    <a:pt x="670" y="1030"/>
                  </a:lnTo>
                  <a:lnTo>
                    <a:pt x="676" y="1030"/>
                  </a:lnTo>
                  <a:lnTo>
                    <a:pt x="683" y="1030"/>
                  </a:lnTo>
                  <a:lnTo>
                    <a:pt x="689" y="1030"/>
                  </a:lnTo>
                  <a:lnTo>
                    <a:pt x="695" y="1030"/>
                  </a:lnTo>
                  <a:lnTo>
                    <a:pt x="702" y="1036"/>
                  </a:lnTo>
                  <a:lnTo>
                    <a:pt x="708" y="1036"/>
                  </a:lnTo>
                  <a:lnTo>
                    <a:pt x="715" y="1036"/>
                  </a:lnTo>
                  <a:lnTo>
                    <a:pt x="721" y="1042"/>
                  </a:lnTo>
                  <a:lnTo>
                    <a:pt x="727" y="1042"/>
                  </a:lnTo>
                  <a:lnTo>
                    <a:pt x="734" y="1042"/>
                  </a:lnTo>
                  <a:lnTo>
                    <a:pt x="740" y="1042"/>
                  </a:lnTo>
                  <a:lnTo>
                    <a:pt x="747" y="1042"/>
                  </a:lnTo>
                  <a:lnTo>
                    <a:pt x="753" y="1036"/>
                  </a:lnTo>
                  <a:lnTo>
                    <a:pt x="759" y="1036"/>
                  </a:lnTo>
                  <a:lnTo>
                    <a:pt x="766" y="1036"/>
                  </a:lnTo>
                  <a:lnTo>
                    <a:pt x="772" y="1030"/>
                  </a:lnTo>
                  <a:lnTo>
                    <a:pt x="778" y="1023"/>
                  </a:lnTo>
                  <a:lnTo>
                    <a:pt x="785" y="1023"/>
                  </a:lnTo>
                  <a:lnTo>
                    <a:pt x="791" y="1017"/>
                  </a:lnTo>
                  <a:lnTo>
                    <a:pt x="798" y="1017"/>
                  </a:lnTo>
                  <a:lnTo>
                    <a:pt x="804" y="1017"/>
                  </a:lnTo>
                  <a:lnTo>
                    <a:pt x="810" y="1010"/>
                  </a:lnTo>
                  <a:lnTo>
                    <a:pt x="817" y="1010"/>
                  </a:lnTo>
                  <a:lnTo>
                    <a:pt x="823" y="1010"/>
                  </a:lnTo>
                  <a:lnTo>
                    <a:pt x="829" y="1010"/>
                  </a:lnTo>
                  <a:lnTo>
                    <a:pt x="836" y="1010"/>
                  </a:lnTo>
                  <a:lnTo>
                    <a:pt x="842" y="1010"/>
                  </a:lnTo>
                  <a:lnTo>
                    <a:pt x="849" y="1010"/>
                  </a:lnTo>
                  <a:lnTo>
                    <a:pt x="855" y="1004"/>
                  </a:lnTo>
                  <a:lnTo>
                    <a:pt x="861" y="1010"/>
                  </a:lnTo>
                  <a:lnTo>
                    <a:pt x="868" y="1004"/>
                  </a:lnTo>
                  <a:lnTo>
                    <a:pt x="874" y="1004"/>
                  </a:lnTo>
                  <a:lnTo>
                    <a:pt x="880" y="1010"/>
                  </a:lnTo>
                  <a:lnTo>
                    <a:pt x="887" y="1004"/>
                  </a:lnTo>
                  <a:lnTo>
                    <a:pt x="893" y="1004"/>
                  </a:lnTo>
                  <a:lnTo>
                    <a:pt x="900" y="1004"/>
                  </a:lnTo>
                  <a:lnTo>
                    <a:pt x="906" y="1004"/>
                  </a:lnTo>
                  <a:lnTo>
                    <a:pt x="912" y="1010"/>
                  </a:lnTo>
                  <a:lnTo>
                    <a:pt x="919" y="1010"/>
                  </a:lnTo>
                  <a:lnTo>
                    <a:pt x="925" y="1010"/>
                  </a:lnTo>
                  <a:lnTo>
                    <a:pt x="932" y="1010"/>
                  </a:lnTo>
                  <a:lnTo>
                    <a:pt x="938" y="1010"/>
                  </a:lnTo>
                  <a:lnTo>
                    <a:pt x="944" y="1010"/>
                  </a:lnTo>
                  <a:lnTo>
                    <a:pt x="951" y="1010"/>
                  </a:lnTo>
                  <a:lnTo>
                    <a:pt x="957" y="1017"/>
                  </a:lnTo>
                  <a:lnTo>
                    <a:pt x="963" y="1017"/>
                  </a:lnTo>
                  <a:lnTo>
                    <a:pt x="970" y="1017"/>
                  </a:lnTo>
                  <a:lnTo>
                    <a:pt x="976" y="1017"/>
                  </a:lnTo>
                  <a:lnTo>
                    <a:pt x="983" y="1017"/>
                  </a:lnTo>
                  <a:lnTo>
                    <a:pt x="989" y="1017"/>
                  </a:lnTo>
                  <a:lnTo>
                    <a:pt x="995" y="1017"/>
                  </a:lnTo>
                  <a:lnTo>
                    <a:pt x="1002" y="1017"/>
                  </a:lnTo>
                  <a:lnTo>
                    <a:pt x="1008" y="1017"/>
                  </a:lnTo>
                  <a:lnTo>
                    <a:pt x="1014" y="1017"/>
                  </a:lnTo>
                  <a:lnTo>
                    <a:pt x="1021" y="1017"/>
                  </a:lnTo>
                  <a:lnTo>
                    <a:pt x="1027" y="1010"/>
                  </a:lnTo>
                  <a:lnTo>
                    <a:pt x="1034" y="1004"/>
                  </a:lnTo>
                  <a:lnTo>
                    <a:pt x="1040" y="991"/>
                  </a:lnTo>
                  <a:lnTo>
                    <a:pt x="1046" y="985"/>
                  </a:lnTo>
                  <a:lnTo>
                    <a:pt x="1053" y="978"/>
                  </a:lnTo>
                  <a:lnTo>
                    <a:pt x="1059" y="991"/>
                  </a:lnTo>
                  <a:lnTo>
                    <a:pt x="1065" y="998"/>
                  </a:lnTo>
                  <a:lnTo>
                    <a:pt x="1072" y="1004"/>
                  </a:lnTo>
                  <a:lnTo>
                    <a:pt x="1078" y="1010"/>
                  </a:lnTo>
                  <a:lnTo>
                    <a:pt x="1085" y="1017"/>
                  </a:lnTo>
                  <a:lnTo>
                    <a:pt x="1091" y="1017"/>
                  </a:lnTo>
                  <a:lnTo>
                    <a:pt x="1097" y="1017"/>
                  </a:lnTo>
                  <a:lnTo>
                    <a:pt x="1104" y="1017"/>
                  </a:lnTo>
                  <a:lnTo>
                    <a:pt x="1110" y="1017"/>
                  </a:lnTo>
                  <a:lnTo>
                    <a:pt x="1116" y="1017"/>
                  </a:lnTo>
                  <a:lnTo>
                    <a:pt x="1123" y="1017"/>
                  </a:lnTo>
                  <a:lnTo>
                    <a:pt x="1129" y="1017"/>
                  </a:lnTo>
                  <a:lnTo>
                    <a:pt x="1136" y="1017"/>
                  </a:lnTo>
                  <a:lnTo>
                    <a:pt x="1142" y="1017"/>
                  </a:lnTo>
                  <a:lnTo>
                    <a:pt x="1148" y="1017"/>
                  </a:lnTo>
                  <a:lnTo>
                    <a:pt x="1155" y="1017"/>
                  </a:lnTo>
                  <a:lnTo>
                    <a:pt x="1161" y="1017"/>
                  </a:lnTo>
                  <a:lnTo>
                    <a:pt x="1168" y="1017"/>
                  </a:lnTo>
                  <a:lnTo>
                    <a:pt x="1174" y="1017"/>
                  </a:lnTo>
                  <a:lnTo>
                    <a:pt x="1180" y="1017"/>
                  </a:lnTo>
                  <a:lnTo>
                    <a:pt x="1187" y="1017"/>
                  </a:lnTo>
                  <a:lnTo>
                    <a:pt x="1193" y="1017"/>
                  </a:lnTo>
                  <a:lnTo>
                    <a:pt x="1199" y="1017"/>
                  </a:lnTo>
                  <a:lnTo>
                    <a:pt x="1206" y="1017"/>
                  </a:lnTo>
                  <a:lnTo>
                    <a:pt x="1212" y="1017"/>
                  </a:lnTo>
                  <a:lnTo>
                    <a:pt x="1219" y="1017"/>
                  </a:lnTo>
                  <a:lnTo>
                    <a:pt x="1225" y="1017"/>
                  </a:lnTo>
                  <a:lnTo>
                    <a:pt x="1231" y="1017"/>
                  </a:lnTo>
                  <a:lnTo>
                    <a:pt x="1238" y="1017"/>
                  </a:lnTo>
                  <a:lnTo>
                    <a:pt x="1244" y="1017"/>
                  </a:lnTo>
                  <a:lnTo>
                    <a:pt x="1250" y="1017"/>
                  </a:lnTo>
                  <a:lnTo>
                    <a:pt x="1257" y="1017"/>
                  </a:lnTo>
                  <a:lnTo>
                    <a:pt x="1263" y="1010"/>
                  </a:lnTo>
                  <a:lnTo>
                    <a:pt x="1270" y="1017"/>
                  </a:lnTo>
                  <a:lnTo>
                    <a:pt x="1276" y="1017"/>
                  </a:lnTo>
                  <a:lnTo>
                    <a:pt x="1282" y="1017"/>
                  </a:lnTo>
                  <a:lnTo>
                    <a:pt x="1289" y="1017"/>
                  </a:lnTo>
                  <a:lnTo>
                    <a:pt x="1295" y="1017"/>
                  </a:lnTo>
                  <a:lnTo>
                    <a:pt x="1301" y="1010"/>
                  </a:lnTo>
                  <a:lnTo>
                    <a:pt x="1308" y="1010"/>
                  </a:lnTo>
                  <a:lnTo>
                    <a:pt x="1314" y="1017"/>
                  </a:lnTo>
                  <a:lnTo>
                    <a:pt x="1321" y="1010"/>
                  </a:lnTo>
                  <a:lnTo>
                    <a:pt x="1327" y="1010"/>
                  </a:lnTo>
                  <a:lnTo>
                    <a:pt x="1333" y="1010"/>
                  </a:lnTo>
                  <a:lnTo>
                    <a:pt x="1340" y="1017"/>
                  </a:lnTo>
                  <a:lnTo>
                    <a:pt x="1346" y="1017"/>
                  </a:lnTo>
                  <a:lnTo>
                    <a:pt x="1353" y="1017"/>
                  </a:lnTo>
                  <a:lnTo>
                    <a:pt x="1359" y="1017"/>
                  </a:lnTo>
                  <a:lnTo>
                    <a:pt x="1365" y="1017"/>
                  </a:lnTo>
                  <a:lnTo>
                    <a:pt x="1372" y="1017"/>
                  </a:lnTo>
                  <a:lnTo>
                    <a:pt x="1378" y="1017"/>
                  </a:lnTo>
                  <a:lnTo>
                    <a:pt x="1384" y="1017"/>
                  </a:lnTo>
                  <a:lnTo>
                    <a:pt x="1391" y="1017"/>
                  </a:lnTo>
                  <a:lnTo>
                    <a:pt x="1397" y="1017"/>
                  </a:lnTo>
                  <a:lnTo>
                    <a:pt x="1404" y="1017"/>
                  </a:lnTo>
                  <a:lnTo>
                    <a:pt x="1410" y="1017"/>
                  </a:lnTo>
                  <a:lnTo>
                    <a:pt x="1416" y="1017"/>
                  </a:lnTo>
                  <a:lnTo>
                    <a:pt x="1423" y="1017"/>
                  </a:lnTo>
                  <a:lnTo>
                    <a:pt x="1429" y="1017"/>
                  </a:lnTo>
                  <a:lnTo>
                    <a:pt x="1435" y="1017"/>
                  </a:lnTo>
                  <a:lnTo>
                    <a:pt x="1442" y="1010"/>
                  </a:lnTo>
                  <a:lnTo>
                    <a:pt x="1448" y="1010"/>
                  </a:lnTo>
                  <a:lnTo>
                    <a:pt x="1455" y="1010"/>
                  </a:lnTo>
                  <a:lnTo>
                    <a:pt x="1461" y="1010"/>
                  </a:lnTo>
                  <a:lnTo>
                    <a:pt x="1467" y="1010"/>
                  </a:lnTo>
                  <a:lnTo>
                    <a:pt x="1474" y="1010"/>
                  </a:lnTo>
                  <a:lnTo>
                    <a:pt x="1480" y="1010"/>
                  </a:lnTo>
                  <a:lnTo>
                    <a:pt x="1486" y="1010"/>
                  </a:lnTo>
                  <a:lnTo>
                    <a:pt x="1493" y="1010"/>
                  </a:lnTo>
                  <a:lnTo>
                    <a:pt x="1499" y="1017"/>
                  </a:lnTo>
                  <a:lnTo>
                    <a:pt x="1506" y="1017"/>
                  </a:lnTo>
                  <a:lnTo>
                    <a:pt x="1512" y="1010"/>
                  </a:lnTo>
                  <a:lnTo>
                    <a:pt x="1518" y="1010"/>
                  </a:lnTo>
                  <a:lnTo>
                    <a:pt x="1525" y="1010"/>
                  </a:lnTo>
                  <a:lnTo>
                    <a:pt x="1531" y="1010"/>
                  </a:lnTo>
                  <a:lnTo>
                    <a:pt x="1537" y="1010"/>
                  </a:lnTo>
                  <a:lnTo>
                    <a:pt x="1544" y="1010"/>
                  </a:lnTo>
                  <a:lnTo>
                    <a:pt x="1550" y="1010"/>
                  </a:lnTo>
                  <a:lnTo>
                    <a:pt x="1557" y="1010"/>
                  </a:lnTo>
                  <a:lnTo>
                    <a:pt x="1563" y="1010"/>
                  </a:lnTo>
                  <a:lnTo>
                    <a:pt x="1569" y="1010"/>
                  </a:lnTo>
                  <a:lnTo>
                    <a:pt x="1576" y="1010"/>
                  </a:lnTo>
                  <a:lnTo>
                    <a:pt x="1582" y="1010"/>
                  </a:lnTo>
                  <a:lnTo>
                    <a:pt x="1589" y="1010"/>
                  </a:lnTo>
                  <a:lnTo>
                    <a:pt x="1595" y="1010"/>
                  </a:lnTo>
                  <a:lnTo>
                    <a:pt x="1601" y="1010"/>
                  </a:lnTo>
                  <a:lnTo>
                    <a:pt x="1608" y="1010"/>
                  </a:lnTo>
                  <a:lnTo>
                    <a:pt x="1614" y="1010"/>
                  </a:lnTo>
                  <a:lnTo>
                    <a:pt x="1620" y="1010"/>
                  </a:lnTo>
                  <a:lnTo>
                    <a:pt x="1627" y="1010"/>
                  </a:lnTo>
                  <a:lnTo>
                    <a:pt x="1633" y="1010"/>
                  </a:lnTo>
                  <a:lnTo>
                    <a:pt x="1640" y="1010"/>
                  </a:lnTo>
                  <a:lnTo>
                    <a:pt x="1646" y="1010"/>
                  </a:lnTo>
                  <a:lnTo>
                    <a:pt x="1652" y="1010"/>
                  </a:lnTo>
                  <a:lnTo>
                    <a:pt x="1659" y="1010"/>
                  </a:lnTo>
                  <a:lnTo>
                    <a:pt x="1665" y="1010"/>
                  </a:lnTo>
                  <a:lnTo>
                    <a:pt x="1671" y="1010"/>
                  </a:lnTo>
                  <a:lnTo>
                    <a:pt x="1678" y="1010"/>
                  </a:lnTo>
                  <a:lnTo>
                    <a:pt x="1684" y="1010"/>
                  </a:lnTo>
                  <a:lnTo>
                    <a:pt x="1691" y="1010"/>
                  </a:lnTo>
                  <a:lnTo>
                    <a:pt x="1697" y="1010"/>
                  </a:lnTo>
                  <a:lnTo>
                    <a:pt x="1703" y="1010"/>
                  </a:lnTo>
                  <a:lnTo>
                    <a:pt x="1710" y="1010"/>
                  </a:lnTo>
                  <a:lnTo>
                    <a:pt x="1716" y="1010"/>
                  </a:lnTo>
                  <a:lnTo>
                    <a:pt x="1722" y="1010"/>
                  </a:lnTo>
                  <a:lnTo>
                    <a:pt x="1729" y="1010"/>
                  </a:lnTo>
                  <a:lnTo>
                    <a:pt x="1735" y="1010"/>
                  </a:lnTo>
                  <a:lnTo>
                    <a:pt x="1742" y="1010"/>
                  </a:lnTo>
                  <a:lnTo>
                    <a:pt x="1748" y="1010"/>
                  </a:lnTo>
                  <a:lnTo>
                    <a:pt x="1754" y="1010"/>
                  </a:lnTo>
                  <a:lnTo>
                    <a:pt x="1761" y="1010"/>
                  </a:lnTo>
                  <a:lnTo>
                    <a:pt x="1767" y="1010"/>
                  </a:lnTo>
                  <a:lnTo>
                    <a:pt x="1774" y="1010"/>
                  </a:lnTo>
                  <a:lnTo>
                    <a:pt x="1780" y="1010"/>
                  </a:lnTo>
                  <a:lnTo>
                    <a:pt x="1786" y="1010"/>
                  </a:lnTo>
                  <a:lnTo>
                    <a:pt x="1793" y="1010"/>
                  </a:lnTo>
                  <a:lnTo>
                    <a:pt x="1799" y="1010"/>
                  </a:lnTo>
                  <a:lnTo>
                    <a:pt x="1805" y="1010"/>
                  </a:lnTo>
                  <a:lnTo>
                    <a:pt x="1812" y="1010"/>
                  </a:lnTo>
                  <a:lnTo>
                    <a:pt x="1818" y="1010"/>
                  </a:lnTo>
                  <a:lnTo>
                    <a:pt x="1825" y="1010"/>
                  </a:lnTo>
                  <a:lnTo>
                    <a:pt x="1831" y="1010"/>
                  </a:lnTo>
                  <a:lnTo>
                    <a:pt x="1837" y="1010"/>
                  </a:lnTo>
                  <a:lnTo>
                    <a:pt x="1844" y="1010"/>
                  </a:lnTo>
                  <a:lnTo>
                    <a:pt x="1850" y="1010"/>
                  </a:lnTo>
                  <a:lnTo>
                    <a:pt x="1856" y="1010"/>
                  </a:lnTo>
                  <a:lnTo>
                    <a:pt x="1863" y="1010"/>
                  </a:lnTo>
                  <a:lnTo>
                    <a:pt x="1869" y="1010"/>
                  </a:lnTo>
                  <a:lnTo>
                    <a:pt x="1876" y="1010"/>
                  </a:lnTo>
                  <a:lnTo>
                    <a:pt x="1882" y="1010"/>
                  </a:lnTo>
                  <a:lnTo>
                    <a:pt x="1888" y="1010"/>
                  </a:lnTo>
                  <a:lnTo>
                    <a:pt x="1895" y="1004"/>
                  </a:lnTo>
                  <a:lnTo>
                    <a:pt x="1901" y="1004"/>
                  </a:lnTo>
                  <a:lnTo>
                    <a:pt x="1907" y="1004"/>
                  </a:lnTo>
                  <a:lnTo>
                    <a:pt x="1914" y="1004"/>
                  </a:lnTo>
                  <a:lnTo>
                    <a:pt x="1920" y="1004"/>
                  </a:lnTo>
                  <a:lnTo>
                    <a:pt x="1927" y="1004"/>
                  </a:lnTo>
                  <a:lnTo>
                    <a:pt x="1933" y="1010"/>
                  </a:lnTo>
                  <a:lnTo>
                    <a:pt x="1939" y="1010"/>
                  </a:lnTo>
                  <a:lnTo>
                    <a:pt x="1946" y="1010"/>
                  </a:lnTo>
                  <a:lnTo>
                    <a:pt x="1952" y="1010"/>
                  </a:lnTo>
                  <a:lnTo>
                    <a:pt x="1958" y="1010"/>
                  </a:lnTo>
                  <a:lnTo>
                    <a:pt x="1965" y="1004"/>
                  </a:lnTo>
                  <a:lnTo>
                    <a:pt x="1971" y="1004"/>
                  </a:lnTo>
                  <a:lnTo>
                    <a:pt x="1978" y="1004"/>
                  </a:lnTo>
                  <a:lnTo>
                    <a:pt x="1984" y="1004"/>
                  </a:lnTo>
                  <a:lnTo>
                    <a:pt x="1990" y="1004"/>
                  </a:lnTo>
                  <a:lnTo>
                    <a:pt x="1997" y="1004"/>
                  </a:lnTo>
                  <a:lnTo>
                    <a:pt x="2003" y="1004"/>
                  </a:lnTo>
                  <a:lnTo>
                    <a:pt x="2010" y="1004"/>
                  </a:lnTo>
                  <a:lnTo>
                    <a:pt x="2016" y="1004"/>
                  </a:lnTo>
                  <a:lnTo>
                    <a:pt x="2022" y="1004"/>
                  </a:lnTo>
                  <a:lnTo>
                    <a:pt x="2029" y="1004"/>
                  </a:lnTo>
                  <a:lnTo>
                    <a:pt x="2035" y="1010"/>
                  </a:lnTo>
                  <a:lnTo>
                    <a:pt x="2041" y="1010"/>
                  </a:lnTo>
                  <a:lnTo>
                    <a:pt x="2048" y="1004"/>
                  </a:lnTo>
                  <a:lnTo>
                    <a:pt x="2054" y="1004"/>
                  </a:lnTo>
                  <a:lnTo>
                    <a:pt x="2061" y="1004"/>
                  </a:lnTo>
                  <a:lnTo>
                    <a:pt x="2067" y="1004"/>
                  </a:lnTo>
                  <a:lnTo>
                    <a:pt x="2073" y="1004"/>
                  </a:lnTo>
                  <a:lnTo>
                    <a:pt x="2080" y="1004"/>
                  </a:lnTo>
                  <a:lnTo>
                    <a:pt x="2086" y="1004"/>
                  </a:lnTo>
                  <a:lnTo>
                    <a:pt x="2092" y="1004"/>
                  </a:lnTo>
                  <a:lnTo>
                    <a:pt x="2099" y="1010"/>
                  </a:lnTo>
                  <a:lnTo>
                    <a:pt x="2105" y="1004"/>
                  </a:lnTo>
                  <a:lnTo>
                    <a:pt x="2112" y="1004"/>
                  </a:lnTo>
                  <a:lnTo>
                    <a:pt x="2118" y="1004"/>
                  </a:lnTo>
                  <a:lnTo>
                    <a:pt x="2124" y="1004"/>
                  </a:lnTo>
                  <a:lnTo>
                    <a:pt x="2131" y="1004"/>
                  </a:lnTo>
                  <a:lnTo>
                    <a:pt x="2137" y="1004"/>
                  </a:lnTo>
                  <a:lnTo>
                    <a:pt x="2143" y="1004"/>
                  </a:lnTo>
                  <a:lnTo>
                    <a:pt x="2150" y="1004"/>
                  </a:lnTo>
                  <a:lnTo>
                    <a:pt x="2156" y="1004"/>
                  </a:lnTo>
                  <a:lnTo>
                    <a:pt x="2163" y="1004"/>
                  </a:lnTo>
                  <a:lnTo>
                    <a:pt x="2169" y="1004"/>
                  </a:lnTo>
                  <a:lnTo>
                    <a:pt x="2175" y="1004"/>
                  </a:lnTo>
                  <a:lnTo>
                    <a:pt x="2182" y="1004"/>
                  </a:lnTo>
                  <a:lnTo>
                    <a:pt x="2188" y="1004"/>
                  </a:lnTo>
                  <a:lnTo>
                    <a:pt x="2195" y="1004"/>
                  </a:lnTo>
                  <a:lnTo>
                    <a:pt x="2201" y="1004"/>
                  </a:lnTo>
                  <a:lnTo>
                    <a:pt x="2207" y="1004"/>
                  </a:lnTo>
                  <a:lnTo>
                    <a:pt x="2214" y="1004"/>
                  </a:lnTo>
                  <a:lnTo>
                    <a:pt x="2220" y="1004"/>
                  </a:lnTo>
                  <a:lnTo>
                    <a:pt x="2226" y="1004"/>
                  </a:lnTo>
                  <a:lnTo>
                    <a:pt x="2233" y="1004"/>
                  </a:lnTo>
                  <a:lnTo>
                    <a:pt x="2239" y="1004"/>
                  </a:lnTo>
                  <a:lnTo>
                    <a:pt x="2246" y="1004"/>
                  </a:lnTo>
                  <a:lnTo>
                    <a:pt x="2252" y="1004"/>
                  </a:lnTo>
                  <a:lnTo>
                    <a:pt x="2258" y="1004"/>
                  </a:lnTo>
                  <a:lnTo>
                    <a:pt x="2265" y="1004"/>
                  </a:lnTo>
                  <a:lnTo>
                    <a:pt x="2271" y="1004"/>
                  </a:lnTo>
                  <a:lnTo>
                    <a:pt x="2277" y="1004"/>
                  </a:lnTo>
                  <a:lnTo>
                    <a:pt x="2284" y="1004"/>
                  </a:lnTo>
                  <a:lnTo>
                    <a:pt x="2290" y="1004"/>
                  </a:lnTo>
                  <a:lnTo>
                    <a:pt x="2297" y="1004"/>
                  </a:lnTo>
                  <a:lnTo>
                    <a:pt x="2303" y="1004"/>
                  </a:lnTo>
                  <a:lnTo>
                    <a:pt x="2309" y="1004"/>
                  </a:lnTo>
                  <a:lnTo>
                    <a:pt x="2316" y="1004"/>
                  </a:lnTo>
                  <a:lnTo>
                    <a:pt x="2322" y="1004"/>
                  </a:lnTo>
                  <a:lnTo>
                    <a:pt x="2328" y="1004"/>
                  </a:lnTo>
                  <a:lnTo>
                    <a:pt x="2335" y="1004"/>
                  </a:lnTo>
                  <a:lnTo>
                    <a:pt x="2341" y="1004"/>
                  </a:lnTo>
                  <a:lnTo>
                    <a:pt x="2348" y="1004"/>
                  </a:lnTo>
                  <a:lnTo>
                    <a:pt x="2354" y="1004"/>
                  </a:lnTo>
                  <a:lnTo>
                    <a:pt x="2360" y="1004"/>
                  </a:lnTo>
                  <a:lnTo>
                    <a:pt x="2367" y="1004"/>
                  </a:lnTo>
                  <a:lnTo>
                    <a:pt x="2373" y="1004"/>
                  </a:lnTo>
                  <a:lnTo>
                    <a:pt x="2379" y="1004"/>
                  </a:lnTo>
                  <a:lnTo>
                    <a:pt x="2386" y="1004"/>
                  </a:lnTo>
                  <a:lnTo>
                    <a:pt x="2392" y="1004"/>
                  </a:lnTo>
                  <a:lnTo>
                    <a:pt x="2399" y="1004"/>
                  </a:lnTo>
                  <a:lnTo>
                    <a:pt x="2405" y="1004"/>
                  </a:lnTo>
                  <a:lnTo>
                    <a:pt x="2411" y="1004"/>
                  </a:lnTo>
                  <a:lnTo>
                    <a:pt x="2418" y="1004"/>
                  </a:lnTo>
                  <a:lnTo>
                    <a:pt x="2424" y="1004"/>
                  </a:lnTo>
                  <a:lnTo>
                    <a:pt x="2431" y="1004"/>
                  </a:lnTo>
                  <a:lnTo>
                    <a:pt x="2437" y="1004"/>
                  </a:lnTo>
                  <a:lnTo>
                    <a:pt x="2443" y="1004"/>
                  </a:lnTo>
                  <a:lnTo>
                    <a:pt x="2450" y="1004"/>
                  </a:lnTo>
                  <a:lnTo>
                    <a:pt x="2456" y="1004"/>
                  </a:lnTo>
                  <a:lnTo>
                    <a:pt x="2462" y="1004"/>
                  </a:lnTo>
                  <a:lnTo>
                    <a:pt x="2469" y="1004"/>
                  </a:lnTo>
                  <a:lnTo>
                    <a:pt x="2475" y="1004"/>
                  </a:lnTo>
                  <a:lnTo>
                    <a:pt x="2482" y="1004"/>
                  </a:lnTo>
                  <a:lnTo>
                    <a:pt x="2488" y="1004"/>
                  </a:lnTo>
                  <a:lnTo>
                    <a:pt x="2494" y="1004"/>
                  </a:lnTo>
                  <a:lnTo>
                    <a:pt x="2501" y="1004"/>
                  </a:lnTo>
                  <a:lnTo>
                    <a:pt x="2507" y="1004"/>
                  </a:lnTo>
                  <a:lnTo>
                    <a:pt x="2513" y="1004"/>
                  </a:lnTo>
                  <a:lnTo>
                    <a:pt x="2520" y="1004"/>
                  </a:lnTo>
                  <a:lnTo>
                    <a:pt x="2526" y="1004"/>
                  </a:lnTo>
                  <a:lnTo>
                    <a:pt x="2533" y="1004"/>
                  </a:lnTo>
                  <a:lnTo>
                    <a:pt x="2539" y="1004"/>
                  </a:lnTo>
                  <a:lnTo>
                    <a:pt x="2545" y="1004"/>
                  </a:lnTo>
                  <a:lnTo>
                    <a:pt x="2552" y="1004"/>
                  </a:lnTo>
                  <a:lnTo>
                    <a:pt x="2558" y="1004"/>
                  </a:lnTo>
                  <a:lnTo>
                    <a:pt x="2564" y="1004"/>
                  </a:lnTo>
                  <a:lnTo>
                    <a:pt x="2571" y="1004"/>
                  </a:lnTo>
                  <a:lnTo>
                    <a:pt x="2577" y="1004"/>
                  </a:lnTo>
                  <a:lnTo>
                    <a:pt x="2584" y="1004"/>
                  </a:lnTo>
                  <a:lnTo>
                    <a:pt x="2590" y="1004"/>
                  </a:lnTo>
                  <a:lnTo>
                    <a:pt x="2596" y="1004"/>
                  </a:lnTo>
                  <a:lnTo>
                    <a:pt x="2603" y="1004"/>
                  </a:lnTo>
                  <a:lnTo>
                    <a:pt x="2609" y="1004"/>
                  </a:lnTo>
                  <a:lnTo>
                    <a:pt x="2615" y="1004"/>
                  </a:lnTo>
                  <a:lnTo>
                    <a:pt x="2622" y="1004"/>
                  </a:lnTo>
                  <a:lnTo>
                    <a:pt x="2628" y="1004"/>
                  </a:lnTo>
                  <a:lnTo>
                    <a:pt x="2635" y="1004"/>
                  </a:lnTo>
                  <a:lnTo>
                    <a:pt x="2641" y="1004"/>
                  </a:lnTo>
                  <a:lnTo>
                    <a:pt x="2647" y="1004"/>
                  </a:lnTo>
                  <a:lnTo>
                    <a:pt x="2654" y="1004"/>
                  </a:lnTo>
                  <a:lnTo>
                    <a:pt x="2660" y="998"/>
                  </a:lnTo>
                  <a:lnTo>
                    <a:pt x="2667" y="998"/>
                  </a:lnTo>
                  <a:lnTo>
                    <a:pt x="2673" y="991"/>
                  </a:lnTo>
                  <a:lnTo>
                    <a:pt x="2679" y="991"/>
                  </a:lnTo>
                  <a:lnTo>
                    <a:pt x="2686" y="985"/>
                  </a:lnTo>
                  <a:lnTo>
                    <a:pt x="2692" y="985"/>
                  </a:lnTo>
                  <a:lnTo>
                    <a:pt x="2698" y="978"/>
                  </a:lnTo>
                  <a:lnTo>
                    <a:pt x="2705" y="978"/>
                  </a:lnTo>
                  <a:lnTo>
                    <a:pt x="2711" y="978"/>
                  </a:lnTo>
                  <a:lnTo>
                    <a:pt x="2718" y="978"/>
                  </a:lnTo>
                  <a:lnTo>
                    <a:pt x="2724" y="978"/>
                  </a:lnTo>
                  <a:lnTo>
                    <a:pt x="2730" y="985"/>
                  </a:lnTo>
                  <a:lnTo>
                    <a:pt x="2737" y="985"/>
                  </a:lnTo>
                  <a:lnTo>
                    <a:pt x="2743" y="985"/>
                  </a:lnTo>
                  <a:lnTo>
                    <a:pt x="2749" y="991"/>
                  </a:lnTo>
                  <a:lnTo>
                    <a:pt x="2756" y="991"/>
                  </a:lnTo>
                  <a:lnTo>
                    <a:pt x="2762" y="991"/>
                  </a:lnTo>
                  <a:lnTo>
                    <a:pt x="2769" y="991"/>
                  </a:lnTo>
                  <a:lnTo>
                    <a:pt x="2775" y="991"/>
                  </a:lnTo>
                  <a:lnTo>
                    <a:pt x="2781" y="991"/>
                  </a:lnTo>
                  <a:lnTo>
                    <a:pt x="2788" y="991"/>
                  </a:lnTo>
                  <a:lnTo>
                    <a:pt x="2794" y="991"/>
                  </a:lnTo>
                  <a:lnTo>
                    <a:pt x="2800" y="991"/>
                  </a:lnTo>
                  <a:lnTo>
                    <a:pt x="2807" y="991"/>
                  </a:lnTo>
                  <a:lnTo>
                    <a:pt x="2813" y="991"/>
                  </a:lnTo>
                  <a:lnTo>
                    <a:pt x="2820" y="991"/>
                  </a:lnTo>
                  <a:lnTo>
                    <a:pt x="2826" y="991"/>
                  </a:lnTo>
                  <a:lnTo>
                    <a:pt x="2832" y="991"/>
                  </a:lnTo>
                  <a:lnTo>
                    <a:pt x="2839" y="991"/>
                  </a:lnTo>
                  <a:lnTo>
                    <a:pt x="2845" y="991"/>
                  </a:lnTo>
                  <a:lnTo>
                    <a:pt x="2852" y="991"/>
                  </a:lnTo>
                  <a:lnTo>
                    <a:pt x="2858" y="991"/>
                  </a:lnTo>
                  <a:lnTo>
                    <a:pt x="2864" y="991"/>
                  </a:lnTo>
                  <a:lnTo>
                    <a:pt x="2871" y="991"/>
                  </a:lnTo>
                  <a:lnTo>
                    <a:pt x="2877" y="991"/>
                  </a:lnTo>
                  <a:lnTo>
                    <a:pt x="2883" y="991"/>
                  </a:lnTo>
                  <a:lnTo>
                    <a:pt x="2890" y="991"/>
                  </a:lnTo>
                  <a:lnTo>
                    <a:pt x="2896" y="991"/>
                  </a:lnTo>
                  <a:lnTo>
                    <a:pt x="2903" y="991"/>
                  </a:lnTo>
                  <a:lnTo>
                    <a:pt x="2909" y="991"/>
                  </a:lnTo>
                  <a:lnTo>
                    <a:pt x="2915" y="991"/>
                  </a:lnTo>
                  <a:lnTo>
                    <a:pt x="2922" y="991"/>
                  </a:lnTo>
                  <a:lnTo>
                    <a:pt x="2928" y="991"/>
                  </a:lnTo>
                  <a:lnTo>
                    <a:pt x="2934" y="991"/>
                  </a:lnTo>
                  <a:lnTo>
                    <a:pt x="2941" y="991"/>
                  </a:lnTo>
                  <a:lnTo>
                    <a:pt x="2947" y="991"/>
                  </a:lnTo>
                  <a:lnTo>
                    <a:pt x="2954" y="991"/>
                  </a:lnTo>
                  <a:lnTo>
                    <a:pt x="2960" y="991"/>
                  </a:lnTo>
                  <a:lnTo>
                    <a:pt x="2966" y="991"/>
                  </a:lnTo>
                  <a:lnTo>
                    <a:pt x="2973" y="985"/>
                  </a:lnTo>
                  <a:lnTo>
                    <a:pt x="2979" y="985"/>
                  </a:lnTo>
                  <a:lnTo>
                    <a:pt x="2985" y="985"/>
                  </a:lnTo>
                  <a:lnTo>
                    <a:pt x="2992" y="991"/>
                  </a:lnTo>
                  <a:lnTo>
                    <a:pt x="2998" y="991"/>
                  </a:lnTo>
                  <a:lnTo>
                    <a:pt x="3005" y="985"/>
                  </a:lnTo>
                  <a:lnTo>
                    <a:pt x="3011" y="985"/>
                  </a:lnTo>
                  <a:lnTo>
                    <a:pt x="3017" y="985"/>
                  </a:lnTo>
                  <a:lnTo>
                    <a:pt x="3024" y="985"/>
                  </a:lnTo>
                  <a:lnTo>
                    <a:pt x="3030" y="985"/>
                  </a:lnTo>
                  <a:lnTo>
                    <a:pt x="3036" y="985"/>
                  </a:lnTo>
                  <a:lnTo>
                    <a:pt x="3043" y="991"/>
                  </a:lnTo>
                  <a:lnTo>
                    <a:pt x="3049" y="985"/>
                  </a:lnTo>
                  <a:lnTo>
                    <a:pt x="3056" y="985"/>
                  </a:lnTo>
                  <a:lnTo>
                    <a:pt x="3062" y="985"/>
                  </a:lnTo>
                  <a:lnTo>
                    <a:pt x="3068" y="985"/>
                  </a:lnTo>
                  <a:lnTo>
                    <a:pt x="3075" y="985"/>
                  </a:lnTo>
                  <a:lnTo>
                    <a:pt x="3081" y="985"/>
                  </a:lnTo>
                  <a:lnTo>
                    <a:pt x="3088" y="985"/>
                  </a:lnTo>
                  <a:lnTo>
                    <a:pt x="3094" y="985"/>
                  </a:lnTo>
                  <a:lnTo>
                    <a:pt x="3100" y="985"/>
                  </a:lnTo>
                  <a:lnTo>
                    <a:pt x="3107" y="985"/>
                  </a:lnTo>
                  <a:lnTo>
                    <a:pt x="3113" y="985"/>
                  </a:lnTo>
                  <a:lnTo>
                    <a:pt x="3119" y="978"/>
                  </a:lnTo>
                  <a:lnTo>
                    <a:pt x="3126" y="978"/>
                  </a:lnTo>
                  <a:lnTo>
                    <a:pt x="3132" y="978"/>
                  </a:lnTo>
                  <a:lnTo>
                    <a:pt x="3139" y="978"/>
                  </a:lnTo>
                  <a:lnTo>
                    <a:pt x="3145" y="978"/>
                  </a:lnTo>
                  <a:lnTo>
                    <a:pt x="3151" y="978"/>
                  </a:lnTo>
                  <a:lnTo>
                    <a:pt x="3158" y="978"/>
                  </a:lnTo>
                  <a:lnTo>
                    <a:pt x="3164" y="978"/>
                  </a:lnTo>
                  <a:lnTo>
                    <a:pt x="3170" y="978"/>
                  </a:lnTo>
                  <a:lnTo>
                    <a:pt x="3177" y="972"/>
                  </a:lnTo>
                  <a:lnTo>
                    <a:pt x="3183" y="959"/>
                  </a:lnTo>
                  <a:lnTo>
                    <a:pt x="3190" y="953"/>
                  </a:lnTo>
                  <a:lnTo>
                    <a:pt x="3196" y="946"/>
                  </a:lnTo>
                  <a:lnTo>
                    <a:pt x="3202" y="940"/>
                  </a:lnTo>
                  <a:lnTo>
                    <a:pt x="3209" y="946"/>
                  </a:lnTo>
                  <a:lnTo>
                    <a:pt x="3215" y="946"/>
                  </a:lnTo>
                  <a:lnTo>
                    <a:pt x="3221" y="953"/>
                  </a:lnTo>
                  <a:lnTo>
                    <a:pt x="3228" y="953"/>
                  </a:lnTo>
                  <a:lnTo>
                    <a:pt x="3234" y="953"/>
                  </a:lnTo>
                  <a:lnTo>
                    <a:pt x="3241" y="953"/>
                  </a:lnTo>
                  <a:lnTo>
                    <a:pt x="3247" y="946"/>
                  </a:lnTo>
                  <a:lnTo>
                    <a:pt x="3253" y="946"/>
                  </a:lnTo>
                  <a:lnTo>
                    <a:pt x="3260" y="946"/>
                  </a:lnTo>
                  <a:lnTo>
                    <a:pt x="3266" y="946"/>
                  </a:lnTo>
                  <a:lnTo>
                    <a:pt x="3273" y="953"/>
                  </a:lnTo>
                  <a:lnTo>
                    <a:pt x="3279" y="953"/>
                  </a:lnTo>
                  <a:lnTo>
                    <a:pt x="3285" y="959"/>
                  </a:lnTo>
                  <a:lnTo>
                    <a:pt x="3292" y="959"/>
                  </a:lnTo>
                  <a:lnTo>
                    <a:pt x="3298" y="953"/>
                  </a:lnTo>
                  <a:lnTo>
                    <a:pt x="3304" y="946"/>
                  </a:lnTo>
                  <a:lnTo>
                    <a:pt x="3311" y="946"/>
                  </a:lnTo>
                  <a:lnTo>
                    <a:pt x="3317" y="940"/>
                  </a:lnTo>
                  <a:lnTo>
                    <a:pt x="3324" y="940"/>
                  </a:lnTo>
                  <a:lnTo>
                    <a:pt x="3330" y="934"/>
                  </a:lnTo>
                  <a:lnTo>
                    <a:pt x="3336" y="927"/>
                  </a:lnTo>
                  <a:lnTo>
                    <a:pt x="3343" y="921"/>
                  </a:lnTo>
                  <a:lnTo>
                    <a:pt x="3349" y="927"/>
                  </a:lnTo>
                  <a:lnTo>
                    <a:pt x="3355" y="927"/>
                  </a:lnTo>
                  <a:lnTo>
                    <a:pt x="3362" y="934"/>
                  </a:lnTo>
                  <a:lnTo>
                    <a:pt x="3368" y="934"/>
                  </a:lnTo>
                  <a:lnTo>
                    <a:pt x="3375" y="927"/>
                  </a:lnTo>
                  <a:lnTo>
                    <a:pt x="3381" y="921"/>
                  </a:lnTo>
                  <a:lnTo>
                    <a:pt x="3387" y="902"/>
                  </a:lnTo>
                  <a:lnTo>
                    <a:pt x="3394" y="838"/>
                  </a:lnTo>
                  <a:lnTo>
                    <a:pt x="3400" y="684"/>
                  </a:lnTo>
                  <a:lnTo>
                    <a:pt x="3406" y="429"/>
                  </a:lnTo>
                  <a:lnTo>
                    <a:pt x="3413" y="160"/>
                  </a:lnTo>
                  <a:lnTo>
                    <a:pt x="3419" y="7"/>
                  </a:lnTo>
                  <a:lnTo>
                    <a:pt x="3426" y="0"/>
                  </a:lnTo>
                  <a:lnTo>
                    <a:pt x="3432" y="102"/>
                  </a:lnTo>
                  <a:lnTo>
                    <a:pt x="3438" y="262"/>
                  </a:lnTo>
                  <a:lnTo>
                    <a:pt x="3445" y="416"/>
                  </a:lnTo>
                  <a:lnTo>
                    <a:pt x="3451" y="531"/>
                  </a:lnTo>
                  <a:lnTo>
                    <a:pt x="3457" y="601"/>
                  </a:lnTo>
                  <a:lnTo>
                    <a:pt x="3464" y="640"/>
                  </a:lnTo>
                  <a:lnTo>
                    <a:pt x="3470" y="659"/>
                  </a:lnTo>
                  <a:lnTo>
                    <a:pt x="3477" y="672"/>
                  </a:lnTo>
                  <a:lnTo>
                    <a:pt x="3483" y="691"/>
                  </a:lnTo>
                  <a:lnTo>
                    <a:pt x="3489" y="723"/>
                  </a:lnTo>
                  <a:lnTo>
                    <a:pt x="3496" y="755"/>
                  </a:lnTo>
                  <a:lnTo>
                    <a:pt x="3502" y="793"/>
                  </a:lnTo>
                  <a:lnTo>
                    <a:pt x="3509" y="831"/>
                  </a:lnTo>
                  <a:lnTo>
                    <a:pt x="3515" y="857"/>
                  </a:lnTo>
                  <a:lnTo>
                    <a:pt x="3521" y="882"/>
                  </a:lnTo>
                  <a:lnTo>
                    <a:pt x="3528" y="895"/>
                  </a:lnTo>
                  <a:lnTo>
                    <a:pt x="3534" y="908"/>
                  </a:lnTo>
                  <a:lnTo>
                    <a:pt x="3540" y="914"/>
                  </a:lnTo>
                  <a:lnTo>
                    <a:pt x="3547" y="921"/>
                  </a:lnTo>
                  <a:lnTo>
                    <a:pt x="3553" y="927"/>
                  </a:lnTo>
                  <a:lnTo>
                    <a:pt x="3560" y="940"/>
                  </a:lnTo>
                  <a:lnTo>
                    <a:pt x="3566" y="940"/>
                  </a:lnTo>
                  <a:lnTo>
                    <a:pt x="3572" y="940"/>
                  </a:lnTo>
                  <a:lnTo>
                    <a:pt x="3579" y="940"/>
                  </a:lnTo>
                  <a:lnTo>
                    <a:pt x="3585" y="940"/>
                  </a:lnTo>
                  <a:lnTo>
                    <a:pt x="3591" y="946"/>
                  </a:lnTo>
                  <a:lnTo>
                    <a:pt x="3598" y="946"/>
                  </a:lnTo>
                  <a:lnTo>
                    <a:pt x="3604" y="953"/>
                  </a:lnTo>
                  <a:lnTo>
                    <a:pt x="3611" y="953"/>
                  </a:lnTo>
                  <a:lnTo>
                    <a:pt x="3617" y="959"/>
                  </a:lnTo>
                  <a:lnTo>
                    <a:pt x="3623" y="959"/>
                  </a:lnTo>
                  <a:lnTo>
                    <a:pt x="3630" y="966"/>
                  </a:lnTo>
                  <a:lnTo>
                    <a:pt x="3636" y="972"/>
                  </a:lnTo>
                  <a:lnTo>
                    <a:pt x="3642" y="972"/>
                  </a:lnTo>
                  <a:lnTo>
                    <a:pt x="3649" y="972"/>
                  </a:lnTo>
                  <a:lnTo>
                    <a:pt x="3655" y="972"/>
                  </a:lnTo>
                  <a:lnTo>
                    <a:pt x="3662" y="972"/>
                  </a:lnTo>
                  <a:lnTo>
                    <a:pt x="3668" y="972"/>
                  </a:lnTo>
                  <a:lnTo>
                    <a:pt x="3674" y="972"/>
                  </a:lnTo>
                  <a:lnTo>
                    <a:pt x="3681" y="978"/>
                  </a:lnTo>
                  <a:lnTo>
                    <a:pt x="3687" y="978"/>
                  </a:lnTo>
                  <a:lnTo>
                    <a:pt x="3694" y="978"/>
                  </a:lnTo>
                  <a:lnTo>
                    <a:pt x="3700" y="978"/>
                  </a:lnTo>
                  <a:lnTo>
                    <a:pt x="3706" y="978"/>
                  </a:lnTo>
                  <a:lnTo>
                    <a:pt x="3713" y="978"/>
                  </a:lnTo>
                  <a:lnTo>
                    <a:pt x="3719" y="972"/>
                  </a:lnTo>
                  <a:lnTo>
                    <a:pt x="3725" y="978"/>
                  </a:lnTo>
                  <a:lnTo>
                    <a:pt x="3732" y="978"/>
                  </a:lnTo>
                  <a:lnTo>
                    <a:pt x="3738" y="978"/>
                  </a:lnTo>
                  <a:lnTo>
                    <a:pt x="3745" y="978"/>
                  </a:lnTo>
                  <a:lnTo>
                    <a:pt x="3751" y="978"/>
                  </a:lnTo>
                  <a:lnTo>
                    <a:pt x="3757" y="978"/>
                  </a:lnTo>
                  <a:lnTo>
                    <a:pt x="3764" y="978"/>
                  </a:lnTo>
                  <a:lnTo>
                    <a:pt x="3770" y="972"/>
                  </a:lnTo>
                  <a:lnTo>
                    <a:pt x="3776" y="978"/>
                  </a:lnTo>
                  <a:lnTo>
                    <a:pt x="3783" y="978"/>
                  </a:lnTo>
                  <a:lnTo>
                    <a:pt x="3789" y="978"/>
                  </a:lnTo>
                  <a:lnTo>
                    <a:pt x="3796" y="978"/>
                  </a:lnTo>
                  <a:lnTo>
                    <a:pt x="3802" y="978"/>
                  </a:lnTo>
                  <a:lnTo>
                    <a:pt x="3808" y="978"/>
                  </a:lnTo>
                  <a:lnTo>
                    <a:pt x="3815" y="978"/>
                  </a:lnTo>
                  <a:lnTo>
                    <a:pt x="3821" y="978"/>
                  </a:lnTo>
                  <a:lnTo>
                    <a:pt x="3827" y="978"/>
                  </a:lnTo>
                  <a:lnTo>
                    <a:pt x="3834" y="978"/>
                  </a:lnTo>
                  <a:lnTo>
                    <a:pt x="3840" y="978"/>
                  </a:lnTo>
                  <a:lnTo>
                    <a:pt x="3847" y="978"/>
                  </a:lnTo>
                  <a:lnTo>
                    <a:pt x="3853" y="978"/>
                  </a:lnTo>
                  <a:lnTo>
                    <a:pt x="3859" y="978"/>
                  </a:lnTo>
                  <a:lnTo>
                    <a:pt x="3866" y="978"/>
                  </a:lnTo>
                  <a:lnTo>
                    <a:pt x="3872" y="978"/>
                  </a:lnTo>
                  <a:lnTo>
                    <a:pt x="3878" y="978"/>
                  </a:lnTo>
                  <a:lnTo>
                    <a:pt x="3885" y="978"/>
                  </a:lnTo>
                  <a:lnTo>
                    <a:pt x="3891" y="978"/>
                  </a:lnTo>
                  <a:lnTo>
                    <a:pt x="3898" y="978"/>
                  </a:lnTo>
                  <a:lnTo>
                    <a:pt x="3904" y="978"/>
                  </a:lnTo>
                  <a:lnTo>
                    <a:pt x="3910" y="978"/>
                  </a:lnTo>
                  <a:lnTo>
                    <a:pt x="3917" y="978"/>
                  </a:lnTo>
                  <a:lnTo>
                    <a:pt x="3923" y="978"/>
                  </a:lnTo>
                  <a:lnTo>
                    <a:pt x="3930" y="978"/>
                  </a:lnTo>
                  <a:lnTo>
                    <a:pt x="3936" y="978"/>
                  </a:lnTo>
                  <a:lnTo>
                    <a:pt x="3942" y="978"/>
                  </a:lnTo>
                  <a:lnTo>
                    <a:pt x="3949" y="978"/>
                  </a:lnTo>
                  <a:lnTo>
                    <a:pt x="3955" y="978"/>
                  </a:lnTo>
                  <a:lnTo>
                    <a:pt x="3961" y="978"/>
                  </a:lnTo>
                  <a:lnTo>
                    <a:pt x="3968" y="978"/>
                  </a:lnTo>
                  <a:lnTo>
                    <a:pt x="3974" y="978"/>
                  </a:lnTo>
                  <a:lnTo>
                    <a:pt x="3981" y="978"/>
                  </a:lnTo>
                  <a:lnTo>
                    <a:pt x="3987" y="978"/>
                  </a:lnTo>
                  <a:lnTo>
                    <a:pt x="3993" y="978"/>
                  </a:lnTo>
                  <a:lnTo>
                    <a:pt x="4000" y="978"/>
                  </a:lnTo>
                  <a:lnTo>
                    <a:pt x="4006" y="978"/>
                  </a:lnTo>
                  <a:lnTo>
                    <a:pt x="4012" y="978"/>
                  </a:lnTo>
                  <a:lnTo>
                    <a:pt x="4019" y="978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4" name="Freeform 91"/>
            <p:cNvSpPr>
              <a:spLocks/>
            </p:cNvSpPr>
            <p:nvPr/>
          </p:nvSpPr>
          <p:spPr bwMode="auto">
            <a:xfrm>
              <a:off x="613876" y="4704719"/>
              <a:ext cx="2597713" cy="208358"/>
            </a:xfrm>
            <a:custGeom>
              <a:avLst/>
              <a:gdLst/>
              <a:ahLst/>
              <a:cxnLst>
                <a:cxn ang="0">
                  <a:pos x="58" y="224"/>
                </a:cxn>
                <a:cxn ang="0">
                  <a:pos x="121" y="211"/>
                </a:cxn>
                <a:cxn ang="0">
                  <a:pos x="185" y="224"/>
                </a:cxn>
                <a:cxn ang="0">
                  <a:pos x="249" y="217"/>
                </a:cxn>
                <a:cxn ang="0">
                  <a:pos x="313" y="198"/>
                </a:cxn>
                <a:cxn ang="0">
                  <a:pos x="377" y="217"/>
                </a:cxn>
                <a:cxn ang="0">
                  <a:pos x="440" y="134"/>
                </a:cxn>
                <a:cxn ang="0">
                  <a:pos x="504" y="204"/>
                </a:cxn>
                <a:cxn ang="0">
                  <a:pos x="568" y="217"/>
                </a:cxn>
                <a:cxn ang="0">
                  <a:pos x="632" y="217"/>
                </a:cxn>
                <a:cxn ang="0">
                  <a:pos x="695" y="204"/>
                </a:cxn>
                <a:cxn ang="0">
                  <a:pos x="759" y="198"/>
                </a:cxn>
                <a:cxn ang="0">
                  <a:pos x="823" y="204"/>
                </a:cxn>
                <a:cxn ang="0">
                  <a:pos x="887" y="198"/>
                </a:cxn>
                <a:cxn ang="0">
                  <a:pos x="951" y="204"/>
                </a:cxn>
                <a:cxn ang="0">
                  <a:pos x="1014" y="192"/>
                </a:cxn>
                <a:cxn ang="0">
                  <a:pos x="1078" y="211"/>
                </a:cxn>
                <a:cxn ang="0">
                  <a:pos x="1142" y="204"/>
                </a:cxn>
                <a:cxn ang="0">
                  <a:pos x="1206" y="211"/>
                </a:cxn>
                <a:cxn ang="0">
                  <a:pos x="1270" y="192"/>
                </a:cxn>
                <a:cxn ang="0">
                  <a:pos x="1333" y="204"/>
                </a:cxn>
                <a:cxn ang="0">
                  <a:pos x="1397" y="192"/>
                </a:cxn>
                <a:cxn ang="0">
                  <a:pos x="1461" y="147"/>
                </a:cxn>
                <a:cxn ang="0">
                  <a:pos x="1525" y="198"/>
                </a:cxn>
                <a:cxn ang="0">
                  <a:pos x="1589" y="192"/>
                </a:cxn>
                <a:cxn ang="0">
                  <a:pos x="1652" y="198"/>
                </a:cxn>
                <a:cxn ang="0">
                  <a:pos x="1716" y="192"/>
                </a:cxn>
                <a:cxn ang="0">
                  <a:pos x="1780" y="198"/>
                </a:cxn>
                <a:cxn ang="0">
                  <a:pos x="1844" y="198"/>
                </a:cxn>
                <a:cxn ang="0">
                  <a:pos x="1907" y="192"/>
                </a:cxn>
                <a:cxn ang="0">
                  <a:pos x="1971" y="185"/>
                </a:cxn>
                <a:cxn ang="0">
                  <a:pos x="2035" y="198"/>
                </a:cxn>
                <a:cxn ang="0">
                  <a:pos x="2099" y="198"/>
                </a:cxn>
                <a:cxn ang="0">
                  <a:pos x="2163" y="192"/>
                </a:cxn>
                <a:cxn ang="0">
                  <a:pos x="2226" y="198"/>
                </a:cxn>
                <a:cxn ang="0">
                  <a:pos x="2290" y="179"/>
                </a:cxn>
                <a:cxn ang="0">
                  <a:pos x="2354" y="185"/>
                </a:cxn>
                <a:cxn ang="0">
                  <a:pos x="2418" y="179"/>
                </a:cxn>
                <a:cxn ang="0">
                  <a:pos x="2482" y="192"/>
                </a:cxn>
                <a:cxn ang="0">
                  <a:pos x="2545" y="185"/>
                </a:cxn>
                <a:cxn ang="0">
                  <a:pos x="2609" y="166"/>
                </a:cxn>
                <a:cxn ang="0">
                  <a:pos x="2673" y="172"/>
                </a:cxn>
                <a:cxn ang="0">
                  <a:pos x="2737" y="172"/>
                </a:cxn>
                <a:cxn ang="0">
                  <a:pos x="2800" y="166"/>
                </a:cxn>
                <a:cxn ang="0">
                  <a:pos x="2864" y="179"/>
                </a:cxn>
                <a:cxn ang="0">
                  <a:pos x="2928" y="160"/>
                </a:cxn>
                <a:cxn ang="0">
                  <a:pos x="2992" y="166"/>
                </a:cxn>
                <a:cxn ang="0">
                  <a:pos x="3056" y="147"/>
                </a:cxn>
                <a:cxn ang="0">
                  <a:pos x="3119" y="140"/>
                </a:cxn>
                <a:cxn ang="0">
                  <a:pos x="3183" y="153"/>
                </a:cxn>
                <a:cxn ang="0">
                  <a:pos x="3247" y="38"/>
                </a:cxn>
                <a:cxn ang="0">
                  <a:pos x="3311" y="121"/>
                </a:cxn>
                <a:cxn ang="0">
                  <a:pos x="3375" y="153"/>
                </a:cxn>
                <a:cxn ang="0">
                  <a:pos x="3438" y="166"/>
                </a:cxn>
                <a:cxn ang="0">
                  <a:pos x="3502" y="166"/>
                </a:cxn>
                <a:cxn ang="0">
                  <a:pos x="3566" y="172"/>
                </a:cxn>
                <a:cxn ang="0">
                  <a:pos x="3630" y="179"/>
                </a:cxn>
                <a:cxn ang="0">
                  <a:pos x="3694" y="179"/>
                </a:cxn>
                <a:cxn ang="0">
                  <a:pos x="3757" y="172"/>
                </a:cxn>
                <a:cxn ang="0">
                  <a:pos x="3821" y="172"/>
                </a:cxn>
                <a:cxn ang="0">
                  <a:pos x="3885" y="172"/>
                </a:cxn>
                <a:cxn ang="0">
                  <a:pos x="3949" y="172"/>
                </a:cxn>
                <a:cxn ang="0">
                  <a:pos x="4012" y="172"/>
                </a:cxn>
              </a:cxnLst>
              <a:rect l="0" t="0" r="r" b="b"/>
              <a:pathLst>
                <a:path w="4019" h="230">
                  <a:moveTo>
                    <a:pt x="0" y="211"/>
                  </a:moveTo>
                  <a:lnTo>
                    <a:pt x="7" y="217"/>
                  </a:lnTo>
                  <a:lnTo>
                    <a:pt x="13" y="217"/>
                  </a:lnTo>
                  <a:lnTo>
                    <a:pt x="19" y="224"/>
                  </a:lnTo>
                  <a:lnTo>
                    <a:pt x="26" y="224"/>
                  </a:lnTo>
                  <a:lnTo>
                    <a:pt x="32" y="230"/>
                  </a:lnTo>
                  <a:lnTo>
                    <a:pt x="38" y="230"/>
                  </a:lnTo>
                  <a:lnTo>
                    <a:pt x="45" y="230"/>
                  </a:lnTo>
                  <a:lnTo>
                    <a:pt x="51" y="230"/>
                  </a:lnTo>
                  <a:lnTo>
                    <a:pt x="58" y="224"/>
                  </a:lnTo>
                  <a:lnTo>
                    <a:pt x="64" y="224"/>
                  </a:lnTo>
                  <a:lnTo>
                    <a:pt x="70" y="224"/>
                  </a:lnTo>
                  <a:lnTo>
                    <a:pt x="77" y="217"/>
                  </a:lnTo>
                  <a:lnTo>
                    <a:pt x="83" y="217"/>
                  </a:lnTo>
                  <a:lnTo>
                    <a:pt x="90" y="217"/>
                  </a:lnTo>
                  <a:lnTo>
                    <a:pt x="96" y="217"/>
                  </a:lnTo>
                  <a:lnTo>
                    <a:pt x="102" y="211"/>
                  </a:lnTo>
                  <a:lnTo>
                    <a:pt x="109" y="211"/>
                  </a:lnTo>
                  <a:lnTo>
                    <a:pt x="115" y="211"/>
                  </a:lnTo>
                  <a:lnTo>
                    <a:pt x="121" y="211"/>
                  </a:lnTo>
                  <a:lnTo>
                    <a:pt x="128" y="217"/>
                  </a:lnTo>
                  <a:lnTo>
                    <a:pt x="134" y="217"/>
                  </a:lnTo>
                  <a:lnTo>
                    <a:pt x="141" y="217"/>
                  </a:lnTo>
                  <a:lnTo>
                    <a:pt x="147" y="224"/>
                  </a:lnTo>
                  <a:lnTo>
                    <a:pt x="153" y="224"/>
                  </a:lnTo>
                  <a:lnTo>
                    <a:pt x="160" y="224"/>
                  </a:lnTo>
                  <a:lnTo>
                    <a:pt x="166" y="230"/>
                  </a:lnTo>
                  <a:lnTo>
                    <a:pt x="172" y="230"/>
                  </a:lnTo>
                  <a:lnTo>
                    <a:pt x="179" y="224"/>
                  </a:lnTo>
                  <a:lnTo>
                    <a:pt x="185" y="224"/>
                  </a:lnTo>
                  <a:lnTo>
                    <a:pt x="192" y="217"/>
                  </a:lnTo>
                  <a:lnTo>
                    <a:pt x="198" y="217"/>
                  </a:lnTo>
                  <a:lnTo>
                    <a:pt x="204" y="217"/>
                  </a:lnTo>
                  <a:lnTo>
                    <a:pt x="211" y="217"/>
                  </a:lnTo>
                  <a:lnTo>
                    <a:pt x="217" y="217"/>
                  </a:lnTo>
                  <a:lnTo>
                    <a:pt x="223" y="211"/>
                  </a:lnTo>
                  <a:lnTo>
                    <a:pt x="230" y="211"/>
                  </a:lnTo>
                  <a:lnTo>
                    <a:pt x="236" y="211"/>
                  </a:lnTo>
                  <a:lnTo>
                    <a:pt x="243" y="217"/>
                  </a:lnTo>
                  <a:lnTo>
                    <a:pt x="249" y="217"/>
                  </a:lnTo>
                  <a:lnTo>
                    <a:pt x="255" y="217"/>
                  </a:lnTo>
                  <a:lnTo>
                    <a:pt x="262" y="224"/>
                  </a:lnTo>
                  <a:lnTo>
                    <a:pt x="268" y="224"/>
                  </a:lnTo>
                  <a:lnTo>
                    <a:pt x="275" y="224"/>
                  </a:lnTo>
                  <a:lnTo>
                    <a:pt x="281" y="224"/>
                  </a:lnTo>
                  <a:lnTo>
                    <a:pt x="287" y="224"/>
                  </a:lnTo>
                  <a:lnTo>
                    <a:pt x="294" y="224"/>
                  </a:lnTo>
                  <a:lnTo>
                    <a:pt x="300" y="217"/>
                  </a:lnTo>
                  <a:lnTo>
                    <a:pt x="306" y="204"/>
                  </a:lnTo>
                  <a:lnTo>
                    <a:pt x="313" y="198"/>
                  </a:lnTo>
                  <a:lnTo>
                    <a:pt x="319" y="192"/>
                  </a:lnTo>
                  <a:lnTo>
                    <a:pt x="326" y="192"/>
                  </a:lnTo>
                  <a:lnTo>
                    <a:pt x="332" y="198"/>
                  </a:lnTo>
                  <a:lnTo>
                    <a:pt x="338" y="198"/>
                  </a:lnTo>
                  <a:lnTo>
                    <a:pt x="345" y="204"/>
                  </a:lnTo>
                  <a:lnTo>
                    <a:pt x="351" y="211"/>
                  </a:lnTo>
                  <a:lnTo>
                    <a:pt x="357" y="211"/>
                  </a:lnTo>
                  <a:lnTo>
                    <a:pt x="364" y="217"/>
                  </a:lnTo>
                  <a:lnTo>
                    <a:pt x="370" y="217"/>
                  </a:lnTo>
                  <a:lnTo>
                    <a:pt x="377" y="217"/>
                  </a:lnTo>
                  <a:lnTo>
                    <a:pt x="383" y="217"/>
                  </a:lnTo>
                  <a:lnTo>
                    <a:pt x="389" y="224"/>
                  </a:lnTo>
                  <a:lnTo>
                    <a:pt x="396" y="217"/>
                  </a:lnTo>
                  <a:lnTo>
                    <a:pt x="402" y="217"/>
                  </a:lnTo>
                  <a:lnTo>
                    <a:pt x="408" y="217"/>
                  </a:lnTo>
                  <a:lnTo>
                    <a:pt x="415" y="217"/>
                  </a:lnTo>
                  <a:lnTo>
                    <a:pt x="421" y="217"/>
                  </a:lnTo>
                  <a:lnTo>
                    <a:pt x="428" y="211"/>
                  </a:lnTo>
                  <a:lnTo>
                    <a:pt x="434" y="192"/>
                  </a:lnTo>
                  <a:lnTo>
                    <a:pt x="440" y="134"/>
                  </a:lnTo>
                  <a:lnTo>
                    <a:pt x="447" y="70"/>
                  </a:lnTo>
                  <a:lnTo>
                    <a:pt x="453" y="25"/>
                  </a:lnTo>
                  <a:lnTo>
                    <a:pt x="459" y="32"/>
                  </a:lnTo>
                  <a:lnTo>
                    <a:pt x="466" y="64"/>
                  </a:lnTo>
                  <a:lnTo>
                    <a:pt x="472" y="115"/>
                  </a:lnTo>
                  <a:lnTo>
                    <a:pt x="479" y="153"/>
                  </a:lnTo>
                  <a:lnTo>
                    <a:pt x="485" y="179"/>
                  </a:lnTo>
                  <a:lnTo>
                    <a:pt x="491" y="198"/>
                  </a:lnTo>
                  <a:lnTo>
                    <a:pt x="498" y="204"/>
                  </a:lnTo>
                  <a:lnTo>
                    <a:pt x="504" y="204"/>
                  </a:lnTo>
                  <a:lnTo>
                    <a:pt x="511" y="198"/>
                  </a:lnTo>
                  <a:lnTo>
                    <a:pt x="517" y="198"/>
                  </a:lnTo>
                  <a:lnTo>
                    <a:pt x="523" y="185"/>
                  </a:lnTo>
                  <a:lnTo>
                    <a:pt x="530" y="185"/>
                  </a:lnTo>
                  <a:lnTo>
                    <a:pt x="536" y="192"/>
                  </a:lnTo>
                  <a:lnTo>
                    <a:pt x="542" y="198"/>
                  </a:lnTo>
                  <a:lnTo>
                    <a:pt x="549" y="204"/>
                  </a:lnTo>
                  <a:lnTo>
                    <a:pt x="555" y="211"/>
                  </a:lnTo>
                  <a:lnTo>
                    <a:pt x="562" y="217"/>
                  </a:lnTo>
                  <a:lnTo>
                    <a:pt x="568" y="217"/>
                  </a:lnTo>
                  <a:lnTo>
                    <a:pt x="574" y="217"/>
                  </a:lnTo>
                  <a:lnTo>
                    <a:pt x="581" y="211"/>
                  </a:lnTo>
                  <a:lnTo>
                    <a:pt x="587" y="211"/>
                  </a:lnTo>
                  <a:lnTo>
                    <a:pt x="593" y="211"/>
                  </a:lnTo>
                  <a:lnTo>
                    <a:pt x="600" y="211"/>
                  </a:lnTo>
                  <a:lnTo>
                    <a:pt x="606" y="217"/>
                  </a:lnTo>
                  <a:lnTo>
                    <a:pt x="613" y="217"/>
                  </a:lnTo>
                  <a:lnTo>
                    <a:pt x="619" y="217"/>
                  </a:lnTo>
                  <a:lnTo>
                    <a:pt x="625" y="217"/>
                  </a:lnTo>
                  <a:lnTo>
                    <a:pt x="632" y="217"/>
                  </a:lnTo>
                  <a:lnTo>
                    <a:pt x="638" y="217"/>
                  </a:lnTo>
                  <a:lnTo>
                    <a:pt x="644" y="217"/>
                  </a:lnTo>
                  <a:lnTo>
                    <a:pt x="651" y="217"/>
                  </a:lnTo>
                  <a:lnTo>
                    <a:pt x="657" y="217"/>
                  </a:lnTo>
                  <a:lnTo>
                    <a:pt x="664" y="217"/>
                  </a:lnTo>
                  <a:lnTo>
                    <a:pt x="670" y="217"/>
                  </a:lnTo>
                  <a:lnTo>
                    <a:pt x="676" y="217"/>
                  </a:lnTo>
                  <a:lnTo>
                    <a:pt x="683" y="211"/>
                  </a:lnTo>
                  <a:lnTo>
                    <a:pt x="689" y="211"/>
                  </a:lnTo>
                  <a:lnTo>
                    <a:pt x="695" y="204"/>
                  </a:lnTo>
                  <a:lnTo>
                    <a:pt x="702" y="198"/>
                  </a:lnTo>
                  <a:lnTo>
                    <a:pt x="708" y="198"/>
                  </a:lnTo>
                  <a:lnTo>
                    <a:pt x="715" y="192"/>
                  </a:lnTo>
                  <a:lnTo>
                    <a:pt x="721" y="192"/>
                  </a:lnTo>
                  <a:lnTo>
                    <a:pt x="727" y="192"/>
                  </a:lnTo>
                  <a:lnTo>
                    <a:pt x="734" y="192"/>
                  </a:lnTo>
                  <a:lnTo>
                    <a:pt x="740" y="198"/>
                  </a:lnTo>
                  <a:lnTo>
                    <a:pt x="747" y="198"/>
                  </a:lnTo>
                  <a:lnTo>
                    <a:pt x="753" y="198"/>
                  </a:lnTo>
                  <a:lnTo>
                    <a:pt x="759" y="198"/>
                  </a:lnTo>
                  <a:lnTo>
                    <a:pt x="766" y="204"/>
                  </a:lnTo>
                  <a:lnTo>
                    <a:pt x="772" y="204"/>
                  </a:lnTo>
                  <a:lnTo>
                    <a:pt x="778" y="204"/>
                  </a:lnTo>
                  <a:lnTo>
                    <a:pt x="785" y="204"/>
                  </a:lnTo>
                  <a:lnTo>
                    <a:pt x="791" y="204"/>
                  </a:lnTo>
                  <a:lnTo>
                    <a:pt x="798" y="204"/>
                  </a:lnTo>
                  <a:lnTo>
                    <a:pt x="804" y="211"/>
                  </a:lnTo>
                  <a:lnTo>
                    <a:pt x="810" y="204"/>
                  </a:lnTo>
                  <a:lnTo>
                    <a:pt x="817" y="204"/>
                  </a:lnTo>
                  <a:lnTo>
                    <a:pt x="823" y="204"/>
                  </a:lnTo>
                  <a:lnTo>
                    <a:pt x="829" y="211"/>
                  </a:lnTo>
                  <a:lnTo>
                    <a:pt x="836" y="211"/>
                  </a:lnTo>
                  <a:lnTo>
                    <a:pt x="842" y="211"/>
                  </a:lnTo>
                  <a:lnTo>
                    <a:pt x="849" y="204"/>
                  </a:lnTo>
                  <a:lnTo>
                    <a:pt x="855" y="204"/>
                  </a:lnTo>
                  <a:lnTo>
                    <a:pt x="861" y="204"/>
                  </a:lnTo>
                  <a:lnTo>
                    <a:pt x="868" y="198"/>
                  </a:lnTo>
                  <a:lnTo>
                    <a:pt x="874" y="198"/>
                  </a:lnTo>
                  <a:lnTo>
                    <a:pt x="880" y="198"/>
                  </a:lnTo>
                  <a:lnTo>
                    <a:pt x="887" y="198"/>
                  </a:lnTo>
                  <a:lnTo>
                    <a:pt x="893" y="198"/>
                  </a:lnTo>
                  <a:lnTo>
                    <a:pt x="900" y="198"/>
                  </a:lnTo>
                  <a:lnTo>
                    <a:pt x="906" y="198"/>
                  </a:lnTo>
                  <a:lnTo>
                    <a:pt x="912" y="198"/>
                  </a:lnTo>
                  <a:lnTo>
                    <a:pt x="919" y="198"/>
                  </a:lnTo>
                  <a:lnTo>
                    <a:pt x="925" y="198"/>
                  </a:lnTo>
                  <a:lnTo>
                    <a:pt x="932" y="204"/>
                  </a:lnTo>
                  <a:lnTo>
                    <a:pt x="938" y="204"/>
                  </a:lnTo>
                  <a:lnTo>
                    <a:pt x="944" y="204"/>
                  </a:lnTo>
                  <a:lnTo>
                    <a:pt x="951" y="204"/>
                  </a:lnTo>
                  <a:lnTo>
                    <a:pt x="957" y="198"/>
                  </a:lnTo>
                  <a:lnTo>
                    <a:pt x="963" y="198"/>
                  </a:lnTo>
                  <a:lnTo>
                    <a:pt x="970" y="198"/>
                  </a:lnTo>
                  <a:lnTo>
                    <a:pt x="976" y="198"/>
                  </a:lnTo>
                  <a:lnTo>
                    <a:pt x="983" y="198"/>
                  </a:lnTo>
                  <a:lnTo>
                    <a:pt x="989" y="198"/>
                  </a:lnTo>
                  <a:lnTo>
                    <a:pt x="995" y="198"/>
                  </a:lnTo>
                  <a:lnTo>
                    <a:pt x="1002" y="198"/>
                  </a:lnTo>
                  <a:lnTo>
                    <a:pt x="1008" y="198"/>
                  </a:lnTo>
                  <a:lnTo>
                    <a:pt x="1014" y="192"/>
                  </a:lnTo>
                  <a:lnTo>
                    <a:pt x="1021" y="179"/>
                  </a:lnTo>
                  <a:lnTo>
                    <a:pt x="1027" y="172"/>
                  </a:lnTo>
                  <a:lnTo>
                    <a:pt x="1034" y="172"/>
                  </a:lnTo>
                  <a:lnTo>
                    <a:pt x="1040" y="185"/>
                  </a:lnTo>
                  <a:lnTo>
                    <a:pt x="1046" y="192"/>
                  </a:lnTo>
                  <a:lnTo>
                    <a:pt x="1053" y="198"/>
                  </a:lnTo>
                  <a:lnTo>
                    <a:pt x="1059" y="204"/>
                  </a:lnTo>
                  <a:lnTo>
                    <a:pt x="1065" y="211"/>
                  </a:lnTo>
                  <a:lnTo>
                    <a:pt x="1072" y="211"/>
                  </a:lnTo>
                  <a:lnTo>
                    <a:pt x="1078" y="211"/>
                  </a:lnTo>
                  <a:lnTo>
                    <a:pt x="1085" y="204"/>
                  </a:lnTo>
                  <a:lnTo>
                    <a:pt x="1091" y="204"/>
                  </a:lnTo>
                  <a:lnTo>
                    <a:pt x="1097" y="204"/>
                  </a:lnTo>
                  <a:lnTo>
                    <a:pt x="1104" y="204"/>
                  </a:lnTo>
                  <a:lnTo>
                    <a:pt x="1110" y="204"/>
                  </a:lnTo>
                  <a:lnTo>
                    <a:pt x="1116" y="204"/>
                  </a:lnTo>
                  <a:lnTo>
                    <a:pt x="1123" y="204"/>
                  </a:lnTo>
                  <a:lnTo>
                    <a:pt x="1129" y="204"/>
                  </a:lnTo>
                  <a:lnTo>
                    <a:pt x="1136" y="204"/>
                  </a:lnTo>
                  <a:lnTo>
                    <a:pt x="1142" y="204"/>
                  </a:lnTo>
                  <a:lnTo>
                    <a:pt x="1148" y="204"/>
                  </a:lnTo>
                  <a:lnTo>
                    <a:pt x="1155" y="204"/>
                  </a:lnTo>
                  <a:lnTo>
                    <a:pt x="1161" y="204"/>
                  </a:lnTo>
                  <a:lnTo>
                    <a:pt x="1168" y="211"/>
                  </a:lnTo>
                  <a:lnTo>
                    <a:pt x="1174" y="204"/>
                  </a:lnTo>
                  <a:lnTo>
                    <a:pt x="1180" y="211"/>
                  </a:lnTo>
                  <a:lnTo>
                    <a:pt x="1187" y="211"/>
                  </a:lnTo>
                  <a:lnTo>
                    <a:pt x="1193" y="211"/>
                  </a:lnTo>
                  <a:lnTo>
                    <a:pt x="1199" y="211"/>
                  </a:lnTo>
                  <a:lnTo>
                    <a:pt x="1206" y="211"/>
                  </a:lnTo>
                  <a:lnTo>
                    <a:pt x="1212" y="211"/>
                  </a:lnTo>
                  <a:lnTo>
                    <a:pt x="1219" y="204"/>
                  </a:lnTo>
                  <a:lnTo>
                    <a:pt x="1225" y="204"/>
                  </a:lnTo>
                  <a:lnTo>
                    <a:pt x="1231" y="204"/>
                  </a:lnTo>
                  <a:lnTo>
                    <a:pt x="1238" y="198"/>
                  </a:lnTo>
                  <a:lnTo>
                    <a:pt x="1244" y="198"/>
                  </a:lnTo>
                  <a:lnTo>
                    <a:pt x="1250" y="198"/>
                  </a:lnTo>
                  <a:lnTo>
                    <a:pt x="1257" y="192"/>
                  </a:lnTo>
                  <a:lnTo>
                    <a:pt x="1263" y="192"/>
                  </a:lnTo>
                  <a:lnTo>
                    <a:pt x="1270" y="192"/>
                  </a:lnTo>
                  <a:lnTo>
                    <a:pt x="1276" y="192"/>
                  </a:lnTo>
                  <a:lnTo>
                    <a:pt x="1282" y="198"/>
                  </a:lnTo>
                  <a:lnTo>
                    <a:pt x="1289" y="198"/>
                  </a:lnTo>
                  <a:lnTo>
                    <a:pt x="1295" y="198"/>
                  </a:lnTo>
                  <a:lnTo>
                    <a:pt x="1301" y="198"/>
                  </a:lnTo>
                  <a:lnTo>
                    <a:pt x="1308" y="204"/>
                  </a:lnTo>
                  <a:lnTo>
                    <a:pt x="1314" y="204"/>
                  </a:lnTo>
                  <a:lnTo>
                    <a:pt x="1321" y="204"/>
                  </a:lnTo>
                  <a:lnTo>
                    <a:pt x="1327" y="204"/>
                  </a:lnTo>
                  <a:lnTo>
                    <a:pt x="1333" y="204"/>
                  </a:lnTo>
                  <a:lnTo>
                    <a:pt x="1340" y="204"/>
                  </a:lnTo>
                  <a:lnTo>
                    <a:pt x="1346" y="204"/>
                  </a:lnTo>
                  <a:lnTo>
                    <a:pt x="1353" y="204"/>
                  </a:lnTo>
                  <a:lnTo>
                    <a:pt x="1359" y="204"/>
                  </a:lnTo>
                  <a:lnTo>
                    <a:pt x="1365" y="204"/>
                  </a:lnTo>
                  <a:lnTo>
                    <a:pt x="1372" y="198"/>
                  </a:lnTo>
                  <a:lnTo>
                    <a:pt x="1378" y="198"/>
                  </a:lnTo>
                  <a:lnTo>
                    <a:pt x="1384" y="198"/>
                  </a:lnTo>
                  <a:lnTo>
                    <a:pt x="1391" y="198"/>
                  </a:lnTo>
                  <a:lnTo>
                    <a:pt x="1397" y="192"/>
                  </a:lnTo>
                  <a:lnTo>
                    <a:pt x="1404" y="192"/>
                  </a:lnTo>
                  <a:lnTo>
                    <a:pt x="1410" y="185"/>
                  </a:lnTo>
                  <a:lnTo>
                    <a:pt x="1416" y="185"/>
                  </a:lnTo>
                  <a:lnTo>
                    <a:pt x="1423" y="185"/>
                  </a:lnTo>
                  <a:lnTo>
                    <a:pt x="1429" y="179"/>
                  </a:lnTo>
                  <a:lnTo>
                    <a:pt x="1435" y="172"/>
                  </a:lnTo>
                  <a:lnTo>
                    <a:pt x="1442" y="160"/>
                  </a:lnTo>
                  <a:lnTo>
                    <a:pt x="1448" y="153"/>
                  </a:lnTo>
                  <a:lnTo>
                    <a:pt x="1455" y="147"/>
                  </a:lnTo>
                  <a:lnTo>
                    <a:pt x="1461" y="147"/>
                  </a:lnTo>
                  <a:lnTo>
                    <a:pt x="1467" y="153"/>
                  </a:lnTo>
                  <a:lnTo>
                    <a:pt x="1474" y="160"/>
                  </a:lnTo>
                  <a:lnTo>
                    <a:pt x="1480" y="172"/>
                  </a:lnTo>
                  <a:lnTo>
                    <a:pt x="1486" y="179"/>
                  </a:lnTo>
                  <a:lnTo>
                    <a:pt x="1493" y="185"/>
                  </a:lnTo>
                  <a:lnTo>
                    <a:pt x="1499" y="192"/>
                  </a:lnTo>
                  <a:lnTo>
                    <a:pt x="1506" y="198"/>
                  </a:lnTo>
                  <a:lnTo>
                    <a:pt x="1512" y="198"/>
                  </a:lnTo>
                  <a:lnTo>
                    <a:pt x="1518" y="198"/>
                  </a:lnTo>
                  <a:lnTo>
                    <a:pt x="1525" y="198"/>
                  </a:lnTo>
                  <a:lnTo>
                    <a:pt x="1531" y="198"/>
                  </a:lnTo>
                  <a:lnTo>
                    <a:pt x="1537" y="198"/>
                  </a:lnTo>
                  <a:lnTo>
                    <a:pt x="1544" y="198"/>
                  </a:lnTo>
                  <a:lnTo>
                    <a:pt x="1550" y="198"/>
                  </a:lnTo>
                  <a:lnTo>
                    <a:pt x="1557" y="198"/>
                  </a:lnTo>
                  <a:lnTo>
                    <a:pt x="1563" y="198"/>
                  </a:lnTo>
                  <a:lnTo>
                    <a:pt x="1569" y="198"/>
                  </a:lnTo>
                  <a:lnTo>
                    <a:pt x="1576" y="198"/>
                  </a:lnTo>
                  <a:lnTo>
                    <a:pt x="1582" y="192"/>
                  </a:lnTo>
                  <a:lnTo>
                    <a:pt x="1589" y="192"/>
                  </a:lnTo>
                  <a:lnTo>
                    <a:pt x="1595" y="192"/>
                  </a:lnTo>
                  <a:lnTo>
                    <a:pt x="1601" y="192"/>
                  </a:lnTo>
                  <a:lnTo>
                    <a:pt x="1608" y="192"/>
                  </a:lnTo>
                  <a:lnTo>
                    <a:pt x="1614" y="198"/>
                  </a:lnTo>
                  <a:lnTo>
                    <a:pt x="1620" y="198"/>
                  </a:lnTo>
                  <a:lnTo>
                    <a:pt x="1627" y="198"/>
                  </a:lnTo>
                  <a:lnTo>
                    <a:pt x="1633" y="198"/>
                  </a:lnTo>
                  <a:lnTo>
                    <a:pt x="1640" y="198"/>
                  </a:lnTo>
                  <a:lnTo>
                    <a:pt x="1646" y="198"/>
                  </a:lnTo>
                  <a:lnTo>
                    <a:pt x="1652" y="198"/>
                  </a:lnTo>
                  <a:lnTo>
                    <a:pt x="1659" y="192"/>
                  </a:lnTo>
                  <a:lnTo>
                    <a:pt x="1665" y="192"/>
                  </a:lnTo>
                  <a:lnTo>
                    <a:pt x="1671" y="192"/>
                  </a:lnTo>
                  <a:lnTo>
                    <a:pt x="1678" y="192"/>
                  </a:lnTo>
                  <a:lnTo>
                    <a:pt x="1684" y="192"/>
                  </a:lnTo>
                  <a:lnTo>
                    <a:pt x="1691" y="192"/>
                  </a:lnTo>
                  <a:lnTo>
                    <a:pt x="1697" y="192"/>
                  </a:lnTo>
                  <a:lnTo>
                    <a:pt x="1703" y="192"/>
                  </a:lnTo>
                  <a:lnTo>
                    <a:pt x="1710" y="192"/>
                  </a:lnTo>
                  <a:lnTo>
                    <a:pt x="1716" y="192"/>
                  </a:lnTo>
                  <a:lnTo>
                    <a:pt x="1722" y="192"/>
                  </a:lnTo>
                  <a:lnTo>
                    <a:pt x="1729" y="192"/>
                  </a:lnTo>
                  <a:lnTo>
                    <a:pt x="1735" y="185"/>
                  </a:lnTo>
                  <a:lnTo>
                    <a:pt x="1742" y="185"/>
                  </a:lnTo>
                  <a:lnTo>
                    <a:pt x="1748" y="185"/>
                  </a:lnTo>
                  <a:lnTo>
                    <a:pt x="1754" y="185"/>
                  </a:lnTo>
                  <a:lnTo>
                    <a:pt x="1761" y="185"/>
                  </a:lnTo>
                  <a:lnTo>
                    <a:pt x="1767" y="192"/>
                  </a:lnTo>
                  <a:lnTo>
                    <a:pt x="1774" y="192"/>
                  </a:lnTo>
                  <a:lnTo>
                    <a:pt x="1780" y="198"/>
                  </a:lnTo>
                  <a:lnTo>
                    <a:pt x="1786" y="198"/>
                  </a:lnTo>
                  <a:lnTo>
                    <a:pt x="1793" y="198"/>
                  </a:lnTo>
                  <a:lnTo>
                    <a:pt x="1799" y="198"/>
                  </a:lnTo>
                  <a:lnTo>
                    <a:pt x="1805" y="198"/>
                  </a:lnTo>
                  <a:lnTo>
                    <a:pt x="1812" y="198"/>
                  </a:lnTo>
                  <a:lnTo>
                    <a:pt x="1818" y="198"/>
                  </a:lnTo>
                  <a:lnTo>
                    <a:pt x="1825" y="192"/>
                  </a:lnTo>
                  <a:lnTo>
                    <a:pt x="1831" y="192"/>
                  </a:lnTo>
                  <a:lnTo>
                    <a:pt x="1837" y="198"/>
                  </a:lnTo>
                  <a:lnTo>
                    <a:pt x="1844" y="198"/>
                  </a:lnTo>
                  <a:lnTo>
                    <a:pt x="1850" y="198"/>
                  </a:lnTo>
                  <a:lnTo>
                    <a:pt x="1856" y="204"/>
                  </a:lnTo>
                  <a:lnTo>
                    <a:pt x="1863" y="204"/>
                  </a:lnTo>
                  <a:lnTo>
                    <a:pt x="1869" y="204"/>
                  </a:lnTo>
                  <a:lnTo>
                    <a:pt x="1876" y="204"/>
                  </a:lnTo>
                  <a:lnTo>
                    <a:pt x="1882" y="204"/>
                  </a:lnTo>
                  <a:lnTo>
                    <a:pt x="1888" y="204"/>
                  </a:lnTo>
                  <a:lnTo>
                    <a:pt x="1895" y="204"/>
                  </a:lnTo>
                  <a:lnTo>
                    <a:pt x="1901" y="198"/>
                  </a:lnTo>
                  <a:lnTo>
                    <a:pt x="1907" y="192"/>
                  </a:lnTo>
                  <a:lnTo>
                    <a:pt x="1914" y="185"/>
                  </a:lnTo>
                  <a:lnTo>
                    <a:pt x="1920" y="172"/>
                  </a:lnTo>
                  <a:lnTo>
                    <a:pt x="1927" y="172"/>
                  </a:lnTo>
                  <a:lnTo>
                    <a:pt x="1933" y="172"/>
                  </a:lnTo>
                  <a:lnTo>
                    <a:pt x="1939" y="172"/>
                  </a:lnTo>
                  <a:lnTo>
                    <a:pt x="1946" y="172"/>
                  </a:lnTo>
                  <a:lnTo>
                    <a:pt x="1952" y="179"/>
                  </a:lnTo>
                  <a:lnTo>
                    <a:pt x="1958" y="179"/>
                  </a:lnTo>
                  <a:lnTo>
                    <a:pt x="1965" y="179"/>
                  </a:lnTo>
                  <a:lnTo>
                    <a:pt x="1971" y="185"/>
                  </a:lnTo>
                  <a:lnTo>
                    <a:pt x="1978" y="192"/>
                  </a:lnTo>
                  <a:lnTo>
                    <a:pt x="1984" y="192"/>
                  </a:lnTo>
                  <a:lnTo>
                    <a:pt x="1990" y="198"/>
                  </a:lnTo>
                  <a:lnTo>
                    <a:pt x="1997" y="198"/>
                  </a:lnTo>
                  <a:lnTo>
                    <a:pt x="2003" y="198"/>
                  </a:lnTo>
                  <a:lnTo>
                    <a:pt x="2010" y="198"/>
                  </a:lnTo>
                  <a:lnTo>
                    <a:pt x="2016" y="198"/>
                  </a:lnTo>
                  <a:lnTo>
                    <a:pt x="2022" y="198"/>
                  </a:lnTo>
                  <a:lnTo>
                    <a:pt x="2029" y="198"/>
                  </a:lnTo>
                  <a:lnTo>
                    <a:pt x="2035" y="198"/>
                  </a:lnTo>
                  <a:lnTo>
                    <a:pt x="2041" y="198"/>
                  </a:lnTo>
                  <a:lnTo>
                    <a:pt x="2048" y="198"/>
                  </a:lnTo>
                  <a:lnTo>
                    <a:pt x="2054" y="198"/>
                  </a:lnTo>
                  <a:lnTo>
                    <a:pt x="2061" y="198"/>
                  </a:lnTo>
                  <a:lnTo>
                    <a:pt x="2067" y="198"/>
                  </a:lnTo>
                  <a:lnTo>
                    <a:pt x="2073" y="198"/>
                  </a:lnTo>
                  <a:lnTo>
                    <a:pt x="2080" y="198"/>
                  </a:lnTo>
                  <a:lnTo>
                    <a:pt x="2086" y="198"/>
                  </a:lnTo>
                  <a:lnTo>
                    <a:pt x="2092" y="198"/>
                  </a:lnTo>
                  <a:lnTo>
                    <a:pt x="2099" y="198"/>
                  </a:lnTo>
                  <a:lnTo>
                    <a:pt x="2105" y="198"/>
                  </a:lnTo>
                  <a:lnTo>
                    <a:pt x="2112" y="198"/>
                  </a:lnTo>
                  <a:lnTo>
                    <a:pt x="2118" y="192"/>
                  </a:lnTo>
                  <a:lnTo>
                    <a:pt x="2124" y="192"/>
                  </a:lnTo>
                  <a:lnTo>
                    <a:pt x="2131" y="192"/>
                  </a:lnTo>
                  <a:lnTo>
                    <a:pt x="2137" y="192"/>
                  </a:lnTo>
                  <a:lnTo>
                    <a:pt x="2143" y="192"/>
                  </a:lnTo>
                  <a:lnTo>
                    <a:pt x="2150" y="185"/>
                  </a:lnTo>
                  <a:lnTo>
                    <a:pt x="2156" y="192"/>
                  </a:lnTo>
                  <a:lnTo>
                    <a:pt x="2163" y="192"/>
                  </a:lnTo>
                  <a:lnTo>
                    <a:pt x="2169" y="192"/>
                  </a:lnTo>
                  <a:lnTo>
                    <a:pt x="2175" y="192"/>
                  </a:lnTo>
                  <a:lnTo>
                    <a:pt x="2182" y="198"/>
                  </a:lnTo>
                  <a:lnTo>
                    <a:pt x="2188" y="198"/>
                  </a:lnTo>
                  <a:lnTo>
                    <a:pt x="2195" y="198"/>
                  </a:lnTo>
                  <a:lnTo>
                    <a:pt x="2201" y="198"/>
                  </a:lnTo>
                  <a:lnTo>
                    <a:pt x="2207" y="198"/>
                  </a:lnTo>
                  <a:lnTo>
                    <a:pt x="2214" y="198"/>
                  </a:lnTo>
                  <a:lnTo>
                    <a:pt x="2220" y="198"/>
                  </a:lnTo>
                  <a:lnTo>
                    <a:pt x="2226" y="198"/>
                  </a:lnTo>
                  <a:lnTo>
                    <a:pt x="2233" y="198"/>
                  </a:lnTo>
                  <a:lnTo>
                    <a:pt x="2239" y="198"/>
                  </a:lnTo>
                  <a:lnTo>
                    <a:pt x="2246" y="198"/>
                  </a:lnTo>
                  <a:lnTo>
                    <a:pt x="2252" y="198"/>
                  </a:lnTo>
                  <a:lnTo>
                    <a:pt x="2258" y="198"/>
                  </a:lnTo>
                  <a:lnTo>
                    <a:pt x="2265" y="192"/>
                  </a:lnTo>
                  <a:lnTo>
                    <a:pt x="2271" y="185"/>
                  </a:lnTo>
                  <a:lnTo>
                    <a:pt x="2277" y="185"/>
                  </a:lnTo>
                  <a:lnTo>
                    <a:pt x="2284" y="179"/>
                  </a:lnTo>
                  <a:lnTo>
                    <a:pt x="2290" y="179"/>
                  </a:lnTo>
                  <a:lnTo>
                    <a:pt x="2297" y="185"/>
                  </a:lnTo>
                  <a:lnTo>
                    <a:pt x="2303" y="185"/>
                  </a:lnTo>
                  <a:lnTo>
                    <a:pt x="2309" y="185"/>
                  </a:lnTo>
                  <a:lnTo>
                    <a:pt x="2316" y="192"/>
                  </a:lnTo>
                  <a:lnTo>
                    <a:pt x="2322" y="192"/>
                  </a:lnTo>
                  <a:lnTo>
                    <a:pt x="2328" y="192"/>
                  </a:lnTo>
                  <a:lnTo>
                    <a:pt x="2335" y="192"/>
                  </a:lnTo>
                  <a:lnTo>
                    <a:pt x="2341" y="185"/>
                  </a:lnTo>
                  <a:lnTo>
                    <a:pt x="2348" y="185"/>
                  </a:lnTo>
                  <a:lnTo>
                    <a:pt x="2354" y="185"/>
                  </a:lnTo>
                  <a:lnTo>
                    <a:pt x="2360" y="185"/>
                  </a:lnTo>
                  <a:lnTo>
                    <a:pt x="2367" y="185"/>
                  </a:lnTo>
                  <a:lnTo>
                    <a:pt x="2373" y="179"/>
                  </a:lnTo>
                  <a:lnTo>
                    <a:pt x="2379" y="179"/>
                  </a:lnTo>
                  <a:lnTo>
                    <a:pt x="2386" y="179"/>
                  </a:lnTo>
                  <a:lnTo>
                    <a:pt x="2392" y="179"/>
                  </a:lnTo>
                  <a:lnTo>
                    <a:pt x="2399" y="179"/>
                  </a:lnTo>
                  <a:lnTo>
                    <a:pt x="2405" y="179"/>
                  </a:lnTo>
                  <a:lnTo>
                    <a:pt x="2411" y="179"/>
                  </a:lnTo>
                  <a:lnTo>
                    <a:pt x="2418" y="179"/>
                  </a:lnTo>
                  <a:lnTo>
                    <a:pt x="2424" y="179"/>
                  </a:lnTo>
                  <a:lnTo>
                    <a:pt x="2431" y="185"/>
                  </a:lnTo>
                  <a:lnTo>
                    <a:pt x="2437" y="185"/>
                  </a:lnTo>
                  <a:lnTo>
                    <a:pt x="2443" y="185"/>
                  </a:lnTo>
                  <a:lnTo>
                    <a:pt x="2450" y="185"/>
                  </a:lnTo>
                  <a:lnTo>
                    <a:pt x="2456" y="192"/>
                  </a:lnTo>
                  <a:lnTo>
                    <a:pt x="2462" y="192"/>
                  </a:lnTo>
                  <a:lnTo>
                    <a:pt x="2469" y="192"/>
                  </a:lnTo>
                  <a:lnTo>
                    <a:pt x="2475" y="192"/>
                  </a:lnTo>
                  <a:lnTo>
                    <a:pt x="2482" y="192"/>
                  </a:lnTo>
                  <a:lnTo>
                    <a:pt x="2488" y="192"/>
                  </a:lnTo>
                  <a:lnTo>
                    <a:pt x="2494" y="192"/>
                  </a:lnTo>
                  <a:lnTo>
                    <a:pt x="2501" y="192"/>
                  </a:lnTo>
                  <a:lnTo>
                    <a:pt x="2507" y="192"/>
                  </a:lnTo>
                  <a:lnTo>
                    <a:pt x="2513" y="192"/>
                  </a:lnTo>
                  <a:lnTo>
                    <a:pt x="2520" y="192"/>
                  </a:lnTo>
                  <a:lnTo>
                    <a:pt x="2526" y="192"/>
                  </a:lnTo>
                  <a:lnTo>
                    <a:pt x="2533" y="192"/>
                  </a:lnTo>
                  <a:lnTo>
                    <a:pt x="2539" y="185"/>
                  </a:lnTo>
                  <a:lnTo>
                    <a:pt x="2545" y="185"/>
                  </a:lnTo>
                  <a:lnTo>
                    <a:pt x="2552" y="179"/>
                  </a:lnTo>
                  <a:lnTo>
                    <a:pt x="2558" y="179"/>
                  </a:lnTo>
                  <a:lnTo>
                    <a:pt x="2564" y="179"/>
                  </a:lnTo>
                  <a:lnTo>
                    <a:pt x="2571" y="179"/>
                  </a:lnTo>
                  <a:lnTo>
                    <a:pt x="2577" y="179"/>
                  </a:lnTo>
                  <a:lnTo>
                    <a:pt x="2584" y="172"/>
                  </a:lnTo>
                  <a:lnTo>
                    <a:pt x="2590" y="172"/>
                  </a:lnTo>
                  <a:lnTo>
                    <a:pt x="2596" y="172"/>
                  </a:lnTo>
                  <a:lnTo>
                    <a:pt x="2603" y="166"/>
                  </a:lnTo>
                  <a:lnTo>
                    <a:pt x="2609" y="166"/>
                  </a:lnTo>
                  <a:lnTo>
                    <a:pt x="2615" y="172"/>
                  </a:lnTo>
                  <a:lnTo>
                    <a:pt x="2622" y="172"/>
                  </a:lnTo>
                  <a:lnTo>
                    <a:pt x="2628" y="172"/>
                  </a:lnTo>
                  <a:lnTo>
                    <a:pt x="2635" y="179"/>
                  </a:lnTo>
                  <a:lnTo>
                    <a:pt x="2641" y="185"/>
                  </a:lnTo>
                  <a:lnTo>
                    <a:pt x="2647" y="185"/>
                  </a:lnTo>
                  <a:lnTo>
                    <a:pt x="2654" y="179"/>
                  </a:lnTo>
                  <a:lnTo>
                    <a:pt x="2660" y="179"/>
                  </a:lnTo>
                  <a:lnTo>
                    <a:pt x="2667" y="179"/>
                  </a:lnTo>
                  <a:lnTo>
                    <a:pt x="2673" y="172"/>
                  </a:lnTo>
                  <a:lnTo>
                    <a:pt x="2679" y="172"/>
                  </a:lnTo>
                  <a:lnTo>
                    <a:pt x="2686" y="166"/>
                  </a:lnTo>
                  <a:lnTo>
                    <a:pt x="2692" y="166"/>
                  </a:lnTo>
                  <a:lnTo>
                    <a:pt x="2698" y="166"/>
                  </a:lnTo>
                  <a:lnTo>
                    <a:pt x="2705" y="166"/>
                  </a:lnTo>
                  <a:lnTo>
                    <a:pt x="2711" y="166"/>
                  </a:lnTo>
                  <a:lnTo>
                    <a:pt x="2718" y="166"/>
                  </a:lnTo>
                  <a:lnTo>
                    <a:pt x="2724" y="172"/>
                  </a:lnTo>
                  <a:lnTo>
                    <a:pt x="2730" y="172"/>
                  </a:lnTo>
                  <a:lnTo>
                    <a:pt x="2737" y="172"/>
                  </a:lnTo>
                  <a:lnTo>
                    <a:pt x="2743" y="166"/>
                  </a:lnTo>
                  <a:lnTo>
                    <a:pt x="2749" y="166"/>
                  </a:lnTo>
                  <a:lnTo>
                    <a:pt x="2756" y="160"/>
                  </a:lnTo>
                  <a:lnTo>
                    <a:pt x="2762" y="160"/>
                  </a:lnTo>
                  <a:lnTo>
                    <a:pt x="2769" y="160"/>
                  </a:lnTo>
                  <a:lnTo>
                    <a:pt x="2775" y="160"/>
                  </a:lnTo>
                  <a:lnTo>
                    <a:pt x="2781" y="166"/>
                  </a:lnTo>
                  <a:lnTo>
                    <a:pt x="2788" y="166"/>
                  </a:lnTo>
                  <a:lnTo>
                    <a:pt x="2794" y="166"/>
                  </a:lnTo>
                  <a:lnTo>
                    <a:pt x="2800" y="166"/>
                  </a:lnTo>
                  <a:lnTo>
                    <a:pt x="2807" y="166"/>
                  </a:lnTo>
                  <a:lnTo>
                    <a:pt x="2813" y="166"/>
                  </a:lnTo>
                  <a:lnTo>
                    <a:pt x="2820" y="166"/>
                  </a:lnTo>
                  <a:lnTo>
                    <a:pt x="2826" y="166"/>
                  </a:lnTo>
                  <a:lnTo>
                    <a:pt x="2832" y="166"/>
                  </a:lnTo>
                  <a:lnTo>
                    <a:pt x="2839" y="166"/>
                  </a:lnTo>
                  <a:lnTo>
                    <a:pt x="2845" y="172"/>
                  </a:lnTo>
                  <a:lnTo>
                    <a:pt x="2852" y="172"/>
                  </a:lnTo>
                  <a:lnTo>
                    <a:pt x="2858" y="172"/>
                  </a:lnTo>
                  <a:lnTo>
                    <a:pt x="2864" y="179"/>
                  </a:lnTo>
                  <a:lnTo>
                    <a:pt x="2871" y="179"/>
                  </a:lnTo>
                  <a:lnTo>
                    <a:pt x="2877" y="179"/>
                  </a:lnTo>
                  <a:lnTo>
                    <a:pt x="2883" y="179"/>
                  </a:lnTo>
                  <a:lnTo>
                    <a:pt x="2890" y="172"/>
                  </a:lnTo>
                  <a:lnTo>
                    <a:pt x="2896" y="172"/>
                  </a:lnTo>
                  <a:lnTo>
                    <a:pt x="2903" y="166"/>
                  </a:lnTo>
                  <a:lnTo>
                    <a:pt x="2909" y="166"/>
                  </a:lnTo>
                  <a:lnTo>
                    <a:pt x="2915" y="166"/>
                  </a:lnTo>
                  <a:lnTo>
                    <a:pt x="2922" y="160"/>
                  </a:lnTo>
                  <a:lnTo>
                    <a:pt x="2928" y="160"/>
                  </a:lnTo>
                  <a:lnTo>
                    <a:pt x="2934" y="160"/>
                  </a:lnTo>
                  <a:lnTo>
                    <a:pt x="2941" y="160"/>
                  </a:lnTo>
                  <a:lnTo>
                    <a:pt x="2947" y="160"/>
                  </a:lnTo>
                  <a:lnTo>
                    <a:pt x="2954" y="166"/>
                  </a:lnTo>
                  <a:lnTo>
                    <a:pt x="2960" y="166"/>
                  </a:lnTo>
                  <a:lnTo>
                    <a:pt x="2966" y="166"/>
                  </a:lnTo>
                  <a:lnTo>
                    <a:pt x="2973" y="166"/>
                  </a:lnTo>
                  <a:lnTo>
                    <a:pt x="2979" y="166"/>
                  </a:lnTo>
                  <a:lnTo>
                    <a:pt x="2985" y="166"/>
                  </a:lnTo>
                  <a:lnTo>
                    <a:pt x="2992" y="166"/>
                  </a:lnTo>
                  <a:lnTo>
                    <a:pt x="2998" y="166"/>
                  </a:lnTo>
                  <a:lnTo>
                    <a:pt x="3005" y="160"/>
                  </a:lnTo>
                  <a:lnTo>
                    <a:pt x="3011" y="160"/>
                  </a:lnTo>
                  <a:lnTo>
                    <a:pt x="3017" y="153"/>
                  </a:lnTo>
                  <a:lnTo>
                    <a:pt x="3024" y="153"/>
                  </a:lnTo>
                  <a:lnTo>
                    <a:pt x="3030" y="147"/>
                  </a:lnTo>
                  <a:lnTo>
                    <a:pt x="3036" y="140"/>
                  </a:lnTo>
                  <a:lnTo>
                    <a:pt x="3043" y="140"/>
                  </a:lnTo>
                  <a:lnTo>
                    <a:pt x="3049" y="140"/>
                  </a:lnTo>
                  <a:lnTo>
                    <a:pt x="3056" y="147"/>
                  </a:lnTo>
                  <a:lnTo>
                    <a:pt x="3062" y="147"/>
                  </a:lnTo>
                  <a:lnTo>
                    <a:pt x="3068" y="147"/>
                  </a:lnTo>
                  <a:lnTo>
                    <a:pt x="3075" y="147"/>
                  </a:lnTo>
                  <a:lnTo>
                    <a:pt x="3081" y="147"/>
                  </a:lnTo>
                  <a:lnTo>
                    <a:pt x="3088" y="147"/>
                  </a:lnTo>
                  <a:lnTo>
                    <a:pt x="3094" y="147"/>
                  </a:lnTo>
                  <a:lnTo>
                    <a:pt x="3100" y="147"/>
                  </a:lnTo>
                  <a:lnTo>
                    <a:pt x="3107" y="147"/>
                  </a:lnTo>
                  <a:lnTo>
                    <a:pt x="3113" y="147"/>
                  </a:lnTo>
                  <a:lnTo>
                    <a:pt x="3119" y="140"/>
                  </a:lnTo>
                  <a:lnTo>
                    <a:pt x="3126" y="140"/>
                  </a:lnTo>
                  <a:lnTo>
                    <a:pt x="3132" y="140"/>
                  </a:lnTo>
                  <a:lnTo>
                    <a:pt x="3139" y="140"/>
                  </a:lnTo>
                  <a:lnTo>
                    <a:pt x="3145" y="147"/>
                  </a:lnTo>
                  <a:lnTo>
                    <a:pt x="3151" y="147"/>
                  </a:lnTo>
                  <a:lnTo>
                    <a:pt x="3158" y="153"/>
                  </a:lnTo>
                  <a:lnTo>
                    <a:pt x="3164" y="153"/>
                  </a:lnTo>
                  <a:lnTo>
                    <a:pt x="3170" y="153"/>
                  </a:lnTo>
                  <a:lnTo>
                    <a:pt x="3177" y="153"/>
                  </a:lnTo>
                  <a:lnTo>
                    <a:pt x="3183" y="153"/>
                  </a:lnTo>
                  <a:lnTo>
                    <a:pt x="3190" y="147"/>
                  </a:lnTo>
                  <a:lnTo>
                    <a:pt x="3196" y="134"/>
                  </a:lnTo>
                  <a:lnTo>
                    <a:pt x="3202" y="102"/>
                  </a:lnTo>
                  <a:lnTo>
                    <a:pt x="3209" y="64"/>
                  </a:lnTo>
                  <a:lnTo>
                    <a:pt x="3215" y="25"/>
                  </a:lnTo>
                  <a:lnTo>
                    <a:pt x="3221" y="6"/>
                  </a:lnTo>
                  <a:lnTo>
                    <a:pt x="3228" y="0"/>
                  </a:lnTo>
                  <a:lnTo>
                    <a:pt x="3234" y="13"/>
                  </a:lnTo>
                  <a:lnTo>
                    <a:pt x="3241" y="25"/>
                  </a:lnTo>
                  <a:lnTo>
                    <a:pt x="3247" y="38"/>
                  </a:lnTo>
                  <a:lnTo>
                    <a:pt x="3253" y="51"/>
                  </a:lnTo>
                  <a:lnTo>
                    <a:pt x="3260" y="51"/>
                  </a:lnTo>
                  <a:lnTo>
                    <a:pt x="3266" y="51"/>
                  </a:lnTo>
                  <a:lnTo>
                    <a:pt x="3273" y="57"/>
                  </a:lnTo>
                  <a:lnTo>
                    <a:pt x="3279" y="64"/>
                  </a:lnTo>
                  <a:lnTo>
                    <a:pt x="3285" y="76"/>
                  </a:lnTo>
                  <a:lnTo>
                    <a:pt x="3292" y="89"/>
                  </a:lnTo>
                  <a:lnTo>
                    <a:pt x="3298" y="102"/>
                  </a:lnTo>
                  <a:lnTo>
                    <a:pt x="3304" y="115"/>
                  </a:lnTo>
                  <a:lnTo>
                    <a:pt x="3311" y="121"/>
                  </a:lnTo>
                  <a:lnTo>
                    <a:pt x="3317" y="128"/>
                  </a:lnTo>
                  <a:lnTo>
                    <a:pt x="3324" y="134"/>
                  </a:lnTo>
                  <a:lnTo>
                    <a:pt x="3330" y="134"/>
                  </a:lnTo>
                  <a:lnTo>
                    <a:pt x="3336" y="134"/>
                  </a:lnTo>
                  <a:lnTo>
                    <a:pt x="3343" y="134"/>
                  </a:lnTo>
                  <a:lnTo>
                    <a:pt x="3349" y="140"/>
                  </a:lnTo>
                  <a:lnTo>
                    <a:pt x="3355" y="147"/>
                  </a:lnTo>
                  <a:lnTo>
                    <a:pt x="3362" y="153"/>
                  </a:lnTo>
                  <a:lnTo>
                    <a:pt x="3368" y="153"/>
                  </a:lnTo>
                  <a:lnTo>
                    <a:pt x="3375" y="153"/>
                  </a:lnTo>
                  <a:lnTo>
                    <a:pt x="3381" y="153"/>
                  </a:lnTo>
                  <a:lnTo>
                    <a:pt x="3387" y="153"/>
                  </a:lnTo>
                  <a:lnTo>
                    <a:pt x="3394" y="153"/>
                  </a:lnTo>
                  <a:lnTo>
                    <a:pt x="3400" y="153"/>
                  </a:lnTo>
                  <a:lnTo>
                    <a:pt x="3406" y="160"/>
                  </a:lnTo>
                  <a:lnTo>
                    <a:pt x="3413" y="160"/>
                  </a:lnTo>
                  <a:lnTo>
                    <a:pt x="3419" y="160"/>
                  </a:lnTo>
                  <a:lnTo>
                    <a:pt x="3426" y="166"/>
                  </a:lnTo>
                  <a:lnTo>
                    <a:pt x="3432" y="166"/>
                  </a:lnTo>
                  <a:lnTo>
                    <a:pt x="3438" y="166"/>
                  </a:lnTo>
                  <a:lnTo>
                    <a:pt x="3445" y="166"/>
                  </a:lnTo>
                  <a:lnTo>
                    <a:pt x="3451" y="166"/>
                  </a:lnTo>
                  <a:lnTo>
                    <a:pt x="3457" y="166"/>
                  </a:lnTo>
                  <a:lnTo>
                    <a:pt x="3464" y="166"/>
                  </a:lnTo>
                  <a:lnTo>
                    <a:pt x="3470" y="166"/>
                  </a:lnTo>
                  <a:lnTo>
                    <a:pt x="3477" y="166"/>
                  </a:lnTo>
                  <a:lnTo>
                    <a:pt x="3483" y="172"/>
                  </a:lnTo>
                  <a:lnTo>
                    <a:pt x="3489" y="172"/>
                  </a:lnTo>
                  <a:lnTo>
                    <a:pt x="3496" y="166"/>
                  </a:lnTo>
                  <a:lnTo>
                    <a:pt x="3502" y="166"/>
                  </a:lnTo>
                  <a:lnTo>
                    <a:pt x="3509" y="166"/>
                  </a:lnTo>
                  <a:lnTo>
                    <a:pt x="3515" y="166"/>
                  </a:lnTo>
                  <a:lnTo>
                    <a:pt x="3521" y="166"/>
                  </a:lnTo>
                  <a:lnTo>
                    <a:pt x="3528" y="166"/>
                  </a:lnTo>
                  <a:lnTo>
                    <a:pt x="3534" y="172"/>
                  </a:lnTo>
                  <a:lnTo>
                    <a:pt x="3540" y="172"/>
                  </a:lnTo>
                  <a:lnTo>
                    <a:pt x="3547" y="172"/>
                  </a:lnTo>
                  <a:lnTo>
                    <a:pt x="3553" y="172"/>
                  </a:lnTo>
                  <a:lnTo>
                    <a:pt x="3560" y="172"/>
                  </a:lnTo>
                  <a:lnTo>
                    <a:pt x="3566" y="172"/>
                  </a:lnTo>
                  <a:lnTo>
                    <a:pt x="3572" y="172"/>
                  </a:lnTo>
                  <a:lnTo>
                    <a:pt x="3579" y="172"/>
                  </a:lnTo>
                  <a:lnTo>
                    <a:pt x="3585" y="172"/>
                  </a:lnTo>
                  <a:lnTo>
                    <a:pt x="3591" y="172"/>
                  </a:lnTo>
                  <a:lnTo>
                    <a:pt x="3598" y="172"/>
                  </a:lnTo>
                  <a:lnTo>
                    <a:pt x="3604" y="172"/>
                  </a:lnTo>
                  <a:lnTo>
                    <a:pt x="3611" y="172"/>
                  </a:lnTo>
                  <a:lnTo>
                    <a:pt x="3617" y="172"/>
                  </a:lnTo>
                  <a:lnTo>
                    <a:pt x="3623" y="172"/>
                  </a:lnTo>
                  <a:lnTo>
                    <a:pt x="3630" y="179"/>
                  </a:lnTo>
                  <a:lnTo>
                    <a:pt x="3636" y="179"/>
                  </a:lnTo>
                  <a:lnTo>
                    <a:pt x="3642" y="172"/>
                  </a:lnTo>
                  <a:lnTo>
                    <a:pt x="3649" y="179"/>
                  </a:lnTo>
                  <a:lnTo>
                    <a:pt x="3655" y="179"/>
                  </a:lnTo>
                  <a:lnTo>
                    <a:pt x="3662" y="179"/>
                  </a:lnTo>
                  <a:lnTo>
                    <a:pt x="3668" y="179"/>
                  </a:lnTo>
                  <a:lnTo>
                    <a:pt x="3674" y="179"/>
                  </a:lnTo>
                  <a:lnTo>
                    <a:pt x="3681" y="179"/>
                  </a:lnTo>
                  <a:lnTo>
                    <a:pt x="3687" y="172"/>
                  </a:lnTo>
                  <a:lnTo>
                    <a:pt x="3694" y="179"/>
                  </a:lnTo>
                  <a:lnTo>
                    <a:pt x="3700" y="172"/>
                  </a:lnTo>
                  <a:lnTo>
                    <a:pt x="3706" y="172"/>
                  </a:lnTo>
                  <a:lnTo>
                    <a:pt x="3713" y="172"/>
                  </a:lnTo>
                  <a:lnTo>
                    <a:pt x="3719" y="172"/>
                  </a:lnTo>
                  <a:lnTo>
                    <a:pt x="3725" y="172"/>
                  </a:lnTo>
                  <a:lnTo>
                    <a:pt x="3732" y="172"/>
                  </a:lnTo>
                  <a:lnTo>
                    <a:pt x="3738" y="172"/>
                  </a:lnTo>
                  <a:lnTo>
                    <a:pt x="3745" y="172"/>
                  </a:lnTo>
                  <a:lnTo>
                    <a:pt x="3751" y="172"/>
                  </a:lnTo>
                  <a:lnTo>
                    <a:pt x="3757" y="172"/>
                  </a:lnTo>
                  <a:lnTo>
                    <a:pt x="3764" y="172"/>
                  </a:lnTo>
                  <a:lnTo>
                    <a:pt x="3770" y="172"/>
                  </a:lnTo>
                  <a:lnTo>
                    <a:pt x="3776" y="172"/>
                  </a:lnTo>
                  <a:lnTo>
                    <a:pt x="3783" y="172"/>
                  </a:lnTo>
                  <a:lnTo>
                    <a:pt x="3789" y="172"/>
                  </a:lnTo>
                  <a:lnTo>
                    <a:pt x="3796" y="172"/>
                  </a:lnTo>
                  <a:lnTo>
                    <a:pt x="3802" y="172"/>
                  </a:lnTo>
                  <a:lnTo>
                    <a:pt x="3808" y="172"/>
                  </a:lnTo>
                  <a:lnTo>
                    <a:pt x="3815" y="172"/>
                  </a:lnTo>
                  <a:lnTo>
                    <a:pt x="3821" y="172"/>
                  </a:lnTo>
                  <a:lnTo>
                    <a:pt x="3827" y="172"/>
                  </a:lnTo>
                  <a:lnTo>
                    <a:pt x="3834" y="172"/>
                  </a:lnTo>
                  <a:lnTo>
                    <a:pt x="3840" y="172"/>
                  </a:lnTo>
                  <a:lnTo>
                    <a:pt x="3847" y="172"/>
                  </a:lnTo>
                  <a:lnTo>
                    <a:pt x="3853" y="172"/>
                  </a:lnTo>
                  <a:lnTo>
                    <a:pt x="3859" y="172"/>
                  </a:lnTo>
                  <a:lnTo>
                    <a:pt x="3866" y="172"/>
                  </a:lnTo>
                  <a:lnTo>
                    <a:pt x="3872" y="172"/>
                  </a:lnTo>
                  <a:lnTo>
                    <a:pt x="3878" y="172"/>
                  </a:lnTo>
                  <a:lnTo>
                    <a:pt x="3885" y="172"/>
                  </a:lnTo>
                  <a:lnTo>
                    <a:pt x="3891" y="172"/>
                  </a:lnTo>
                  <a:lnTo>
                    <a:pt x="3898" y="172"/>
                  </a:lnTo>
                  <a:lnTo>
                    <a:pt x="3904" y="172"/>
                  </a:lnTo>
                  <a:lnTo>
                    <a:pt x="3910" y="172"/>
                  </a:lnTo>
                  <a:lnTo>
                    <a:pt x="3917" y="172"/>
                  </a:lnTo>
                  <a:lnTo>
                    <a:pt x="3923" y="172"/>
                  </a:lnTo>
                  <a:lnTo>
                    <a:pt x="3930" y="172"/>
                  </a:lnTo>
                  <a:lnTo>
                    <a:pt x="3936" y="172"/>
                  </a:lnTo>
                  <a:lnTo>
                    <a:pt x="3942" y="172"/>
                  </a:lnTo>
                  <a:lnTo>
                    <a:pt x="3949" y="172"/>
                  </a:lnTo>
                  <a:lnTo>
                    <a:pt x="3955" y="172"/>
                  </a:lnTo>
                  <a:lnTo>
                    <a:pt x="3961" y="172"/>
                  </a:lnTo>
                  <a:lnTo>
                    <a:pt x="3968" y="172"/>
                  </a:lnTo>
                  <a:lnTo>
                    <a:pt x="3974" y="172"/>
                  </a:lnTo>
                  <a:lnTo>
                    <a:pt x="3981" y="172"/>
                  </a:lnTo>
                  <a:lnTo>
                    <a:pt x="3987" y="172"/>
                  </a:lnTo>
                  <a:lnTo>
                    <a:pt x="3993" y="172"/>
                  </a:lnTo>
                  <a:lnTo>
                    <a:pt x="4000" y="172"/>
                  </a:lnTo>
                  <a:lnTo>
                    <a:pt x="4006" y="172"/>
                  </a:lnTo>
                  <a:lnTo>
                    <a:pt x="4012" y="172"/>
                  </a:lnTo>
                  <a:lnTo>
                    <a:pt x="4019" y="172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55" name="Freeform 92"/>
            <p:cNvSpPr>
              <a:spLocks/>
            </p:cNvSpPr>
            <p:nvPr/>
          </p:nvSpPr>
          <p:spPr bwMode="auto">
            <a:xfrm>
              <a:off x="613876" y="4426607"/>
              <a:ext cx="2597713" cy="486470"/>
            </a:xfrm>
            <a:custGeom>
              <a:avLst/>
              <a:gdLst/>
              <a:ahLst/>
              <a:cxnLst>
                <a:cxn ang="0">
                  <a:pos x="58" y="511"/>
                </a:cxn>
                <a:cxn ang="0">
                  <a:pos x="121" y="518"/>
                </a:cxn>
                <a:cxn ang="0">
                  <a:pos x="185" y="531"/>
                </a:cxn>
                <a:cxn ang="0">
                  <a:pos x="249" y="518"/>
                </a:cxn>
                <a:cxn ang="0">
                  <a:pos x="313" y="447"/>
                </a:cxn>
                <a:cxn ang="0">
                  <a:pos x="377" y="518"/>
                </a:cxn>
                <a:cxn ang="0">
                  <a:pos x="440" y="38"/>
                </a:cxn>
                <a:cxn ang="0">
                  <a:pos x="504" y="473"/>
                </a:cxn>
                <a:cxn ang="0">
                  <a:pos x="568" y="505"/>
                </a:cxn>
                <a:cxn ang="0">
                  <a:pos x="632" y="511"/>
                </a:cxn>
                <a:cxn ang="0">
                  <a:pos x="695" y="460"/>
                </a:cxn>
                <a:cxn ang="0">
                  <a:pos x="759" y="492"/>
                </a:cxn>
                <a:cxn ang="0">
                  <a:pos x="823" y="505"/>
                </a:cxn>
                <a:cxn ang="0">
                  <a:pos x="887" y="473"/>
                </a:cxn>
                <a:cxn ang="0">
                  <a:pos x="951" y="499"/>
                </a:cxn>
                <a:cxn ang="0">
                  <a:pos x="1014" y="473"/>
                </a:cxn>
                <a:cxn ang="0">
                  <a:pos x="1078" y="499"/>
                </a:cxn>
                <a:cxn ang="0">
                  <a:pos x="1142" y="499"/>
                </a:cxn>
                <a:cxn ang="0">
                  <a:pos x="1206" y="499"/>
                </a:cxn>
                <a:cxn ang="0">
                  <a:pos x="1270" y="486"/>
                </a:cxn>
                <a:cxn ang="0">
                  <a:pos x="1333" y="505"/>
                </a:cxn>
                <a:cxn ang="0">
                  <a:pos x="1397" y="467"/>
                </a:cxn>
                <a:cxn ang="0">
                  <a:pos x="1461" y="447"/>
                </a:cxn>
                <a:cxn ang="0">
                  <a:pos x="1525" y="492"/>
                </a:cxn>
                <a:cxn ang="0">
                  <a:pos x="1589" y="486"/>
                </a:cxn>
                <a:cxn ang="0">
                  <a:pos x="1652" y="479"/>
                </a:cxn>
                <a:cxn ang="0">
                  <a:pos x="1716" y="486"/>
                </a:cxn>
                <a:cxn ang="0">
                  <a:pos x="1780" y="492"/>
                </a:cxn>
                <a:cxn ang="0">
                  <a:pos x="1844" y="505"/>
                </a:cxn>
                <a:cxn ang="0">
                  <a:pos x="1907" y="499"/>
                </a:cxn>
                <a:cxn ang="0">
                  <a:pos x="1971" y="499"/>
                </a:cxn>
                <a:cxn ang="0">
                  <a:pos x="2035" y="499"/>
                </a:cxn>
                <a:cxn ang="0">
                  <a:pos x="2099" y="499"/>
                </a:cxn>
                <a:cxn ang="0">
                  <a:pos x="2163" y="499"/>
                </a:cxn>
                <a:cxn ang="0">
                  <a:pos x="2226" y="499"/>
                </a:cxn>
                <a:cxn ang="0">
                  <a:pos x="2290" y="499"/>
                </a:cxn>
                <a:cxn ang="0">
                  <a:pos x="2354" y="499"/>
                </a:cxn>
                <a:cxn ang="0">
                  <a:pos x="2418" y="499"/>
                </a:cxn>
                <a:cxn ang="0">
                  <a:pos x="2482" y="499"/>
                </a:cxn>
                <a:cxn ang="0">
                  <a:pos x="2545" y="499"/>
                </a:cxn>
                <a:cxn ang="0">
                  <a:pos x="2609" y="499"/>
                </a:cxn>
                <a:cxn ang="0">
                  <a:pos x="2673" y="479"/>
                </a:cxn>
                <a:cxn ang="0">
                  <a:pos x="2737" y="486"/>
                </a:cxn>
                <a:cxn ang="0">
                  <a:pos x="2800" y="492"/>
                </a:cxn>
                <a:cxn ang="0">
                  <a:pos x="2864" y="492"/>
                </a:cxn>
                <a:cxn ang="0">
                  <a:pos x="2928" y="486"/>
                </a:cxn>
                <a:cxn ang="0">
                  <a:pos x="2992" y="486"/>
                </a:cxn>
                <a:cxn ang="0">
                  <a:pos x="3056" y="486"/>
                </a:cxn>
                <a:cxn ang="0">
                  <a:pos x="3119" y="486"/>
                </a:cxn>
                <a:cxn ang="0">
                  <a:pos x="3183" y="486"/>
                </a:cxn>
                <a:cxn ang="0">
                  <a:pos x="3247" y="486"/>
                </a:cxn>
                <a:cxn ang="0">
                  <a:pos x="3311" y="486"/>
                </a:cxn>
                <a:cxn ang="0">
                  <a:pos x="3375" y="486"/>
                </a:cxn>
                <a:cxn ang="0">
                  <a:pos x="3438" y="479"/>
                </a:cxn>
                <a:cxn ang="0">
                  <a:pos x="3502" y="479"/>
                </a:cxn>
                <a:cxn ang="0">
                  <a:pos x="3566" y="479"/>
                </a:cxn>
                <a:cxn ang="0">
                  <a:pos x="3630" y="479"/>
                </a:cxn>
                <a:cxn ang="0">
                  <a:pos x="3694" y="479"/>
                </a:cxn>
                <a:cxn ang="0">
                  <a:pos x="3757" y="473"/>
                </a:cxn>
                <a:cxn ang="0">
                  <a:pos x="3821" y="479"/>
                </a:cxn>
                <a:cxn ang="0">
                  <a:pos x="3885" y="473"/>
                </a:cxn>
                <a:cxn ang="0">
                  <a:pos x="3949" y="473"/>
                </a:cxn>
                <a:cxn ang="0">
                  <a:pos x="4012" y="473"/>
                </a:cxn>
              </a:cxnLst>
              <a:rect l="0" t="0" r="r" b="b"/>
              <a:pathLst>
                <a:path w="4019" h="537">
                  <a:moveTo>
                    <a:pt x="0" y="511"/>
                  </a:moveTo>
                  <a:lnTo>
                    <a:pt x="7" y="518"/>
                  </a:lnTo>
                  <a:lnTo>
                    <a:pt x="13" y="518"/>
                  </a:lnTo>
                  <a:lnTo>
                    <a:pt x="19" y="524"/>
                  </a:lnTo>
                  <a:lnTo>
                    <a:pt x="26" y="524"/>
                  </a:lnTo>
                  <a:lnTo>
                    <a:pt x="32" y="524"/>
                  </a:lnTo>
                  <a:lnTo>
                    <a:pt x="38" y="524"/>
                  </a:lnTo>
                  <a:lnTo>
                    <a:pt x="45" y="518"/>
                  </a:lnTo>
                  <a:lnTo>
                    <a:pt x="51" y="518"/>
                  </a:lnTo>
                  <a:lnTo>
                    <a:pt x="58" y="511"/>
                  </a:lnTo>
                  <a:lnTo>
                    <a:pt x="64" y="511"/>
                  </a:lnTo>
                  <a:lnTo>
                    <a:pt x="70" y="511"/>
                  </a:lnTo>
                  <a:lnTo>
                    <a:pt x="77" y="511"/>
                  </a:lnTo>
                  <a:lnTo>
                    <a:pt x="83" y="518"/>
                  </a:lnTo>
                  <a:lnTo>
                    <a:pt x="90" y="518"/>
                  </a:lnTo>
                  <a:lnTo>
                    <a:pt x="96" y="518"/>
                  </a:lnTo>
                  <a:lnTo>
                    <a:pt x="102" y="518"/>
                  </a:lnTo>
                  <a:lnTo>
                    <a:pt x="109" y="518"/>
                  </a:lnTo>
                  <a:lnTo>
                    <a:pt x="115" y="518"/>
                  </a:lnTo>
                  <a:lnTo>
                    <a:pt x="121" y="518"/>
                  </a:lnTo>
                  <a:lnTo>
                    <a:pt x="128" y="518"/>
                  </a:lnTo>
                  <a:lnTo>
                    <a:pt x="134" y="524"/>
                  </a:lnTo>
                  <a:lnTo>
                    <a:pt x="141" y="524"/>
                  </a:lnTo>
                  <a:lnTo>
                    <a:pt x="147" y="531"/>
                  </a:lnTo>
                  <a:lnTo>
                    <a:pt x="153" y="531"/>
                  </a:lnTo>
                  <a:lnTo>
                    <a:pt x="160" y="537"/>
                  </a:lnTo>
                  <a:lnTo>
                    <a:pt x="166" y="537"/>
                  </a:lnTo>
                  <a:lnTo>
                    <a:pt x="172" y="537"/>
                  </a:lnTo>
                  <a:lnTo>
                    <a:pt x="179" y="531"/>
                  </a:lnTo>
                  <a:lnTo>
                    <a:pt x="185" y="531"/>
                  </a:lnTo>
                  <a:lnTo>
                    <a:pt x="192" y="531"/>
                  </a:lnTo>
                  <a:lnTo>
                    <a:pt x="198" y="524"/>
                  </a:lnTo>
                  <a:lnTo>
                    <a:pt x="204" y="524"/>
                  </a:lnTo>
                  <a:lnTo>
                    <a:pt x="211" y="518"/>
                  </a:lnTo>
                  <a:lnTo>
                    <a:pt x="217" y="518"/>
                  </a:lnTo>
                  <a:lnTo>
                    <a:pt x="223" y="518"/>
                  </a:lnTo>
                  <a:lnTo>
                    <a:pt x="230" y="518"/>
                  </a:lnTo>
                  <a:lnTo>
                    <a:pt x="236" y="518"/>
                  </a:lnTo>
                  <a:lnTo>
                    <a:pt x="243" y="518"/>
                  </a:lnTo>
                  <a:lnTo>
                    <a:pt x="249" y="518"/>
                  </a:lnTo>
                  <a:lnTo>
                    <a:pt x="255" y="518"/>
                  </a:lnTo>
                  <a:lnTo>
                    <a:pt x="262" y="524"/>
                  </a:lnTo>
                  <a:lnTo>
                    <a:pt x="268" y="524"/>
                  </a:lnTo>
                  <a:lnTo>
                    <a:pt x="275" y="524"/>
                  </a:lnTo>
                  <a:lnTo>
                    <a:pt x="281" y="524"/>
                  </a:lnTo>
                  <a:lnTo>
                    <a:pt x="287" y="518"/>
                  </a:lnTo>
                  <a:lnTo>
                    <a:pt x="294" y="505"/>
                  </a:lnTo>
                  <a:lnTo>
                    <a:pt x="300" y="479"/>
                  </a:lnTo>
                  <a:lnTo>
                    <a:pt x="306" y="454"/>
                  </a:lnTo>
                  <a:lnTo>
                    <a:pt x="313" y="447"/>
                  </a:lnTo>
                  <a:lnTo>
                    <a:pt x="319" y="460"/>
                  </a:lnTo>
                  <a:lnTo>
                    <a:pt x="326" y="473"/>
                  </a:lnTo>
                  <a:lnTo>
                    <a:pt x="332" y="486"/>
                  </a:lnTo>
                  <a:lnTo>
                    <a:pt x="338" y="492"/>
                  </a:lnTo>
                  <a:lnTo>
                    <a:pt x="345" y="505"/>
                  </a:lnTo>
                  <a:lnTo>
                    <a:pt x="351" y="505"/>
                  </a:lnTo>
                  <a:lnTo>
                    <a:pt x="357" y="511"/>
                  </a:lnTo>
                  <a:lnTo>
                    <a:pt x="364" y="511"/>
                  </a:lnTo>
                  <a:lnTo>
                    <a:pt x="370" y="518"/>
                  </a:lnTo>
                  <a:lnTo>
                    <a:pt x="377" y="518"/>
                  </a:lnTo>
                  <a:lnTo>
                    <a:pt x="383" y="518"/>
                  </a:lnTo>
                  <a:lnTo>
                    <a:pt x="389" y="518"/>
                  </a:lnTo>
                  <a:lnTo>
                    <a:pt x="396" y="518"/>
                  </a:lnTo>
                  <a:lnTo>
                    <a:pt x="402" y="518"/>
                  </a:lnTo>
                  <a:lnTo>
                    <a:pt x="408" y="518"/>
                  </a:lnTo>
                  <a:lnTo>
                    <a:pt x="415" y="511"/>
                  </a:lnTo>
                  <a:lnTo>
                    <a:pt x="421" y="479"/>
                  </a:lnTo>
                  <a:lnTo>
                    <a:pt x="428" y="364"/>
                  </a:lnTo>
                  <a:lnTo>
                    <a:pt x="434" y="185"/>
                  </a:lnTo>
                  <a:lnTo>
                    <a:pt x="440" y="38"/>
                  </a:lnTo>
                  <a:lnTo>
                    <a:pt x="447" y="0"/>
                  </a:lnTo>
                  <a:lnTo>
                    <a:pt x="453" y="70"/>
                  </a:lnTo>
                  <a:lnTo>
                    <a:pt x="459" y="185"/>
                  </a:lnTo>
                  <a:lnTo>
                    <a:pt x="466" y="300"/>
                  </a:lnTo>
                  <a:lnTo>
                    <a:pt x="472" y="383"/>
                  </a:lnTo>
                  <a:lnTo>
                    <a:pt x="479" y="441"/>
                  </a:lnTo>
                  <a:lnTo>
                    <a:pt x="485" y="473"/>
                  </a:lnTo>
                  <a:lnTo>
                    <a:pt x="491" y="479"/>
                  </a:lnTo>
                  <a:lnTo>
                    <a:pt x="498" y="479"/>
                  </a:lnTo>
                  <a:lnTo>
                    <a:pt x="504" y="473"/>
                  </a:lnTo>
                  <a:lnTo>
                    <a:pt x="511" y="460"/>
                  </a:lnTo>
                  <a:lnTo>
                    <a:pt x="517" y="454"/>
                  </a:lnTo>
                  <a:lnTo>
                    <a:pt x="523" y="447"/>
                  </a:lnTo>
                  <a:lnTo>
                    <a:pt x="530" y="454"/>
                  </a:lnTo>
                  <a:lnTo>
                    <a:pt x="536" y="467"/>
                  </a:lnTo>
                  <a:lnTo>
                    <a:pt x="542" y="479"/>
                  </a:lnTo>
                  <a:lnTo>
                    <a:pt x="549" y="492"/>
                  </a:lnTo>
                  <a:lnTo>
                    <a:pt x="555" y="499"/>
                  </a:lnTo>
                  <a:lnTo>
                    <a:pt x="562" y="505"/>
                  </a:lnTo>
                  <a:lnTo>
                    <a:pt x="568" y="505"/>
                  </a:lnTo>
                  <a:lnTo>
                    <a:pt x="574" y="511"/>
                  </a:lnTo>
                  <a:lnTo>
                    <a:pt x="581" y="511"/>
                  </a:lnTo>
                  <a:lnTo>
                    <a:pt x="587" y="511"/>
                  </a:lnTo>
                  <a:lnTo>
                    <a:pt x="593" y="511"/>
                  </a:lnTo>
                  <a:lnTo>
                    <a:pt x="600" y="511"/>
                  </a:lnTo>
                  <a:lnTo>
                    <a:pt x="606" y="511"/>
                  </a:lnTo>
                  <a:lnTo>
                    <a:pt x="613" y="511"/>
                  </a:lnTo>
                  <a:lnTo>
                    <a:pt x="619" y="511"/>
                  </a:lnTo>
                  <a:lnTo>
                    <a:pt x="625" y="505"/>
                  </a:lnTo>
                  <a:lnTo>
                    <a:pt x="632" y="511"/>
                  </a:lnTo>
                  <a:lnTo>
                    <a:pt x="638" y="511"/>
                  </a:lnTo>
                  <a:lnTo>
                    <a:pt x="644" y="511"/>
                  </a:lnTo>
                  <a:lnTo>
                    <a:pt x="651" y="511"/>
                  </a:lnTo>
                  <a:lnTo>
                    <a:pt x="657" y="511"/>
                  </a:lnTo>
                  <a:lnTo>
                    <a:pt x="664" y="511"/>
                  </a:lnTo>
                  <a:lnTo>
                    <a:pt x="670" y="511"/>
                  </a:lnTo>
                  <a:lnTo>
                    <a:pt x="676" y="499"/>
                  </a:lnTo>
                  <a:lnTo>
                    <a:pt x="683" y="486"/>
                  </a:lnTo>
                  <a:lnTo>
                    <a:pt x="689" y="473"/>
                  </a:lnTo>
                  <a:lnTo>
                    <a:pt x="695" y="460"/>
                  </a:lnTo>
                  <a:lnTo>
                    <a:pt x="702" y="447"/>
                  </a:lnTo>
                  <a:lnTo>
                    <a:pt x="708" y="441"/>
                  </a:lnTo>
                  <a:lnTo>
                    <a:pt x="715" y="447"/>
                  </a:lnTo>
                  <a:lnTo>
                    <a:pt x="721" y="447"/>
                  </a:lnTo>
                  <a:lnTo>
                    <a:pt x="727" y="454"/>
                  </a:lnTo>
                  <a:lnTo>
                    <a:pt x="734" y="467"/>
                  </a:lnTo>
                  <a:lnTo>
                    <a:pt x="740" y="473"/>
                  </a:lnTo>
                  <a:lnTo>
                    <a:pt x="747" y="479"/>
                  </a:lnTo>
                  <a:lnTo>
                    <a:pt x="753" y="486"/>
                  </a:lnTo>
                  <a:lnTo>
                    <a:pt x="759" y="492"/>
                  </a:lnTo>
                  <a:lnTo>
                    <a:pt x="766" y="492"/>
                  </a:lnTo>
                  <a:lnTo>
                    <a:pt x="772" y="499"/>
                  </a:lnTo>
                  <a:lnTo>
                    <a:pt x="778" y="505"/>
                  </a:lnTo>
                  <a:lnTo>
                    <a:pt x="785" y="505"/>
                  </a:lnTo>
                  <a:lnTo>
                    <a:pt x="791" y="505"/>
                  </a:lnTo>
                  <a:lnTo>
                    <a:pt x="798" y="505"/>
                  </a:lnTo>
                  <a:lnTo>
                    <a:pt x="804" y="511"/>
                  </a:lnTo>
                  <a:lnTo>
                    <a:pt x="810" y="505"/>
                  </a:lnTo>
                  <a:lnTo>
                    <a:pt x="817" y="511"/>
                  </a:lnTo>
                  <a:lnTo>
                    <a:pt x="823" y="505"/>
                  </a:lnTo>
                  <a:lnTo>
                    <a:pt x="829" y="505"/>
                  </a:lnTo>
                  <a:lnTo>
                    <a:pt x="836" y="505"/>
                  </a:lnTo>
                  <a:lnTo>
                    <a:pt x="842" y="499"/>
                  </a:lnTo>
                  <a:lnTo>
                    <a:pt x="849" y="499"/>
                  </a:lnTo>
                  <a:lnTo>
                    <a:pt x="855" y="492"/>
                  </a:lnTo>
                  <a:lnTo>
                    <a:pt x="861" y="479"/>
                  </a:lnTo>
                  <a:lnTo>
                    <a:pt x="868" y="479"/>
                  </a:lnTo>
                  <a:lnTo>
                    <a:pt x="874" y="473"/>
                  </a:lnTo>
                  <a:lnTo>
                    <a:pt x="880" y="473"/>
                  </a:lnTo>
                  <a:lnTo>
                    <a:pt x="887" y="473"/>
                  </a:lnTo>
                  <a:lnTo>
                    <a:pt x="893" y="473"/>
                  </a:lnTo>
                  <a:lnTo>
                    <a:pt x="900" y="479"/>
                  </a:lnTo>
                  <a:lnTo>
                    <a:pt x="906" y="486"/>
                  </a:lnTo>
                  <a:lnTo>
                    <a:pt x="912" y="492"/>
                  </a:lnTo>
                  <a:lnTo>
                    <a:pt x="919" y="499"/>
                  </a:lnTo>
                  <a:lnTo>
                    <a:pt x="925" y="499"/>
                  </a:lnTo>
                  <a:lnTo>
                    <a:pt x="932" y="499"/>
                  </a:lnTo>
                  <a:lnTo>
                    <a:pt x="938" y="499"/>
                  </a:lnTo>
                  <a:lnTo>
                    <a:pt x="944" y="499"/>
                  </a:lnTo>
                  <a:lnTo>
                    <a:pt x="951" y="499"/>
                  </a:lnTo>
                  <a:lnTo>
                    <a:pt x="957" y="499"/>
                  </a:lnTo>
                  <a:lnTo>
                    <a:pt x="963" y="499"/>
                  </a:lnTo>
                  <a:lnTo>
                    <a:pt x="970" y="499"/>
                  </a:lnTo>
                  <a:lnTo>
                    <a:pt x="976" y="499"/>
                  </a:lnTo>
                  <a:lnTo>
                    <a:pt x="983" y="505"/>
                  </a:lnTo>
                  <a:lnTo>
                    <a:pt x="989" y="499"/>
                  </a:lnTo>
                  <a:lnTo>
                    <a:pt x="995" y="499"/>
                  </a:lnTo>
                  <a:lnTo>
                    <a:pt x="1002" y="492"/>
                  </a:lnTo>
                  <a:lnTo>
                    <a:pt x="1008" y="479"/>
                  </a:lnTo>
                  <a:lnTo>
                    <a:pt x="1014" y="473"/>
                  </a:lnTo>
                  <a:lnTo>
                    <a:pt x="1021" y="473"/>
                  </a:lnTo>
                  <a:lnTo>
                    <a:pt x="1027" y="479"/>
                  </a:lnTo>
                  <a:lnTo>
                    <a:pt x="1034" y="492"/>
                  </a:lnTo>
                  <a:lnTo>
                    <a:pt x="1040" y="499"/>
                  </a:lnTo>
                  <a:lnTo>
                    <a:pt x="1046" y="499"/>
                  </a:lnTo>
                  <a:lnTo>
                    <a:pt x="1053" y="505"/>
                  </a:lnTo>
                  <a:lnTo>
                    <a:pt x="1059" y="505"/>
                  </a:lnTo>
                  <a:lnTo>
                    <a:pt x="1065" y="505"/>
                  </a:lnTo>
                  <a:lnTo>
                    <a:pt x="1072" y="499"/>
                  </a:lnTo>
                  <a:lnTo>
                    <a:pt x="1078" y="499"/>
                  </a:lnTo>
                  <a:lnTo>
                    <a:pt x="1085" y="499"/>
                  </a:lnTo>
                  <a:lnTo>
                    <a:pt x="1091" y="499"/>
                  </a:lnTo>
                  <a:lnTo>
                    <a:pt x="1097" y="499"/>
                  </a:lnTo>
                  <a:lnTo>
                    <a:pt x="1104" y="499"/>
                  </a:lnTo>
                  <a:lnTo>
                    <a:pt x="1110" y="499"/>
                  </a:lnTo>
                  <a:lnTo>
                    <a:pt x="1116" y="499"/>
                  </a:lnTo>
                  <a:lnTo>
                    <a:pt x="1123" y="499"/>
                  </a:lnTo>
                  <a:lnTo>
                    <a:pt x="1129" y="499"/>
                  </a:lnTo>
                  <a:lnTo>
                    <a:pt x="1136" y="499"/>
                  </a:lnTo>
                  <a:lnTo>
                    <a:pt x="1142" y="499"/>
                  </a:lnTo>
                  <a:lnTo>
                    <a:pt x="1148" y="499"/>
                  </a:lnTo>
                  <a:lnTo>
                    <a:pt x="1155" y="499"/>
                  </a:lnTo>
                  <a:lnTo>
                    <a:pt x="1161" y="499"/>
                  </a:lnTo>
                  <a:lnTo>
                    <a:pt x="1168" y="499"/>
                  </a:lnTo>
                  <a:lnTo>
                    <a:pt x="1174" y="505"/>
                  </a:lnTo>
                  <a:lnTo>
                    <a:pt x="1180" y="499"/>
                  </a:lnTo>
                  <a:lnTo>
                    <a:pt x="1187" y="505"/>
                  </a:lnTo>
                  <a:lnTo>
                    <a:pt x="1193" y="505"/>
                  </a:lnTo>
                  <a:lnTo>
                    <a:pt x="1199" y="499"/>
                  </a:lnTo>
                  <a:lnTo>
                    <a:pt x="1206" y="499"/>
                  </a:lnTo>
                  <a:lnTo>
                    <a:pt x="1212" y="505"/>
                  </a:lnTo>
                  <a:lnTo>
                    <a:pt x="1219" y="499"/>
                  </a:lnTo>
                  <a:lnTo>
                    <a:pt x="1225" y="499"/>
                  </a:lnTo>
                  <a:lnTo>
                    <a:pt x="1231" y="499"/>
                  </a:lnTo>
                  <a:lnTo>
                    <a:pt x="1238" y="499"/>
                  </a:lnTo>
                  <a:lnTo>
                    <a:pt x="1244" y="492"/>
                  </a:lnTo>
                  <a:lnTo>
                    <a:pt x="1250" y="492"/>
                  </a:lnTo>
                  <a:lnTo>
                    <a:pt x="1257" y="486"/>
                  </a:lnTo>
                  <a:lnTo>
                    <a:pt x="1263" y="486"/>
                  </a:lnTo>
                  <a:lnTo>
                    <a:pt x="1270" y="486"/>
                  </a:lnTo>
                  <a:lnTo>
                    <a:pt x="1276" y="486"/>
                  </a:lnTo>
                  <a:lnTo>
                    <a:pt x="1282" y="492"/>
                  </a:lnTo>
                  <a:lnTo>
                    <a:pt x="1289" y="492"/>
                  </a:lnTo>
                  <a:lnTo>
                    <a:pt x="1295" y="499"/>
                  </a:lnTo>
                  <a:lnTo>
                    <a:pt x="1301" y="499"/>
                  </a:lnTo>
                  <a:lnTo>
                    <a:pt x="1308" y="499"/>
                  </a:lnTo>
                  <a:lnTo>
                    <a:pt x="1314" y="499"/>
                  </a:lnTo>
                  <a:lnTo>
                    <a:pt x="1321" y="505"/>
                  </a:lnTo>
                  <a:lnTo>
                    <a:pt x="1327" y="505"/>
                  </a:lnTo>
                  <a:lnTo>
                    <a:pt x="1333" y="505"/>
                  </a:lnTo>
                  <a:lnTo>
                    <a:pt x="1340" y="505"/>
                  </a:lnTo>
                  <a:lnTo>
                    <a:pt x="1346" y="505"/>
                  </a:lnTo>
                  <a:lnTo>
                    <a:pt x="1353" y="499"/>
                  </a:lnTo>
                  <a:lnTo>
                    <a:pt x="1359" y="499"/>
                  </a:lnTo>
                  <a:lnTo>
                    <a:pt x="1365" y="499"/>
                  </a:lnTo>
                  <a:lnTo>
                    <a:pt x="1372" y="499"/>
                  </a:lnTo>
                  <a:lnTo>
                    <a:pt x="1378" y="492"/>
                  </a:lnTo>
                  <a:lnTo>
                    <a:pt x="1384" y="486"/>
                  </a:lnTo>
                  <a:lnTo>
                    <a:pt x="1391" y="473"/>
                  </a:lnTo>
                  <a:lnTo>
                    <a:pt x="1397" y="467"/>
                  </a:lnTo>
                  <a:lnTo>
                    <a:pt x="1404" y="460"/>
                  </a:lnTo>
                  <a:lnTo>
                    <a:pt x="1410" y="454"/>
                  </a:lnTo>
                  <a:lnTo>
                    <a:pt x="1416" y="447"/>
                  </a:lnTo>
                  <a:lnTo>
                    <a:pt x="1423" y="447"/>
                  </a:lnTo>
                  <a:lnTo>
                    <a:pt x="1429" y="441"/>
                  </a:lnTo>
                  <a:lnTo>
                    <a:pt x="1435" y="441"/>
                  </a:lnTo>
                  <a:lnTo>
                    <a:pt x="1442" y="435"/>
                  </a:lnTo>
                  <a:lnTo>
                    <a:pt x="1448" y="435"/>
                  </a:lnTo>
                  <a:lnTo>
                    <a:pt x="1455" y="441"/>
                  </a:lnTo>
                  <a:lnTo>
                    <a:pt x="1461" y="447"/>
                  </a:lnTo>
                  <a:lnTo>
                    <a:pt x="1467" y="460"/>
                  </a:lnTo>
                  <a:lnTo>
                    <a:pt x="1474" y="467"/>
                  </a:lnTo>
                  <a:lnTo>
                    <a:pt x="1480" y="473"/>
                  </a:lnTo>
                  <a:lnTo>
                    <a:pt x="1486" y="479"/>
                  </a:lnTo>
                  <a:lnTo>
                    <a:pt x="1493" y="486"/>
                  </a:lnTo>
                  <a:lnTo>
                    <a:pt x="1499" y="492"/>
                  </a:lnTo>
                  <a:lnTo>
                    <a:pt x="1506" y="492"/>
                  </a:lnTo>
                  <a:lnTo>
                    <a:pt x="1512" y="492"/>
                  </a:lnTo>
                  <a:lnTo>
                    <a:pt x="1518" y="492"/>
                  </a:lnTo>
                  <a:lnTo>
                    <a:pt x="1525" y="492"/>
                  </a:lnTo>
                  <a:lnTo>
                    <a:pt x="1531" y="492"/>
                  </a:lnTo>
                  <a:lnTo>
                    <a:pt x="1537" y="492"/>
                  </a:lnTo>
                  <a:lnTo>
                    <a:pt x="1544" y="492"/>
                  </a:lnTo>
                  <a:lnTo>
                    <a:pt x="1550" y="492"/>
                  </a:lnTo>
                  <a:lnTo>
                    <a:pt x="1557" y="492"/>
                  </a:lnTo>
                  <a:lnTo>
                    <a:pt x="1563" y="486"/>
                  </a:lnTo>
                  <a:lnTo>
                    <a:pt x="1569" y="486"/>
                  </a:lnTo>
                  <a:lnTo>
                    <a:pt x="1576" y="479"/>
                  </a:lnTo>
                  <a:lnTo>
                    <a:pt x="1582" y="479"/>
                  </a:lnTo>
                  <a:lnTo>
                    <a:pt x="1589" y="486"/>
                  </a:lnTo>
                  <a:lnTo>
                    <a:pt x="1595" y="486"/>
                  </a:lnTo>
                  <a:lnTo>
                    <a:pt x="1601" y="492"/>
                  </a:lnTo>
                  <a:lnTo>
                    <a:pt x="1608" y="492"/>
                  </a:lnTo>
                  <a:lnTo>
                    <a:pt x="1614" y="492"/>
                  </a:lnTo>
                  <a:lnTo>
                    <a:pt x="1620" y="492"/>
                  </a:lnTo>
                  <a:lnTo>
                    <a:pt x="1627" y="492"/>
                  </a:lnTo>
                  <a:lnTo>
                    <a:pt x="1633" y="492"/>
                  </a:lnTo>
                  <a:lnTo>
                    <a:pt x="1640" y="486"/>
                  </a:lnTo>
                  <a:lnTo>
                    <a:pt x="1646" y="486"/>
                  </a:lnTo>
                  <a:lnTo>
                    <a:pt x="1652" y="479"/>
                  </a:lnTo>
                  <a:lnTo>
                    <a:pt x="1659" y="473"/>
                  </a:lnTo>
                  <a:lnTo>
                    <a:pt x="1665" y="473"/>
                  </a:lnTo>
                  <a:lnTo>
                    <a:pt x="1671" y="473"/>
                  </a:lnTo>
                  <a:lnTo>
                    <a:pt x="1678" y="473"/>
                  </a:lnTo>
                  <a:lnTo>
                    <a:pt x="1684" y="473"/>
                  </a:lnTo>
                  <a:lnTo>
                    <a:pt x="1691" y="473"/>
                  </a:lnTo>
                  <a:lnTo>
                    <a:pt x="1697" y="473"/>
                  </a:lnTo>
                  <a:lnTo>
                    <a:pt x="1703" y="479"/>
                  </a:lnTo>
                  <a:lnTo>
                    <a:pt x="1710" y="486"/>
                  </a:lnTo>
                  <a:lnTo>
                    <a:pt x="1716" y="486"/>
                  </a:lnTo>
                  <a:lnTo>
                    <a:pt x="1722" y="486"/>
                  </a:lnTo>
                  <a:lnTo>
                    <a:pt x="1729" y="486"/>
                  </a:lnTo>
                  <a:lnTo>
                    <a:pt x="1735" y="479"/>
                  </a:lnTo>
                  <a:lnTo>
                    <a:pt x="1742" y="479"/>
                  </a:lnTo>
                  <a:lnTo>
                    <a:pt x="1748" y="479"/>
                  </a:lnTo>
                  <a:lnTo>
                    <a:pt x="1754" y="479"/>
                  </a:lnTo>
                  <a:lnTo>
                    <a:pt x="1761" y="486"/>
                  </a:lnTo>
                  <a:lnTo>
                    <a:pt x="1767" y="492"/>
                  </a:lnTo>
                  <a:lnTo>
                    <a:pt x="1774" y="492"/>
                  </a:lnTo>
                  <a:lnTo>
                    <a:pt x="1780" y="492"/>
                  </a:lnTo>
                  <a:lnTo>
                    <a:pt x="1786" y="499"/>
                  </a:lnTo>
                  <a:lnTo>
                    <a:pt x="1793" y="499"/>
                  </a:lnTo>
                  <a:lnTo>
                    <a:pt x="1799" y="499"/>
                  </a:lnTo>
                  <a:lnTo>
                    <a:pt x="1805" y="499"/>
                  </a:lnTo>
                  <a:lnTo>
                    <a:pt x="1812" y="499"/>
                  </a:lnTo>
                  <a:lnTo>
                    <a:pt x="1818" y="499"/>
                  </a:lnTo>
                  <a:lnTo>
                    <a:pt x="1825" y="499"/>
                  </a:lnTo>
                  <a:lnTo>
                    <a:pt x="1831" y="499"/>
                  </a:lnTo>
                  <a:lnTo>
                    <a:pt x="1837" y="505"/>
                  </a:lnTo>
                  <a:lnTo>
                    <a:pt x="1844" y="505"/>
                  </a:lnTo>
                  <a:lnTo>
                    <a:pt x="1850" y="505"/>
                  </a:lnTo>
                  <a:lnTo>
                    <a:pt x="1856" y="505"/>
                  </a:lnTo>
                  <a:lnTo>
                    <a:pt x="1863" y="505"/>
                  </a:lnTo>
                  <a:lnTo>
                    <a:pt x="1869" y="505"/>
                  </a:lnTo>
                  <a:lnTo>
                    <a:pt x="1876" y="505"/>
                  </a:lnTo>
                  <a:lnTo>
                    <a:pt x="1882" y="505"/>
                  </a:lnTo>
                  <a:lnTo>
                    <a:pt x="1888" y="505"/>
                  </a:lnTo>
                  <a:lnTo>
                    <a:pt x="1895" y="505"/>
                  </a:lnTo>
                  <a:lnTo>
                    <a:pt x="1901" y="499"/>
                  </a:lnTo>
                  <a:lnTo>
                    <a:pt x="1907" y="499"/>
                  </a:lnTo>
                  <a:lnTo>
                    <a:pt x="1914" y="492"/>
                  </a:lnTo>
                  <a:lnTo>
                    <a:pt x="1920" y="492"/>
                  </a:lnTo>
                  <a:lnTo>
                    <a:pt x="1927" y="492"/>
                  </a:lnTo>
                  <a:lnTo>
                    <a:pt x="1933" y="492"/>
                  </a:lnTo>
                  <a:lnTo>
                    <a:pt x="1939" y="492"/>
                  </a:lnTo>
                  <a:lnTo>
                    <a:pt x="1946" y="492"/>
                  </a:lnTo>
                  <a:lnTo>
                    <a:pt x="1952" y="499"/>
                  </a:lnTo>
                  <a:lnTo>
                    <a:pt x="1958" y="499"/>
                  </a:lnTo>
                  <a:lnTo>
                    <a:pt x="1965" y="499"/>
                  </a:lnTo>
                  <a:lnTo>
                    <a:pt x="1971" y="499"/>
                  </a:lnTo>
                  <a:lnTo>
                    <a:pt x="1978" y="499"/>
                  </a:lnTo>
                  <a:lnTo>
                    <a:pt x="1984" y="499"/>
                  </a:lnTo>
                  <a:lnTo>
                    <a:pt x="1990" y="505"/>
                  </a:lnTo>
                  <a:lnTo>
                    <a:pt x="1997" y="505"/>
                  </a:lnTo>
                  <a:lnTo>
                    <a:pt x="2003" y="505"/>
                  </a:lnTo>
                  <a:lnTo>
                    <a:pt x="2010" y="505"/>
                  </a:lnTo>
                  <a:lnTo>
                    <a:pt x="2016" y="499"/>
                  </a:lnTo>
                  <a:lnTo>
                    <a:pt x="2022" y="499"/>
                  </a:lnTo>
                  <a:lnTo>
                    <a:pt x="2029" y="499"/>
                  </a:lnTo>
                  <a:lnTo>
                    <a:pt x="2035" y="499"/>
                  </a:lnTo>
                  <a:lnTo>
                    <a:pt x="2041" y="499"/>
                  </a:lnTo>
                  <a:lnTo>
                    <a:pt x="2048" y="499"/>
                  </a:lnTo>
                  <a:lnTo>
                    <a:pt x="2054" y="499"/>
                  </a:lnTo>
                  <a:lnTo>
                    <a:pt x="2061" y="499"/>
                  </a:lnTo>
                  <a:lnTo>
                    <a:pt x="2067" y="499"/>
                  </a:lnTo>
                  <a:lnTo>
                    <a:pt x="2073" y="499"/>
                  </a:lnTo>
                  <a:lnTo>
                    <a:pt x="2080" y="499"/>
                  </a:lnTo>
                  <a:lnTo>
                    <a:pt x="2086" y="499"/>
                  </a:lnTo>
                  <a:lnTo>
                    <a:pt x="2092" y="499"/>
                  </a:lnTo>
                  <a:lnTo>
                    <a:pt x="2099" y="499"/>
                  </a:lnTo>
                  <a:lnTo>
                    <a:pt x="2105" y="499"/>
                  </a:lnTo>
                  <a:lnTo>
                    <a:pt x="2112" y="499"/>
                  </a:lnTo>
                  <a:lnTo>
                    <a:pt x="2118" y="499"/>
                  </a:lnTo>
                  <a:lnTo>
                    <a:pt x="2124" y="499"/>
                  </a:lnTo>
                  <a:lnTo>
                    <a:pt x="2131" y="499"/>
                  </a:lnTo>
                  <a:lnTo>
                    <a:pt x="2137" y="499"/>
                  </a:lnTo>
                  <a:lnTo>
                    <a:pt x="2143" y="499"/>
                  </a:lnTo>
                  <a:lnTo>
                    <a:pt x="2150" y="499"/>
                  </a:lnTo>
                  <a:lnTo>
                    <a:pt x="2156" y="499"/>
                  </a:lnTo>
                  <a:lnTo>
                    <a:pt x="2163" y="499"/>
                  </a:lnTo>
                  <a:lnTo>
                    <a:pt x="2169" y="505"/>
                  </a:lnTo>
                  <a:lnTo>
                    <a:pt x="2175" y="505"/>
                  </a:lnTo>
                  <a:lnTo>
                    <a:pt x="2182" y="505"/>
                  </a:lnTo>
                  <a:lnTo>
                    <a:pt x="2188" y="505"/>
                  </a:lnTo>
                  <a:lnTo>
                    <a:pt x="2195" y="505"/>
                  </a:lnTo>
                  <a:lnTo>
                    <a:pt x="2201" y="505"/>
                  </a:lnTo>
                  <a:lnTo>
                    <a:pt x="2207" y="505"/>
                  </a:lnTo>
                  <a:lnTo>
                    <a:pt x="2214" y="505"/>
                  </a:lnTo>
                  <a:lnTo>
                    <a:pt x="2220" y="505"/>
                  </a:lnTo>
                  <a:lnTo>
                    <a:pt x="2226" y="499"/>
                  </a:lnTo>
                  <a:lnTo>
                    <a:pt x="2233" y="499"/>
                  </a:lnTo>
                  <a:lnTo>
                    <a:pt x="2239" y="499"/>
                  </a:lnTo>
                  <a:lnTo>
                    <a:pt x="2246" y="499"/>
                  </a:lnTo>
                  <a:lnTo>
                    <a:pt x="2252" y="499"/>
                  </a:lnTo>
                  <a:lnTo>
                    <a:pt x="2258" y="492"/>
                  </a:lnTo>
                  <a:lnTo>
                    <a:pt x="2265" y="492"/>
                  </a:lnTo>
                  <a:lnTo>
                    <a:pt x="2271" y="492"/>
                  </a:lnTo>
                  <a:lnTo>
                    <a:pt x="2277" y="492"/>
                  </a:lnTo>
                  <a:lnTo>
                    <a:pt x="2284" y="492"/>
                  </a:lnTo>
                  <a:lnTo>
                    <a:pt x="2290" y="499"/>
                  </a:lnTo>
                  <a:lnTo>
                    <a:pt x="2297" y="499"/>
                  </a:lnTo>
                  <a:lnTo>
                    <a:pt x="2303" y="499"/>
                  </a:lnTo>
                  <a:lnTo>
                    <a:pt x="2309" y="499"/>
                  </a:lnTo>
                  <a:lnTo>
                    <a:pt x="2316" y="499"/>
                  </a:lnTo>
                  <a:lnTo>
                    <a:pt x="2322" y="499"/>
                  </a:lnTo>
                  <a:lnTo>
                    <a:pt x="2328" y="499"/>
                  </a:lnTo>
                  <a:lnTo>
                    <a:pt x="2335" y="499"/>
                  </a:lnTo>
                  <a:lnTo>
                    <a:pt x="2341" y="499"/>
                  </a:lnTo>
                  <a:lnTo>
                    <a:pt x="2348" y="499"/>
                  </a:lnTo>
                  <a:lnTo>
                    <a:pt x="2354" y="499"/>
                  </a:lnTo>
                  <a:lnTo>
                    <a:pt x="2360" y="499"/>
                  </a:lnTo>
                  <a:lnTo>
                    <a:pt x="2367" y="499"/>
                  </a:lnTo>
                  <a:lnTo>
                    <a:pt x="2373" y="499"/>
                  </a:lnTo>
                  <a:lnTo>
                    <a:pt x="2379" y="499"/>
                  </a:lnTo>
                  <a:lnTo>
                    <a:pt x="2386" y="499"/>
                  </a:lnTo>
                  <a:lnTo>
                    <a:pt x="2392" y="499"/>
                  </a:lnTo>
                  <a:lnTo>
                    <a:pt x="2399" y="499"/>
                  </a:lnTo>
                  <a:lnTo>
                    <a:pt x="2405" y="499"/>
                  </a:lnTo>
                  <a:lnTo>
                    <a:pt x="2411" y="499"/>
                  </a:lnTo>
                  <a:lnTo>
                    <a:pt x="2418" y="499"/>
                  </a:lnTo>
                  <a:lnTo>
                    <a:pt x="2424" y="499"/>
                  </a:lnTo>
                  <a:lnTo>
                    <a:pt x="2431" y="499"/>
                  </a:lnTo>
                  <a:lnTo>
                    <a:pt x="2437" y="499"/>
                  </a:lnTo>
                  <a:lnTo>
                    <a:pt x="2443" y="499"/>
                  </a:lnTo>
                  <a:lnTo>
                    <a:pt x="2450" y="499"/>
                  </a:lnTo>
                  <a:lnTo>
                    <a:pt x="2456" y="499"/>
                  </a:lnTo>
                  <a:lnTo>
                    <a:pt x="2462" y="499"/>
                  </a:lnTo>
                  <a:lnTo>
                    <a:pt x="2469" y="499"/>
                  </a:lnTo>
                  <a:lnTo>
                    <a:pt x="2475" y="499"/>
                  </a:lnTo>
                  <a:lnTo>
                    <a:pt x="2482" y="499"/>
                  </a:lnTo>
                  <a:lnTo>
                    <a:pt x="2488" y="499"/>
                  </a:lnTo>
                  <a:lnTo>
                    <a:pt x="2494" y="499"/>
                  </a:lnTo>
                  <a:lnTo>
                    <a:pt x="2501" y="499"/>
                  </a:lnTo>
                  <a:lnTo>
                    <a:pt x="2507" y="499"/>
                  </a:lnTo>
                  <a:lnTo>
                    <a:pt x="2513" y="499"/>
                  </a:lnTo>
                  <a:lnTo>
                    <a:pt x="2520" y="499"/>
                  </a:lnTo>
                  <a:lnTo>
                    <a:pt x="2526" y="499"/>
                  </a:lnTo>
                  <a:lnTo>
                    <a:pt x="2533" y="499"/>
                  </a:lnTo>
                  <a:lnTo>
                    <a:pt x="2539" y="499"/>
                  </a:lnTo>
                  <a:lnTo>
                    <a:pt x="2545" y="499"/>
                  </a:lnTo>
                  <a:lnTo>
                    <a:pt x="2552" y="499"/>
                  </a:lnTo>
                  <a:lnTo>
                    <a:pt x="2558" y="492"/>
                  </a:lnTo>
                  <a:lnTo>
                    <a:pt x="2564" y="499"/>
                  </a:lnTo>
                  <a:lnTo>
                    <a:pt x="2571" y="499"/>
                  </a:lnTo>
                  <a:lnTo>
                    <a:pt x="2577" y="492"/>
                  </a:lnTo>
                  <a:lnTo>
                    <a:pt x="2584" y="499"/>
                  </a:lnTo>
                  <a:lnTo>
                    <a:pt x="2590" y="499"/>
                  </a:lnTo>
                  <a:lnTo>
                    <a:pt x="2596" y="499"/>
                  </a:lnTo>
                  <a:lnTo>
                    <a:pt x="2603" y="499"/>
                  </a:lnTo>
                  <a:lnTo>
                    <a:pt x="2609" y="499"/>
                  </a:lnTo>
                  <a:lnTo>
                    <a:pt x="2615" y="499"/>
                  </a:lnTo>
                  <a:lnTo>
                    <a:pt x="2622" y="499"/>
                  </a:lnTo>
                  <a:lnTo>
                    <a:pt x="2628" y="499"/>
                  </a:lnTo>
                  <a:lnTo>
                    <a:pt x="2635" y="499"/>
                  </a:lnTo>
                  <a:lnTo>
                    <a:pt x="2641" y="492"/>
                  </a:lnTo>
                  <a:lnTo>
                    <a:pt x="2647" y="492"/>
                  </a:lnTo>
                  <a:lnTo>
                    <a:pt x="2654" y="492"/>
                  </a:lnTo>
                  <a:lnTo>
                    <a:pt x="2660" y="486"/>
                  </a:lnTo>
                  <a:lnTo>
                    <a:pt x="2667" y="486"/>
                  </a:lnTo>
                  <a:lnTo>
                    <a:pt x="2673" y="479"/>
                  </a:lnTo>
                  <a:lnTo>
                    <a:pt x="2679" y="473"/>
                  </a:lnTo>
                  <a:lnTo>
                    <a:pt x="2686" y="473"/>
                  </a:lnTo>
                  <a:lnTo>
                    <a:pt x="2692" y="473"/>
                  </a:lnTo>
                  <a:lnTo>
                    <a:pt x="2698" y="479"/>
                  </a:lnTo>
                  <a:lnTo>
                    <a:pt x="2705" y="479"/>
                  </a:lnTo>
                  <a:lnTo>
                    <a:pt x="2711" y="479"/>
                  </a:lnTo>
                  <a:lnTo>
                    <a:pt x="2718" y="486"/>
                  </a:lnTo>
                  <a:lnTo>
                    <a:pt x="2724" y="486"/>
                  </a:lnTo>
                  <a:lnTo>
                    <a:pt x="2730" y="486"/>
                  </a:lnTo>
                  <a:lnTo>
                    <a:pt x="2737" y="486"/>
                  </a:lnTo>
                  <a:lnTo>
                    <a:pt x="2743" y="486"/>
                  </a:lnTo>
                  <a:lnTo>
                    <a:pt x="2749" y="486"/>
                  </a:lnTo>
                  <a:lnTo>
                    <a:pt x="2756" y="492"/>
                  </a:lnTo>
                  <a:lnTo>
                    <a:pt x="2762" y="492"/>
                  </a:lnTo>
                  <a:lnTo>
                    <a:pt x="2769" y="492"/>
                  </a:lnTo>
                  <a:lnTo>
                    <a:pt x="2775" y="492"/>
                  </a:lnTo>
                  <a:lnTo>
                    <a:pt x="2781" y="492"/>
                  </a:lnTo>
                  <a:lnTo>
                    <a:pt x="2788" y="492"/>
                  </a:lnTo>
                  <a:lnTo>
                    <a:pt x="2794" y="492"/>
                  </a:lnTo>
                  <a:lnTo>
                    <a:pt x="2800" y="492"/>
                  </a:lnTo>
                  <a:lnTo>
                    <a:pt x="2807" y="492"/>
                  </a:lnTo>
                  <a:lnTo>
                    <a:pt x="2813" y="492"/>
                  </a:lnTo>
                  <a:lnTo>
                    <a:pt x="2820" y="492"/>
                  </a:lnTo>
                  <a:lnTo>
                    <a:pt x="2826" y="492"/>
                  </a:lnTo>
                  <a:lnTo>
                    <a:pt x="2832" y="492"/>
                  </a:lnTo>
                  <a:lnTo>
                    <a:pt x="2839" y="492"/>
                  </a:lnTo>
                  <a:lnTo>
                    <a:pt x="2845" y="492"/>
                  </a:lnTo>
                  <a:lnTo>
                    <a:pt x="2852" y="492"/>
                  </a:lnTo>
                  <a:lnTo>
                    <a:pt x="2858" y="492"/>
                  </a:lnTo>
                  <a:lnTo>
                    <a:pt x="2864" y="492"/>
                  </a:lnTo>
                  <a:lnTo>
                    <a:pt x="2871" y="492"/>
                  </a:lnTo>
                  <a:lnTo>
                    <a:pt x="2877" y="492"/>
                  </a:lnTo>
                  <a:lnTo>
                    <a:pt x="2883" y="492"/>
                  </a:lnTo>
                  <a:lnTo>
                    <a:pt x="2890" y="492"/>
                  </a:lnTo>
                  <a:lnTo>
                    <a:pt x="2896" y="492"/>
                  </a:lnTo>
                  <a:lnTo>
                    <a:pt x="2903" y="492"/>
                  </a:lnTo>
                  <a:lnTo>
                    <a:pt x="2909" y="492"/>
                  </a:lnTo>
                  <a:lnTo>
                    <a:pt x="2915" y="492"/>
                  </a:lnTo>
                  <a:lnTo>
                    <a:pt x="2922" y="486"/>
                  </a:lnTo>
                  <a:lnTo>
                    <a:pt x="2928" y="486"/>
                  </a:lnTo>
                  <a:lnTo>
                    <a:pt x="2934" y="486"/>
                  </a:lnTo>
                  <a:lnTo>
                    <a:pt x="2941" y="486"/>
                  </a:lnTo>
                  <a:lnTo>
                    <a:pt x="2947" y="486"/>
                  </a:lnTo>
                  <a:lnTo>
                    <a:pt x="2954" y="486"/>
                  </a:lnTo>
                  <a:lnTo>
                    <a:pt x="2960" y="486"/>
                  </a:lnTo>
                  <a:lnTo>
                    <a:pt x="2966" y="486"/>
                  </a:lnTo>
                  <a:lnTo>
                    <a:pt x="2973" y="486"/>
                  </a:lnTo>
                  <a:lnTo>
                    <a:pt x="2979" y="486"/>
                  </a:lnTo>
                  <a:lnTo>
                    <a:pt x="2985" y="486"/>
                  </a:lnTo>
                  <a:lnTo>
                    <a:pt x="2992" y="486"/>
                  </a:lnTo>
                  <a:lnTo>
                    <a:pt x="2998" y="486"/>
                  </a:lnTo>
                  <a:lnTo>
                    <a:pt x="3005" y="486"/>
                  </a:lnTo>
                  <a:lnTo>
                    <a:pt x="3011" y="486"/>
                  </a:lnTo>
                  <a:lnTo>
                    <a:pt x="3017" y="486"/>
                  </a:lnTo>
                  <a:lnTo>
                    <a:pt x="3024" y="486"/>
                  </a:lnTo>
                  <a:lnTo>
                    <a:pt x="3030" y="486"/>
                  </a:lnTo>
                  <a:lnTo>
                    <a:pt x="3036" y="486"/>
                  </a:lnTo>
                  <a:lnTo>
                    <a:pt x="3043" y="486"/>
                  </a:lnTo>
                  <a:lnTo>
                    <a:pt x="3049" y="486"/>
                  </a:lnTo>
                  <a:lnTo>
                    <a:pt x="3056" y="486"/>
                  </a:lnTo>
                  <a:lnTo>
                    <a:pt x="3062" y="486"/>
                  </a:lnTo>
                  <a:lnTo>
                    <a:pt x="3068" y="486"/>
                  </a:lnTo>
                  <a:lnTo>
                    <a:pt x="3075" y="486"/>
                  </a:lnTo>
                  <a:lnTo>
                    <a:pt x="3081" y="486"/>
                  </a:lnTo>
                  <a:lnTo>
                    <a:pt x="3088" y="486"/>
                  </a:lnTo>
                  <a:lnTo>
                    <a:pt x="3094" y="486"/>
                  </a:lnTo>
                  <a:lnTo>
                    <a:pt x="3100" y="486"/>
                  </a:lnTo>
                  <a:lnTo>
                    <a:pt x="3107" y="486"/>
                  </a:lnTo>
                  <a:lnTo>
                    <a:pt x="3113" y="486"/>
                  </a:lnTo>
                  <a:lnTo>
                    <a:pt x="3119" y="486"/>
                  </a:lnTo>
                  <a:lnTo>
                    <a:pt x="3126" y="486"/>
                  </a:lnTo>
                  <a:lnTo>
                    <a:pt x="3132" y="486"/>
                  </a:lnTo>
                  <a:lnTo>
                    <a:pt x="3139" y="486"/>
                  </a:lnTo>
                  <a:lnTo>
                    <a:pt x="3145" y="486"/>
                  </a:lnTo>
                  <a:lnTo>
                    <a:pt x="3151" y="486"/>
                  </a:lnTo>
                  <a:lnTo>
                    <a:pt x="3158" y="486"/>
                  </a:lnTo>
                  <a:lnTo>
                    <a:pt x="3164" y="486"/>
                  </a:lnTo>
                  <a:lnTo>
                    <a:pt x="3170" y="486"/>
                  </a:lnTo>
                  <a:lnTo>
                    <a:pt x="3177" y="486"/>
                  </a:lnTo>
                  <a:lnTo>
                    <a:pt x="3183" y="486"/>
                  </a:lnTo>
                  <a:lnTo>
                    <a:pt x="3190" y="486"/>
                  </a:lnTo>
                  <a:lnTo>
                    <a:pt x="3196" y="486"/>
                  </a:lnTo>
                  <a:lnTo>
                    <a:pt x="3202" y="486"/>
                  </a:lnTo>
                  <a:lnTo>
                    <a:pt x="3209" y="486"/>
                  </a:lnTo>
                  <a:lnTo>
                    <a:pt x="3215" y="486"/>
                  </a:lnTo>
                  <a:lnTo>
                    <a:pt x="3221" y="486"/>
                  </a:lnTo>
                  <a:lnTo>
                    <a:pt x="3228" y="486"/>
                  </a:lnTo>
                  <a:lnTo>
                    <a:pt x="3234" y="486"/>
                  </a:lnTo>
                  <a:lnTo>
                    <a:pt x="3241" y="486"/>
                  </a:lnTo>
                  <a:lnTo>
                    <a:pt x="3247" y="486"/>
                  </a:lnTo>
                  <a:lnTo>
                    <a:pt x="3253" y="486"/>
                  </a:lnTo>
                  <a:lnTo>
                    <a:pt x="3260" y="486"/>
                  </a:lnTo>
                  <a:lnTo>
                    <a:pt x="3266" y="486"/>
                  </a:lnTo>
                  <a:lnTo>
                    <a:pt x="3273" y="486"/>
                  </a:lnTo>
                  <a:lnTo>
                    <a:pt x="3279" y="486"/>
                  </a:lnTo>
                  <a:lnTo>
                    <a:pt x="3285" y="486"/>
                  </a:lnTo>
                  <a:lnTo>
                    <a:pt x="3292" y="486"/>
                  </a:lnTo>
                  <a:lnTo>
                    <a:pt x="3298" y="486"/>
                  </a:lnTo>
                  <a:lnTo>
                    <a:pt x="3304" y="486"/>
                  </a:lnTo>
                  <a:lnTo>
                    <a:pt x="3311" y="486"/>
                  </a:lnTo>
                  <a:lnTo>
                    <a:pt x="3317" y="486"/>
                  </a:lnTo>
                  <a:lnTo>
                    <a:pt x="3324" y="486"/>
                  </a:lnTo>
                  <a:lnTo>
                    <a:pt x="3330" y="486"/>
                  </a:lnTo>
                  <a:lnTo>
                    <a:pt x="3336" y="486"/>
                  </a:lnTo>
                  <a:lnTo>
                    <a:pt x="3343" y="486"/>
                  </a:lnTo>
                  <a:lnTo>
                    <a:pt x="3349" y="479"/>
                  </a:lnTo>
                  <a:lnTo>
                    <a:pt x="3355" y="486"/>
                  </a:lnTo>
                  <a:lnTo>
                    <a:pt x="3362" y="486"/>
                  </a:lnTo>
                  <a:lnTo>
                    <a:pt x="3368" y="486"/>
                  </a:lnTo>
                  <a:lnTo>
                    <a:pt x="3375" y="486"/>
                  </a:lnTo>
                  <a:lnTo>
                    <a:pt x="3381" y="486"/>
                  </a:lnTo>
                  <a:lnTo>
                    <a:pt x="3387" y="479"/>
                  </a:lnTo>
                  <a:lnTo>
                    <a:pt x="3394" y="479"/>
                  </a:lnTo>
                  <a:lnTo>
                    <a:pt x="3400" y="479"/>
                  </a:lnTo>
                  <a:lnTo>
                    <a:pt x="3406" y="479"/>
                  </a:lnTo>
                  <a:lnTo>
                    <a:pt x="3413" y="479"/>
                  </a:lnTo>
                  <a:lnTo>
                    <a:pt x="3419" y="479"/>
                  </a:lnTo>
                  <a:lnTo>
                    <a:pt x="3426" y="479"/>
                  </a:lnTo>
                  <a:lnTo>
                    <a:pt x="3432" y="479"/>
                  </a:lnTo>
                  <a:lnTo>
                    <a:pt x="3438" y="479"/>
                  </a:lnTo>
                  <a:lnTo>
                    <a:pt x="3445" y="479"/>
                  </a:lnTo>
                  <a:lnTo>
                    <a:pt x="3451" y="479"/>
                  </a:lnTo>
                  <a:lnTo>
                    <a:pt x="3457" y="486"/>
                  </a:lnTo>
                  <a:lnTo>
                    <a:pt x="3464" y="486"/>
                  </a:lnTo>
                  <a:lnTo>
                    <a:pt x="3470" y="486"/>
                  </a:lnTo>
                  <a:lnTo>
                    <a:pt x="3477" y="479"/>
                  </a:lnTo>
                  <a:lnTo>
                    <a:pt x="3483" y="479"/>
                  </a:lnTo>
                  <a:lnTo>
                    <a:pt x="3489" y="479"/>
                  </a:lnTo>
                  <a:lnTo>
                    <a:pt x="3496" y="479"/>
                  </a:lnTo>
                  <a:lnTo>
                    <a:pt x="3502" y="479"/>
                  </a:lnTo>
                  <a:lnTo>
                    <a:pt x="3509" y="479"/>
                  </a:lnTo>
                  <a:lnTo>
                    <a:pt x="3515" y="479"/>
                  </a:lnTo>
                  <a:lnTo>
                    <a:pt x="3521" y="486"/>
                  </a:lnTo>
                  <a:lnTo>
                    <a:pt x="3528" y="479"/>
                  </a:lnTo>
                  <a:lnTo>
                    <a:pt x="3534" y="479"/>
                  </a:lnTo>
                  <a:lnTo>
                    <a:pt x="3540" y="479"/>
                  </a:lnTo>
                  <a:lnTo>
                    <a:pt x="3547" y="486"/>
                  </a:lnTo>
                  <a:lnTo>
                    <a:pt x="3553" y="486"/>
                  </a:lnTo>
                  <a:lnTo>
                    <a:pt x="3560" y="479"/>
                  </a:lnTo>
                  <a:lnTo>
                    <a:pt x="3566" y="479"/>
                  </a:lnTo>
                  <a:lnTo>
                    <a:pt x="3572" y="479"/>
                  </a:lnTo>
                  <a:lnTo>
                    <a:pt x="3579" y="479"/>
                  </a:lnTo>
                  <a:lnTo>
                    <a:pt x="3585" y="479"/>
                  </a:lnTo>
                  <a:lnTo>
                    <a:pt x="3591" y="479"/>
                  </a:lnTo>
                  <a:lnTo>
                    <a:pt x="3598" y="479"/>
                  </a:lnTo>
                  <a:lnTo>
                    <a:pt x="3604" y="479"/>
                  </a:lnTo>
                  <a:lnTo>
                    <a:pt x="3611" y="479"/>
                  </a:lnTo>
                  <a:lnTo>
                    <a:pt x="3617" y="479"/>
                  </a:lnTo>
                  <a:lnTo>
                    <a:pt x="3623" y="479"/>
                  </a:lnTo>
                  <a:lnTo>
                    <a:pt x="3630" y="479"/>
                  </a:lnTo>
                  <a:lnTo>
                    <a:pt x="3636" y="479"/>
                  </a:lnTo>
                  <a:lnTo>
                    <a:pt x="3642" y="479"/>
                  </a:lnTo>
                  <a:lnTo>
                    <a:pt x="3649" y="479"/>
                  </a:lnTo>
                  <a:lnTo>
                    <a:pt x="3655" y="479"/>
                  </a:lnTo>
                  <a:lnTo>
                    <a:pt x="3662" y="479"/>
                  </a:lnTo>
                  <a:lnTo>
                    <a:pt x="3668" y="479"/>
                  </a:lnTo>
                  <a:lnTo>
                    <a:pt x="3674" y="479"/>
                  </a:lnTo>
                  <a:lnTo>
                    <a:pt x="3681" y="479"/>
                  </a:lnTo>
                  <a:lnTo>
                    <a:pt x="3687" y="479"/>
                  </a:lnTo>
                  <a:lnTo>
                    <a:pt x="3694" y="479"/>
                  </a:lnTo>
                  <a:lnTo>
                    <a:pt x="3700" y="479"/>
                  </a:lnTo>
                  <a:lnTo>
                    <a:pt x="3706" y="479"/>
                  </a:lnTo>
                  <a:lnTo>
                    <a:pt x="3713" y="479"/>
                  </a:lnTo>
                  <a:lnTo>
                    <a:pt x="3719" y="479"/>
                  </a:lnTo>
                  <a:lnTo>
                    <a:pt x="3725" y="479"/>
                  </a:lnTo>
                  <a:lnTo>
                    <a:pt x="3732" y="479"/>
                  </a:lnTo>
                  <a:lnTo>
                    <a:pt x="3738" y="479"/>
                  </a:lnTo>
                  <a:lnTo>
                    <a:pt x="3745" y="479"/>
                  </a:lnTo>
                  <a:lnTo>
                    <a:pt x="3751" y="473"/>
                  </a:lnTo>
                  <a:lnTo>
                    <a:pt x="3757" y="473"/>
                  </a:lnTo>
                  <a:lnTo>
                    <a:pt x="3764" y="473"/>
                  </a:lnTo>
                  <a:lnTo>
                    <a:pt x="3770" y="473"/>
                  </a:lnTo>
                  <a:lnTo>
                    <a:pt x="3776" y="473"/>
                  </a:lnTo>
                  <a:lnTo>
                    <a:pt x="3783" y="473"/>
                  </a:lnTo>
                  <a:lnTo>
                    <a:pt x="3789" y="473"/>
                  </a:lnTo>
                  <a:lnTo>
                    <a:pt x="3796" y="473"/>
                  </a:lnTo>
                  <a:lnTo>
                    <a:pt x="3802" y="479"/>
                  </a:lnTo>
                  <a:lnTo>
                    <a:pt x="3808" y="479"/>
                  </a:lnTo>
                  <a:lnTo>
                    <a:pt x="3815" y="479"/>
                  </a:lnTo>
                  <a:lnTo>
                    <a:pt x="3821" y="479"/>
                  </a:lnTo>
                  <a:lnTo>
                    <a:pt x="3827" y="473"/>
                  </a:lnTo>
                  <a:lnTo>
                    <a:pt x="3834" y="473"/>
                  </a:lnTo>
                  <a:lnTo>
                    <a:pt x="3840" y="473"/>
                  </a:lnTo>
                  <a:lnTo>
                    <a:pt x="3847" y="473"/>
                  </a:lnTo>
                  <a:lnTo>
                    <a:pt x="3853" y="479"/>
                  </a:lnTo>
                  <a:lnTo>
                    <a:pt x="3859" y="479"/>
                  </a:lnTo>
                  <a:lnTo>
                    <a:pt x="3866" y="473"/>
                  </a:lnTo>
                  <a:lnTo>
                    <a:pt x="3872" y="473"/>
                  </a:lnTo>
                  <a:lnTo>
                    <a:pt x="3878" y="473"/>
                  </a:lnTo>
                  <a:lnTo>
                    <a:pt x="3885" y="473"/>
                  </a:lnTo>
                  <a:lnTo>
                    <a:pt x="3891" y="473"/>
                  </a:lnTo>
                  <a:lnTo>
                    <a:pt x="3898" y="473"/>
                  </a:lnTo>
                  <a:lnTo>
                    <a:pt x="3904" y="479"/>
                  </a:lnTo>
                  <a:lnTo>
                    <a:pt x="3910" y="473"/>
                  </a:lnTo>
                  <a:lnTo>
                    <a:pt x="3917" y="473"/>
                  </a:lnTo>
                  <a:lnTo>
                    <a:pt x="3923" y="473"/>
                  </a:lnTo>
                  <a:lnTo>
                    <a:pt x="3930" y="473"/>
                  </a:lnTo>
                  <a:lnTo>
                    <a:pt x="3936" y="473"/>
                  </a:lnTo>
                  <a:lnTo>
                    <a:pt x="3942" y="473"/>
                  </a:lnTo>
                  <a:lnTo>
                    <a:pt x="3949" y="473"/>
                  </a:lnTo>
                  <a:lnTo>
                    <a:pt x="3955" y="473"/>
                  </a:lnTo>
                  <a:lnTo>
                    <a:pt x="3961" y="473"/>
                  </a:lnTo>
                  <a:lnTo>
                    <a:pt x="3968" y="473"/>
                  </a:lnTo>
                  <a:lnTo>
                    <a:pt x="3974" y="473"/>
                  </a:lnTo>
                  <a:lnTo>
                    <a:pt x="3981" y="473"/>
                  </a:lnTo>
                  <a:lnTo>
                    <a:pt x="3987" y="473"/>
                  </a:lnTo>
                  <a:lnTo>
                    <a:pt x="3993" y="473"/>
                  </a:lnTo>
                  <a:lnTo>
                    <a:pt x="4000" y="473"/>
                  </a:lnTo>
                  <a:lnTo>
                    <a:pt x="4006" y="473"/>
                  </a:lnTo>
                  <a:lnTo>
                    <a:pt x="4012" y="473"/>
                  </a:lnTo>
                  <a:lnTo>
                    <a:pt x="4019" y="473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356" name="Text Box 100"/>
          <p:cNvSpPr txBox="1">
            <a:spLocks noChangeArrowheads="1"/>
          </p:cNvSpPr>
          <p:nvPr/>
        </p:nvSpPr>
        <p:spPr bwMode="auto">
          <a:xfrm>
            <a:off x="1461648" y="3331735"/>
            <a:ext cx="1066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PA-90R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459" name="458 Grupo"/>
          <p:cNvGrpSpPr/>
          <p:nvPr/>
        </p:nvGrpSpPr>
        <p:grpSpPr>
          <a:xfrm>
            <a:off x="3352971" y="3581400"/>
            <a:ext cx="3352629" cy="1905000"/>
            <a:chOff x="3352971" y="3581400"/>
            <a:chExt cx="3352629" cy="1905000"/>
          </a:xfrm>
        </p:grpSpPr>
        <p:sp>
          <p:nvSpPr>
            <p:cNvPr id="359" name="Line 7"/>
            <p:cNvSpPr>
              <a:spLocks noChangeShapeType="1"/>
            </p:cNvSpPr>
            <p:nvPr/>
          </p:nvSpPr>
          <p:spPr bwMode="auto">
            <a:xfrm flipV="1">
              <a:off x="3979311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0" name="Line 8"/>
            <p:cNvSpPr>
              <a:spLocks noChangeShapeType="1"/>
            </p:cNvSpPr>
            <p:nvPr/>
          </p:nvSpPr>
          <p:spPr bwMode="auto">
            <a:xfrm flipV="1">
              <a:off x="4245496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1" name="Line 9"/>
            <p:cNvSpPr>
              <a:spLocks noChangeShapeType="1"/>
            </p:cNvSpPr>
            <p:nvPr/>
          </p:nvSpPr>
          <p:spPr bwMode="auto">
            <a:xfrm flipV="1">
              <a:off x="4511680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2" name="Line 10"/>
            <p:cNvSpPr>
              <a:spLocks noChangeShapeType="1"/>
            </p:cNvSpPr>
            <p:nvPr/>
          </p:nvSpPr>
          <p:spPr bwMode="auto">
            <a:xfrm flipV="1">
              <a:off x="4777865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3" name="Line 11"/>
            <p:cNvSpPr>
              <a:spLocks noChangeShapeType="1"/>
            </p:cNvSpPr>
            <p:nvPr/>
          </p:nvSpPr>
          <p:spPr bwMode="auto">
            <a:xfrm flipV="1">
              <a:off x="5044049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4" name="Line 12"/>
            <p:cNvSpPr>
              <a:spLocks noChangeShapeType="1"/>
            </p:cNvSpPr>
            <p:nvPr/>
          </p:nvSpPr>
          <p:spPr bwMode="auto">
            <a:xfrm flipV="1">
              <a:off x="5310234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5" name="Line 13"/>
            <p:cNvSpPr>
              <a:spLocks noChangeShapeType="1"/>
            </p:cNvSpPr>
            <p:nvPr/>
          </p:nvSpPr>
          <p:spPr bwMode="auto">
            <a:xfrm flipV="1">
              <a:off x="5580391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6" name="Line 14"/>
            <p:cNvSpPr>
              <a:spLocks noChangeShapeType="1"/>
            </p:cNvSpPr>
            <p:nvPr/>
          </p:nvSpPr>
          <p:spPr bwMode="auto">
            <a:xfrm flipV="1">
              <a:off x="5846576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7" name="Line 15"/>
            <p:cNvSpPr>
              <a:spLocks noChangeShapeType="1"/>
            </p:cNvSpPr>
            <p:nvPr/>
          </p:nvSpPr>
          <p:spPr bwMode="auto">
            <a:xfrm flipV="1">
              <a:off x="6112098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8" name="Line 16"/>
            <p:cNvSpPr>
              <a:spLocks noChangeShapeType="1"/>
            </p:cNvSpPr>
            <p:nvPr/>
          </p:nvSpPr>
          <p:spPr bwMode="auto">
            <a:xfrm flipV="1">
              <a:off x="6378283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69" name="Line 17"/>
            <p:cNvSpPr>
              <a:spLocks noChangeShapeType="1"/>
            </p:cNvSpPr>
            <p:nvPr/>
          </p:nvSpPr>
          <p:spPr bwMode="auto">
            <a:xfrm flipV="1">
              <a:off x="6644467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0" name="Line 18"/>
            <p:cNvSpPr>
              <a:spLocks noChangeShapeType="1"/>
            </p:cNvSpPr>
            <p:nvPr/>
          </p:nvSpPr>
          <p:spPr bwMode="auto">
            <a:xfrm flipV="1">
              <a:off x="3979311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1" name="Line 19"/>
            <p:cNvSpPr>
              <a:spLocks noChangeShapeType="1"/>
            </p:cNvSpPr>
            <p:nvPr/>
          </p:nvSpPr>
          <p:spPr bwMode="auto">
            <a:xfrm flipV="1">
              <a:off x="5310234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2" name="Line 20"/>
            <p:cNvSpPr>
              <a:spLocks noChangeShapeType="1"/>
            </p:cNvSpPr>
            <p:nvPr/>
          </p:nvSpPr>
          <p:spPr bwMode="auto">
            <a:xfrm flipV="1">
              <a:off x="6644467" y="3621046"/>
              <a:ext cx="662" cy="1573239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3" name="Line 21"/>
            <p:cNvSpPr>
              <a:spLocks noChangeShapeType="1"/>
            </p:cNvSpPr>
            <p:nvPr/>
          </p:nvSpPr>
          <p:spPr bwMode="auto">
            <a:xfrm>
              <a:off x="3979311" y="5194285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4" name="Line 22"/>
            <p:cNvSpPr>
              <a:spLocks noChangeShapeType="1"/>
            </p:cNvSpPr>
            <p:nvPr/>
          </p:nvSpPr>
          <p:spPr bwMode="auto">
            <a:xfrm>
              <a:off x="3979311" y="4929375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5" name="Line 23"/>
            <p:cNvSpPr>
              <a:spLocks noChangeShapeType="1"/>
            </p:cNvSpPr>
            <p:nvPr/>
          </p:nvSpPr>
          <p:spPr bwMode="auto">
            <a:xfrm>
              <a:off x="3979311" y="4669872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6" name="Line 24"/>
            <p:cNvSpPr>
              <a:spLocks noChangeShapeType="1"/>
            </p:cNvSpPr>
            <p:nvPr/>
          </p:nvSpPr>
          <p:spPr bwMode="auto">
            <a:xfrm>
              <a:off x="3979311" y="4404963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7" name="Line 25"/>
            <p:cNvSpPr>
              <a:spLocks noChangeShapeType="1"/>
            </p:cNvSpPr>
            <p:nvPr/>
          </p:nvSpPr>
          <p:spPr bwMode="auto">
            <a:xfrm>
              <a:off x="3979311" y="4145459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8" name="Line 26"/>
            <p:cNvSpPr>
              <a:spLocks noChangeShapeType="1"/>
            </p:cNvSpPr>
            <p:nvPr/>
          </p:nvSpPr>
          <p:spPr bwMode="auto">
            <a:xfrm>
              <a:off x="3979311" y="3880550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79" name="Line 27"/>
            <p:cNvSpPr>
              <a:spLocks noChangeShapeType="1"/>
            </p:cNvSpPr>
            <p:nvPr/>
          </p:nvSpPr>
          <p:spPr bwMode="auto">
            <a:xfrm>
              <a:off x="3979311" y="3621046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0" name="Line 28"/>
            <p:cNvSpPr>
              <a:spLocks noChangeShapeType="1"/>
            </p:cNvSpPr>
            <p:nvPr/>
          </p:nvSpPr>
          <p:spPr bwMode="auto">
            <a:xfrm>
              <a:off x="3979311" y="5194285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1" name="Line 29"/>
            <p:cNvSpPr>
              <a:spLocks noChangeShapeType="1"/>
            </p:cNvSpPr>
            <p:nvPr/>
          </p:nvSpPr>
          <p:spPr bwMode="auto">
            <a:xfrm>
              <a:off x="3979311" y="4929375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2" name="Line 30"/>
            <p:cNvSpPr>
              <a:spLocks noChangeShapeType="1"/>
            </p:cNvSpPr>
            <p:nvPr/>
          </p:nvSpPr>
          <p:spPr bwMode="auto">
            <a:xfrm>
              <a:off x="3979311" y="4669872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3" name="Line 31"/>
            <p:cNvSpPr>
              <a:spLocks noChangeShapeType="1"/>
            </p:cNvSpPr>
            <p:nvPr/>
          </p:nvSpPr>
          <p:spPr bwMode="auto">
            <a:xfrm>
              <a:off x="3979311" y="4404963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4" name="Line 32"/>
            <p:cNvSpPr>
              <a:spLocks noChangeShapeType="1"/>
            </p:cNvSpPr>
            <p:nvPr/>
          </p:nvSpPr>
          <p:spPr bwMode="auto">
            <a:xfrm>
              <a:off x="3979311" y="4145459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5" name="Line 33"/>
            <p:cNvSpPr>
              <a:spLocks noChangeShapeType="1"/>
            </p:cNvSpPr>
            <p:nvPr/>
          </p:nvSpPr>
          <p:spPr bwMode="auto">
            <a:xfrm>
              <a:off x="3979311" y="3880550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6" name="Line 34"/>
            <p:cNvSpPr>
              <a:spLocks noChangeShapeType="1"/>
            </p:cNvSpPr>
            <p:nvPr/>
          </p:nvSpPr>
          <p:spPr bwMode="auto">
            <a:xfrm>
              <a:off x="3979311" y="3621046"/>
              <a:ext cx="2665156" cy="90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7" name="Line 35"/>
            <p:cNvSpPr>
              <a:spLocks noChangeShapeType="1"/>
            </p:cNvSpPr>
            <p:nvPr/>
          </p:nvSpPr>
          <p:spPr bwMode="auto">
            <a:xfrm flipH="1">
              <a:off x="3641046" y="5194285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8" name="Line 36"/>
            <p:cNvSpPr>
              <a:spLocks noChangeShapeType="1"/>
            </p:cNvSpPr>
            <p:nvPr/>
          </p:nvSpPr>
          <p:spPr bwMode="auto">
            <a:xfrm flipH="1">
              <a:off x="3641046" y="4802327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89" name="Line 37"/>
            <p:cNvSpPr>
              <a:spLocks noChangeShapeType="1"/>
            </p:cNvSpPr>
            <p:nvPr/>
          </p:nvSpPr>
          <p:spPr bwMode="auto">
            <a:xfrm flipH="1">
              <a:off x="3641046" y="4410369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0" name="Line 38"/>
            <p:cNvSpPr>
              <a:spLocks noChangeShapeType="1"/>
            </p:cNvSpPr>
            <p:nvPr/>
          </p:nvSpPr>
          <p:spPr bwMode="auto">
            <a:xfrm flipH="1">
              <a:off x="3641046" y="4013004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1" name="Line 39"/>
            <p:cNvSpPr>
              <a:spLocks noChangeShapeType="1"/>
            </p:cNvSpPr>
            <p:nvPr/>
          </p:nvSpPr>
          <p:spPr bwMode="auto">
            <a:xfrm flipH="1">
              <a:off x="3641046" y="3621046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2" name="Line 40"/>
            <p:cNvSpPr>
              <a:spLocks noChangeShapeType="1"/>
            </p:cNvSpPr>
            <p:nvPr/>
          </p:nvSpPr>
          <p:spPr bwMode="auto">
            <a:xfrm flipH="1">
              <a:off x="3619858" y="5194285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3" name="Line 41"/>
            <p:cNvSpPr>
              <a:spLocks noChangeShapeType="1"/>
            </p:cNvSpPr>
            <p:nvPr/>
          </p:nvSpPr>
          <p:spPr bwMode="auto">
            <a:xfrm flipH="1">
              <a:off x="3619858" y="4410369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4" name="Line 42"/>
            <p:cNvSpPr>
              <a:spLocks noChangeShapeType="1"/>
            </p:cNvSpPr>
            <p:nvPr/>
          </p:nvSpPr>
          <p:spPr bwMode="auto">
            <a:xfrm flipH="1">
              <a:off x="3619858" y="3621046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5" name="Line 43"/>
            <p:cNvSpPr>
              <a:spLocks noChangeShapeType="1"/>
            </p:cNvSpPr>
            <p:nvPr/>
          </p:nvSpPr>
          <p:spPr bwMode="auto">
            <a:xfrm flipV="1">
              <a:off x="3657600" y="3627353"/>
              <a:ext cx="662" cy="156693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396" name="Rectangle 44"/>
            <p:cNvSpPr>
              <a:spLocks noChangeArrowheads="1"/>
            </p:cNvSpPr>
            <p:nvPr/>
          </p:nvSpPr>
          <p:spPr bwMode="auto">
            <a:xfrm>
              <a:off x="3531697" y="5153738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397" name="Rectangle 45"/>
            <p:cNvSpPr>
              <a:spLocks noChangeArrowheads="1"/>
            </p:cNvSpPr>
            <p:nvPr/>
          </p:nvSpPr>
          <p:spPr bwMode="auto">
            <a:xfrm>
              <a:off x="3506535" y="4370723"/>
              <a:ext cx="10086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398" name="Rectangle 46"/>
            <p:cNvSpPr>
              <a:spLocks noChangeArrowheads="1"/>
            </p:cNvSpPr>
            <p:nvPr/>
          </p:nvSpPr>
          <p:spPr bwMode="auto">
            <a:xfrm>
              <a:off x="3429000" y="3581400"/>
              <a:ext cx="151294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100</a:t>
              </a:r>
              <a:endParaRPr lang="en-US" sz="800" dirty="0"/>
            </a:p>
          </p:txBody>
        </p:sp>
        <p:sp>
          <p:nvSpPr>
            <p:cNvPr id="399" name="Rectangle 47"/>
            <p:cNvSpPr>
              <a:spLocks noChangeArrowheads="1"/>
            </p:cNvSpPr>
            <p:nvPr/>
          </p:nvSpPr>
          <p:spPr bwMode="auto">
            <a:xfrm rot="16200000">
              <a:off x="3057440" y="4383926"/>
              <a:ext cx="708819" cy="117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% Mobile Phase</a:t>
              </a:r>
              <a:endParaRPr lang="en-US" sz="800"/>
            </a:p>
          </p:txBody>
        </p:sp>
        <p:sp>
          <p:nvSpPr>
            <p:cNvPr id="400" name="Line 48"/>
            <p:cNvSpPr>
              <a:spLocks noChangeShapeType="1"/>
            </p:cNvSpPr>
            <p:nvPr/>
          </p:nvSpPr>
          <p:spPr bwMode="auto">
            <a:xfrm flipH="1">
              <a:off x="3962757" y="5194285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1" name="Line 49"/>
            <p:cNvSpPr>
              <a:spLocks noChangeShapeType="1"/>
            </p:cNvSpPr>
            <p:nvPr/>
          </p:nvSpPr>
          <p:spPr bwMode="auto">
            <a:xfrm flipH="1">
              <a:off x="3962757" y="4929375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2" name="Line 50"/>
            <p:cNvSpPr>
              <a:spLocks noChangeShapeType="1"/>
            </p:cNvSpPr>
            <p:nvPr/>
          </p:nvSpPr>
          <p:spPr bwMode="auto">
            <a:xfrm flipH="1">
              <a:off x="3962757" y="4669872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3" name="Line 51"/>
            <p:cNvSpPr>
              <a:spLocks noChangeShapeType="1"/>
            </p:cNvSpPr>
            <p:nvPr/>
          </p:nvSpPr>
          <p:spPr bwMode="auto">
            <a:xfrm flipH="1">
              <a:off x="3962757" y="4404963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4" name="Line 52"/>
            <p:cNvSpPr>
              <a:spLocks noChangeShapeType="1"/>
            </p:cNvSpPr>
            <p:nvPr/>
          </p:nvSpPr>
          <p:spPr bwMode="auto">
            <a:xfrm flipH="1">
              <a:off x="3962757" y="4145459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5" name="Line 53"/>
            <p:cNvSpPr>
              <a:spLocks noChangeShapeType="1"/>
            </p:cNvSpPr>
            <p:nvPr/>
          </p:nvSpPr>
          <p:spPr bwMode="auto">
            <a:xfrm flipH="1">
              <a:off x="3962757" y="3880550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6" name="Line 54"/>
            <p:cNvSpPr>
              <a:spLocks noChangeShapeType="1"/>
            </p:cNvSpPr>
            <p:nvPr/>
          </p:nvSpPr>
          <p:spPr bwMode="auto">
            <a:xfrm flipH="1">
              <a:off x="3962757" y="3621046"/>
              <a:ext cx="16554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7" name="Line 55"/>
            <p:cNvSpPr>
              <a:spLocks noChangeShapeType="1"/>
            </p:cNvSpPr>
            <p:nvPr/>
          </p:nvSpPr>
          <p:spPr bwMode="auto">
            <a:xfrm flipH="1">
              <a:off x="3941568" y="5194285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8" name="Line 56"/>
            <p:cNvSpPr>
              <a:spLocks noChangeShapeType="1"/>
            </p:cNvSpPr>
            <p:nvPr/>
          </p:nvSpPr>
          <p:spPr bwMode="auto">
            <a:xfrm flipH="1">
              <a:off x="3941568" y="4929375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09" name="Line 57"/>
            <p:cNvSpPr>
              <a:spLocks noChangeShapeType="1"/>
            </p:cNvSpPr>
            <p:nvPr/>
          </p:nvSpPr>
          <p:spPr bwMode="auto">
            <a:xfrm flipH="1">
              <a:off x="3941568" y="4669872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0" name="Line 58"/>
            <p:cNvSpPr>
              <a:spLocks noChangeShapeType="1"/>
            </p:cNvSpPr>
            <p:nvPr/>
          </p:nvSpPr>
          <p:spPr bwMode="auto">
            <a:xfrm flipH="1">
              <a:off x="3941568" y="4404963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1" name="Line 59"/>
            <p:cNvSpPr>
              <a:spLocks noChangeShapeType="1"/>
            </p:cNvSpPr>
            <p:nvPr/>
          </p:nvSpPr>
          <p:spPr bwMode="auto">
            <a:xfrm flipH="1">
              <a:off x="3941568" y="4145459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2" name="Line 60"/>
            <p:cNvSpPr>
              <a:spLocks noChangeShapeType="1"/>
            </p:cNvSpPr>
            <p:nvPr/>
          </p:nvSpPr>
          <p:spPr bwMode="auto">
            <a:xfrm flipH="1">
              <a:off x="3941568" y="3880550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3" name="Line 61"/>
            <p:cNvSpPr>
              <a:spLocks noChangeShapeType="1"/>
            </p:cNvSpPr>
            <p:nvPr/>
          </p:nvSpPr>
          <p:spPr bwMode="auto">
            <a:xfrm flipH="1">
              <a:off x="3941568" y="3621046"/>
              <a:ext cx="37743" cy="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4" name="Line 62"/>
            <p:cNvSpPr>
              <a:spLocks noChangeShapeType="1"/>
            </p:cNvSpPr>
            <p:nvPr/>
          </p:nvSpPr>
          <p:spPr bwMode="auto">
            <a:xfrm flipV="1">
              <a:off x="3979311" y="3627353"/>
              <a:ext cx="662" cy="156693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15" name="Rectangle 63"/>
            <p:cNvSpPr>
              <a:spLocks noChangeArrowheads="1"/>
            </p:cNvSpPr>
            <p:nvPr/>
          </p:nvSpPr>
          <p:spPr bwMode="auto">
            <a:xfrm>
              <a:off x="3869394" y="5153738"/>
              <a:ext cx="7995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-1</a:t>
              </a:r>
              <a:endParaRPr lang="en-US" sz="800"/>
            </a:p>
          </p:txBody>
        </p:sp>
        <p:sp>
          <p:nvSpPr>
            <p:cNvPr id="416" name="Rectangle 64"/>
            <p:cNvSpPr>
              <a:spLocks noChangeArrowheads="1"/>
            </p:cNvSpPr>
            <p:nvPr/>
          </p:nvSpPr>
          <p:spPr bwMode="auto">
            <a:xfrm>
              <a:off x="3886610" y="4894235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0</a:t>
              </a:r>
              <a:endParaRPr lang="en-US" sz="800"/>
            </a:p>
          </p:txBody>
        </p:sp>
        <p:sp>
          <p:nvSpPr>
            <p:cNvPr id="417" name="Rectangle 65"/>
            <p:cNvSpPr>
              <a:spLocks noChangeArrowheads="1"/>
            </p:cNvSpPr>
            <p:nvPr/>
          </p:nvSpPr>
          <p:spPr bwMode="auto">
            <a:xfrm>
              <a:off x="3886610" y="4629324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1</a:t>
              </a:r>
              <a:endParaRPr lang="en-US" sz="800"/>
            </a:p>
          </p:txBody>
        </p:sp>
        <p:sp>
          <p:nvSpPr>
            <p:cNvPr id="418" name="Rectangle 66"/>
            <p:cNvSpPr>
              <a:spLocks noChangeArrowheads="1"/>
            </p:cNvSpPr>
            <p:nvPr/>
          </p:nvSpPr>
          <p:spPr bwMode="auto">
            <a:xfrm>
              <a:off x="3886610" y="4370723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</a:t>
              </a:r>
              <a:endParaRPr lang="en-US" sz="800"/>
            </a:p>
          </p:txBody>
        </p:sp>
        <p:sp>
          <p:nvSpPr>
            <p:cNvPr id="419" name="Rectangle 67"/>
            <p:cNvSpPr>
              <a:spLocks noChangeArrowheads="1"/>
            </p:cNvSpPr>
            <p:nvPr/>
          </p:nvSpPr>
          <p:spPr bwMode="auto">
            <a:xfrm>
              <a:off x="3886610" y="4105813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3</a:t>
              </a:r>
              <a:endParaRPr lang="en-US" sz="800"/>
            </a:p>
          </p:txBody>
        </p:sp>
        <p:sp>
          <p:nvSpPr>
            <p:cNvPr id="420" name="Rectangle 68"/>
            <p:cNvSpPr>
              <a:spLocks noChangeArrowheads="1"/>
            </p:cNvSpPr>
            <p:nvPr/>
          </p:nvSpPr>
          <p:spPr bwMode="auto">
            <a:xfrm>
              <a:off x="3886610" y="3846310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4</a:t>
              </a:r>
              <a:endParaRPr lang="en-US" sz="800"/>
            </a:p>
          </p:txBody>
        </p:sp>
        <p:sp>
          <p:nvSpPr>
            <p:cNvPr id="421" name="Rectangle 69"/>
            <p:cNvSpPr>
              <a:spLocks noChangeArrowheads="1"/>
            </p:cNvSpPr>
            <p:nvPr/>
          </p:nvSpPr>
          <p:spPr bwMode="auto">
            <a:xfrm>
              <a:off x="3886610" y="3581400"/>
              <a:ext cx="5043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</a:t>
              </a:r>
              <a:endParaRPr lang="en-US" sz="800"/>
            </a:p>
          </p:txBody>
        </p:sp>
        <p:sp>
          <p:nvSpPr>
            <p:cNvPr id="422" name="Rectangle 70"/>
            <p:cNvSpPr>
              <a:spLocks noChangeArrowheads="1"/>
            </p:cNvSpPr>
            <p:nvPr/>
          </p:nvSpPr>
          <p:spPr bwMode="auto">
            <a:xfrm rot="16200000">
              <a:off x="3647178" y="4395479"/>
              <a:ext cx="309353" cy="118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mVolts</a:t>
              </a:r>
              <a:endParaRPr lang="en-US" sz="800"/>
            </a:p>
          </p:txBody>
        </p:sp>
        <p:sp>
          <p:nvSpPr>
            <p:cNvPr id="423" name="Line 71"/>
            <p:cNvSpPr>
              <a:spLocks noChangeShapeType="1"/>
            </p:cNvSpPr>
            <p:nvPr/>
          </p:nvSpPr>
          <p:spPr bwMode="auto">
            <a:xfrm>
              <a:off x="3979311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4" name="Line 72"/>
            <p:cNvSpPr>
              <a:spLocks noChangeShapeType="1"/>
            </p:cNvSpPr>
            <p:nvPr/>
          </p:nvSpPr>
          <p:spPr bwMode="auto">
            <a:xfrm>
              <a:off x="4245496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5" name="Line 73"/>
            <p:cNvSpPr>
              <a:spLocks noChangeShapeType="1"/>
            </p:cNvSpPr>
            <p:nvPr/>
          </p:nvSpPr>
          <p:spPr bwMode="auto">
            <a:xfrm>
              <a:off x="4511680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6" name="Line 74"/>
            <p:cNvSpPr>
              <a:spLocks noChangeShapeType="1"/>
            </p:cNvSpPr>
            <p:nvPr/>
          </p:nvSpPr>
          <p:spPr bwMode="auto">
            <a:xfrm>
              <a:off x="4777865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7" name="Line 75"/>
            <p:cNvSpPr>
              <a:spLocks noChangeShapeType="1"/>
            </p:cNvSpPr>
            <p:nvPr/>
          </p:nvSpPr>
          <p:spPr bwMode="auto">
            <a:xfrm>
              <a:off x="5044049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8" name="Line 76"/>
            <p:cNvSpPr>
              <a:spLocks noChangeShapeType="1"/>
            </p:cNvSpPr>
            <p:nvPr/>
          </p:nvSpPr>
          <p:spPr bwMode="auto">
            <a:xfrm>
              <a:off x="5310234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29" name="Line 77"/>
            <p:cNvSpPr>
              <a:spLocks noChangeShapeType="1"/>
            </p:cNvSpPr>
            <p:nvPr/>
          </p:nvSpPr>
          <p:spPr bwMode="auto">
            <a:xfrm>
              <a:off x="5580391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0" name="Line 78"/>
            <p:cNvSpPr>
              <a:spLocks noChangeShapeType="1"/>
            </p:cNvSpPr>
            <p:nvPr/>
          </p:nvSpPr>
          <p:spPr bwMode="auto">
            <a:xfrm>
              <a:off x="5846576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1" name="Line 79"/>
            <p:cNvSpPr>
              <a:spLocks noChangeShapeType="1"/>
            </p:cNvSpPr>
            <p:nvPr/>
          </p:nvSpPr>
          <p:spPr bwMode="auto">
            <a:xfrm>
              <a:off x="6112098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2" name="Line 80"/>
            <p:cNvSpPr>
              <a:spLocks noChangeShapeType="1"/>
            </p:cNvSpPr>
            <p:nvPr/>
          </p:nvSpPr>
          <p:spPr bwMode="auto">
            <a:xfrm>
              <a:off x="6378283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3" name="Line 81"/>
            <p:cNvSpPr>
              <a:spLocks noChangeShapeType="1"/>
            </p:cNvSpPr>
            <p:nvPr/>
          </p:nvSpPr>
          <p:spPr bwMode="auto">
            <a:xfrm>
              <a:off x="6644467" y="5194285"/>
              <a:ext cx="662" cy="22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4" name="Line 82"/>
            <p:cNvSpPr>
              <a:spLocks noChangeShapeType="1"/>
            </p:cNvSpPr>
            <p:nvPr/>
          </p:nvSpPr>
          <p:spPr bwMode="auto">
            <a:xfrm>
              <a:off x="3979311" y="5194285"/>
              <a:ext cx="662" cy="51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5" name="Line 83"/>
            <p:cNvSpPr>
              <a:spLocks noChangeShapeType="1"/>
            </p:cNvSpPr>
            <p:nvPr/>
          </p:nvSpPr>
          <p:spPr bwMode="auto">
            <a:xfrm>
              <a:off x="5310234" y="5194285"/>
              <a:ext cx="662" cy="51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6" name="Line 84"/>
            <p:cNvSpPr>
              <a:spLocks noChangeShapeType="1"/>
            </p:cNvSpPr>
            <p:nvPr/>
          </p:nvSpPr>
          <p:spPr bwMode="auto">
            <a:xfrm>
              <a:off x="6644467" y="5194285"/>
              <a:ext cx="662" cy="51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7" name="Line 85"/>
            <p:cNvSpPr>
              <a:spLocks noChangeShapeType="1"/>
            </p:cNvSpPr>
            <p:nvPr/>
          </p:nvSpPr>
          <p:spPr bwMode="auto">
            <a:xfrm>
              <a:off x="3979311" y="5194285"/>
              <a:ext cx="2665156" cy="90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38" name="Rectangle 86"/>
            <p:cNvSpPr>
              <a:spLocks noChangeArrowheads="1"/>
            </p:cNvSpPr>
            <p:nvPr/>
          </p:nvSpPr>
          <p:spPr bwMode="auto">
            <a:xfrm>
              <a:off x="3943555" y="5257359"/>
              <a:ext cx="10086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25</a:t>
              </a:r>
              <a:endParaRPr lang="en-US" sz="800"/>
            </a:p>
          </p:txBody>
        </p:sp>
        <p:sp>
          <p:nvSpPr>
            <p:cNvPr id="439" name="Rectangle 87"/>
            <p:cNvSpPr>
              <a:spLocks noChangeArrowheads="1"/>
            </p:cNvSpPr>
            <p:nvPr/>
          </p:nvSpPr>
          <p:spPr bwMode="auto">
            <a:xfrm>
              <a:off x="5274478" y="5257359"/>
              <a:ext cx="10086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50</a:t>
              </a:r>
              <a:endParaRPr lang="en-US" sz="800"/>
            </a:p>
          </p:txBody>
        </p:sp>
        <p:sp>
          <p:nvSpPr>
            <p:cNvPr id="440" name="Rectangle 88"/>
            <p:cNvSpPr>
              <a:spLocks noChangeArrowheads="1"/>
            </p:cNvSpPr>
            <p:nvPr/>
          </p:nvSpPr>
          <p:spPr bwMode="auto">
            <a:xfrm>
              <a:off x="6604738" y="5257359"/>
              <a:ext cx="100862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75</a:t>
              </a:r>
              <a:endParaRPr lang="en-US" sz="800"/>
            </a:p>
          </p:txBody>
        </p:sp>
        <p:sp>
          <p:nvSpPr>
            <p:cNvPr id="441" name="Rectangle 89"/>
            <p:cNvSpPr>
              <a:spLocks noChangeArrowheads="1"/>
            </p:cNvSpPr>
            <p:nvPr/>
          </p:nvSpPr>
          <p:spPr bwMode="auto">
            <a:xfrm>
              <a:off x="5221506" y="5355573"/>
              <a:ext cx="329647" cy="13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</a:rPr>
                <a:t>Minutes</a:t>
              </a:r>
              <a:endParaRPr lang="en-US" sz="800"/>
            </a:p>
          </p:txBody>
        </p:sp>
        <p:sp>
          <p:nvSpPr>
            <p:cNvPr id="442" name="Freeform 90"/>
            <p:cNvSpPr>
              <a:spLocks/>
            </p:cNvSpPr>
            <p:nvPr/>
          </p:nvSpPr>
          <p:spPr bwMode="auto">
            <a:xfrm>
              <a:off x="3979311" y="3978764"/>
              <a:ext cx="2661183" cy="927184"/>
            </a:xfrm>
            <a:custGeom>
              <a:avLst/>
              <a:gdLst/>
              <a:ahLst/>
              <a:cxnLst>
                <a:cxn ang="0">
                  <a:pos x="58" y="1029"/>
                </a:cxn>
                <a:cxn ang="0">
                  <a:pos x="121" y="1010"/>
                </a:cxn>
                <a:cxn ang="0">
                  <a:pos x="185" y="1016"/>
                </a:cxn>
                <a:cxn ang="0">
                  <a:pos x="249" y="1010"/>
                </a:cxn>
                <a:cxn ang="0">
                  <a:pos x="313" y="1003"/>
                </a:cxn>
                <a:cxn ang="0">
                  <a:pos x="377" y="1016"/>
                </a:cxn>
                <a:cxn ang="0">
                  <a:pos x="440" y="1010"/>
                </a:cxn>
                <a:cxn ang="0">
                  <a:pos x="504" y="1010"/>
                </a:cxn>
                <a:cxn ang="0">
                  <a:pos x="568" y="1010"/>
                </a:cxn>
                <a:cxn ang="0">
                  <a:pos x="632" y="1010"/>
                </a:cxn>
                <a:cxn ang="0">
                  <a:pos x="695" y="1003"/>
                </a:cxn>
                <a:cxn ang="0">
                  <a:pos x="759" y="1010"/>
                </a:cxn>
                <a:cxn ang="0">
                  <a:pos x="823" y="1010"/>
                </a:cxn>
                <a:cxn ang="0">
                  <a:pos x="887" y="1003"/>
                </a:cxn>
                <a:cxn ang="0">
                  <a:pos x="951" y="1003"/>
                </a:cxn>
                <a:cxn ang="0">
                  <a:pos x="1014" y="991"/>
                </a:cxn>
                <a:cxn ang="0">
                  <a:pos x="1078" y="1003"/>
                </a:cxn>
                <a:cxn ang="0">
                  <a:pos x="1142" y="1003"/>
                </a:cxn>
                <a:cxn ang="0">
                  <a:pos x="1206" y="1003"/>
                </a:cxn>
                <a:cxn ang="0">
                  <a:pos x="1270" y="1003"/>
                </a:cxn>
                <a:cxn ang="0">
                  <a:pos x="1333" y="997"/>
                </a:cxn>
                <a:cxn ang="0">
                  <a:pos x="1397" y="997"/>
                </a:cxn>
                <a:cxn ang="0">
                  <a:pos x="1461" y="997"/>
                </a:cxn>
                <a:cxn ang="0">
                  <a:pos x="1525" y="997"/>
                </a:cxn>
                <a:cxn ang="0">
                  <a:pos x="1589" y="997"/>
                </a:cxn>
                <a:cxn ang="0">
                  <a:pos x="1652" y="997"/>
                </a:cxn>
                <a:cxn ang="0">
                  <a:pos x="1716" y="997"/>
                </a:cxn>
                <a:cxn ang="0">
                  <a:pos x="1780" y="997"/>
                </a:cxn>
                <a:cxn ang="0">
                  <a:pos x="1844" y="997"/>
                </a:cxn>
                <a:cxn ang="0">
                  <a:pos x="1907" y="997"/>
                </a:cxn>
                <a:cxn ang="0">
                  <a:pos x="1971" y="997"/>
                </a:cxn>
                <a:cxn ang="0">
                  <a:pos x="2035" y="997"/>
                </a:cxn>
                <a:cxn ang="0">
                  <a:pos x="2099" y="997"/>
                </a:cxn>
                <a:cxn ang="0">
                  <a:pos x="2163" y="991"/>
                </a:cxn>
                <a:cxn ang="0">
                  <a:pos x="2226" y="991"/>
                </a:cxn>
                <a:cxn ang="0">
                  <a:pos x="2290" y="991"/>
                </a:cxn>
                <a:cxn ang="0">
                  <a:pos x="2354" y="991"/>
                </a:cxn>
                <a:cxn ang="0">
                  <a:pos x="2418" y="991"/>
                </a:cxn>
                <a:cxn ang="0">
                  <a:pos x="2482" y="984"/>
                </a:cxn>
                <a:cxn ang="0">
                  <a:pos x="2545" y="991"/>
                </a:cxn>
                <a:cxn ang="0">
                  <a:pos x="2609" y="984"/>
                </a:cxn>
                <a:cxn ang="0">
                  <a:pos x="2673" y="978"/>
                </a:cxn>
                <a:cxn ang="0">
                  <a:pos x="2737" y="971"/>
                </a:cxn>
                <a:cxn ang="0">
                  <a:pos x="2800" y="978"/>
                </a:cxn>
                <a:cxn ang="0">
                  <a:pos x="2864" y="978"/>
                </a:cxn>
                <a:cxn ang="0">
                  <a:pos x="2928" y="978"/>
                </a:cxn>
                <a:cxn ang="0">
                  <a:pos x="2992" y="978"/>
                </a:cxn>
                <a:cxn ang="0">
                  <a:pos x="3056" y="971"/>
                </a:cxn>
                <a:cxn ang="0">
                  <a:pos x="3119" y="965"/>
                </a:cxn>
                <a:cxn ang="0">
                  <a:pos x="3183" y="946"/>
                </a:cxn>
                <a:cxn ang="0">
                  <a:pos x="3247" y="946"/>
                </a:cxn>
                <a:cxn ang="0">
                  <a:pos x="3311" y="939"/>
                </a:cxn>
                <a:cxn ang="0">
                  <a:pos x="3375" y="914"/>
                </a:cxn>
                <a:cxn ang="0">
                  <a:pos x="3438" y="179"/>
                </a:cxn>
                <a:cxn ang="0">
                  <a:pos x="3502" y="658"/>
                </a:cxn>
                <a:cxn ang="0">
                  <a:pos x="3566" y="907"/>
                </a:cxn>
                <a:cxn ang="0">
                  <a:pos x="3630" y="946"/>
                </a:cxn>
                <a:cxn ang="0">
                  <a:pos x="3694" y="965"/>
                </a:cxn>
                <a:cxn ang="0">
                  <a:pos x="3757" y="965"/>
                </a:cxn>
                <a:cxn ang="0">
                  <a:pos x="3821" y="965"/>
                </a:cxn>
                <a:cxn ang="0">
                  <a:pos x="3885" y="965"/>
                </a:cxn>
                <a:cxn ang="0">
                  <a:pos x="3949" y="965"/>
                </a:cxn>
                <a:cxn ang="0">
                  <a:pos x="4012" y="959"/>
                </a:cxn>
              </a:cxnLst>
              <a:rect l="0" t="0" r="r" b="b"/>
              <a:pathLst>
                <a:path w="4019" h="1029">
                  <a:moveTo>
                    <a:pt x="0" y="1010"/>
                  </a:moveTo>
                  <a:lnTo>
                    <a:pt x="7" y="1010"/>
                  </a:lnTo>
                  <a:lnTo>
                    <a:pt x="13" y="1016"/>
                  </a:lnTo>
                  <a:lnTo>
                    <a:pt x="19" y="1016"/>
                  </a:lnTo>
                  <a:lnTo>
                    <a:pt x="26" y="1023"/>
                  </a:lnTo>
                  <a:lnTo>
                    <a:pt x="32" y="1029"/>
                  </a:lnTo>
                  <a:lnTo>
                    <a:pt x="38" y="1029"/>
                  </a:lnTo>
                  <a:lnTo>
                    <a:pt x="45" y="1029"/>
                  </a:lnTo>
                  <a:lnTo>
                    <a:pt x="51" y="1029"/>
                  </a:lnTo>
                  <a:lnTo>
                    <a:pt x="58" y="1029"/>
                  </a:lnTo>
                  <a:lnTo>
                    <a:pt x="64" y="1029"/>
                  </a:lnTo>
                  <a:lnTo>
                    <a:pt x="70" y="1023"/>
                  </a:lnTo>
                  <a:lnTo>
                    <a:pt x="77" y="1023"/>
                  </a:lnTo>
                  <a:lnTo>
                    <a:pt x="83" y="1016"/>
                  </a:lnTo>
                  <a:lnTo>
                    <a:pt x="90" y="1016"/>
                  </a:lnTo>
                  <a:lnTo>
                    <a:pt x="96" y="1010"/>
                  </a:lnTo>
                  <a:lnTo>
                    <a:pt x="102" y="1010"/>
                  </a:lnTo>
                  <a:lnTo>
                    <a:pt x="109" y="1010"/>
                  </a:lnTo>
                  <a:lnTo>
                    <a:pt x="115" y="1010"/>
                  </a:lnTo>
                  <a:lnTo>
                    <a:pt x="121" y="1010"/>
                  </a:lnTo>
                  <a:lnTo>
                    <a:pt x="128" y="1010"/>
                  </a:lnTo>
                  <a:lnTo>
                    <a:pt x="134" y="1010"/>
                  </a:lnTo>
                  <a:lnTo>
                    <a:pt x="141" y="1010"/>
                  </a:lnTo>
                  <a:lnTo>
                    <a:pt x="147" y="1016"/>
                  </a:lnTo>
                  <a:lnTo>
                    <a:pt x="153" y="1016"/>
                  </a:lnTo>
                  <a:lnTo>
                    <a:pt x="160" y="1016"/>
                  </a:lnTo>
                  <a:lnTo>
                    <a:pt x="166" y="1016"/>
                  </a:lnTo>
                  <a:lnTo>
                    <a:pt x="172" y="1023"/>
                  </a:lnTo>
                  <a:lnTo>
                    <a:pt x="179" y="1023"/>
                  </a:lnTo>
                  <a:lnTo>
                    <a:pt x="185" y="1016"/>
                  </a:lnTo>
                  <a:lnTo>
                    <a:pt x="192" y="1016"/>
                  </a:lnTo>
                  <a:lnTo>
                    <a:pt x="198" y="1016"/>
                  </a:lnTo>
                  <a:lnTo>
                    <a:pt x="204" y="1016"/>
                  </a:lnTo>
                  <a:lnTo>
                    <a:pt x="211" y="1016"/>
                  </a:lnTo>
                  <a:lnTo>
                    <a:pt x="217" y="1010"/>
                  </a:lnTo>
                  <a:lnTo>
                    <a:pt x="223" y="1010"/>
                  </a:lnTo>
                  <a:lnTo>
                    <a:pt x="230" y="1010"/>
                  </a:lnTo>
                  <a:lnTo>
                    <a:pt x="236" y="1010"/>
                  </a:lnTo>
                  <a:lnTo>
                    <a:pt x="243" y="1010"/>
                  </a:lnTo>
                  <a:lnTo>
                    <a:pt x="249" y="1010"/>
                  </a:lnTo>
                  <a:lnTo>
                    <a:pt x="255" y="1010"/>
                  </a:lnTo>
                  <a:lnTo>
                    <a:pt x="262" y="1016"/>
                  </a:lnTo>
                  <a:lnTo>
                    <a:pt x="268" y="1016"/>
                  </a:lnTo>
                  <a:lnTo>
                    <a:pt x="275" y="1016"/>
                  </a:lnTo>
                  <a:lnTo>
                    <a:pt x="281" y="1016"/>
                  </a:lnTo>
                  <a:lnTo>
                    <a:pt x="287" y="1016"/>
                  </a:lnTo>
                  <a:lnTo>
                    <a:pt x="294" y="1016"/>
                  </a:lnTo>
                  <a:lnTo>
                    <a:pt x="300" y="1016"/>
                  </a:lnTo>
                  <a:lnTo>
                    <a:pt x="306" y="1010"/>
                  </a:lnTo>
                  <a:lnTo>
                    <a:pt x="313" y="1003"/>
                  </a:lnTo>
                  <a:lnTo>
                    <a:pt x="319" y="1003"/>
                  </a:lnTo>
                  <a:lnTo>
                    <a:pt x="326" y="1003"/>
                  </a:lnTo>
                  <a:lnTo>
                    <a:pt x="332" y="1003"/>
                  </a:lnTo>
                  <a:lnTo>
                    <a:pt x="338" y="1003"/>
                  </a:lnTo>
                  <a:lnTo>
                    <a:pt x="345" y="1003"/>
                  </a:lnTo>
                  <a:lnTo>
                    <a:pt x="351" y="1010"/>
                  </a:lnTo>
                  <a:lnTo>
                    <a:pt x="357" y="1010"/>
                  </a:lnTo>
                  <a:lnTo>
                    <a:pt x="364" y="1010"/>
                  </a:lnTo>
                  <a:lnTo>
                    <a:pt x="370" y="1010"/>
                  </a:lnTo>
                  <a:lnTo>
                    <a:pt x="377" y="1016"/>
                  </a:lnTo>
                  <a:lnTo>
                    <a:pt x="383" y="1016"/>
                  </a:lnTo>
                  <a:lnTo>
                    <a:pt x="389" y="1016"/>
                  </a:lnTo>
                  <a:lnTo>
                    <a:pt x="396" y="1016"/>
                  </a:lnTo>
                  <a:lnTo>
                    <a:pt x="402" y="1016"/>
                  </a:lnTo>
                  <a:lnTo>
                    <a:pt x="408" y="1016"/>
                  </a:lnTo>
                  <a:lnTo>
                    <a:pt x="415" y="1010"/>
                  </a:lnTo>
                  <a:lnTo>
                    <a:pt x="421" y="1010"/>
                  </a:lnTo>
                  <a:lnTo>
                    <a:pt x="428" y="1010"/>
                  </a:lnTo>
                  <a:lnTo>
                    <a:pt x="434" y="1010"/>
                  </a:lnTo>
                  <a:lnTo>
                    <a:pt x="440" y="1010"/>
                  </a:lnTo>
                  <a:lnTo>
                    <a:pt x="447" y="1010"/>
                  </a:lnTo>
                  <a:lnTo>
                    <a:pt x="453" y="1010"/>
                  </a:lnTo>
                  <a:lnTo>
                    <a:pt x="459" y="1010"/>
                  </a:lnTo>
                  <a:lnTo>
                    <a:pt x="466" y="1010"/>
                  </a:lnTo>
                  <a:lnTo>
                    <a:pt x="472" y="1010"/>
                  </a:lnTo>
                  <a:lnTo>
                    <a:pt x="479" y="1010"/>
                  </a:lnTo>
                  <a:lnTo>
                    <a:pt x="485" y="1010"/>
                  </a:lnTo>
                  <a:lnTo>
                    <a:pt x="491" y="1010"/>
                  </a:lnTo>
                  <a:lnTo>
                    <a:pt x="498" y="1010"/>
                  </a:lnTo>
                  <a:lnTo>
                    <a:pt x="504" y="1010"/>
                  </a:lnTo>
                  <a:lnTo>
                    <a:pt x="511" y="1010"/>
                  </a:lnTo>
                  <a:lnTo>
                    <a:pt x="517" y="1010"/>
                  </a:lnTo>
                  <a:lnTo>
                    <a:pt x="523" y="1010"/>
                  </a:lnTo>
                  <a:lnTo>
                    <a:pt x="530" y="1010"/>
                  </a:lnTo>
                  <a:lnTo>
                    <a:pt x="536" y="1010"/>
                  </a:lnTo>
                  <a:lnTo>
                    <a:pt x="542" y="1010"/>
                  </a:lnTo>
                  <a:lnTo>
                    <a:pt x="549" y="1010"/>
                  </a:lnTo>
                  <a:lnTo>
                    <a:pt x="555" y="1010"/>
                  </a:lnTo>
                  <a:lnTo>
                    <a:pt x="562" y="1010"/>
                  </a:lnTo>
                  <a:lnTo>
                    <a:pt x="568" y="1010"/>
                  </a:lnTo>
                  <a:lnTo>
                    <a:pt x="574" y="1010"/>
                  </a:lnTo>
                  <a:lnTo>
                    <a:pt x="581" y="1010"/>
                  </a:lnTo>
                  <a:lnTo>
                    <a:pt x="587" y="1010"/>
                  </a:lnTo>
                  <a:lnTo>
                    <a:pt x="593" y="1010"/>
                  </a:lnTo>
                  <a:lnTo>
                    <a:pt x="600" y="1010"/>
                  </a:lnTo>
                  <a:lnTo>
                    <a:pt x="606" y="1010"/>
                  </a:lnTo>
                  <a:lnTo>
                    <a:pt x="613" y="1010"/>
                  </a:lnTo>
                  <a:lnTo>
                    <a:pt x="619" y="1003"/>
                  </a:lnTo>
                  <a:lnTo>
                    <a:pt x="625" y="1010"/>
                  </a:lnTo>
                  <a:lnTo>
                    <a:pt x="632" y="1010"/>
                  </a:lnTo>
                  <a:lnTo>
                    <a:pt x="638" y="1010"/>
                  </a:lnTo>
                  <a:lnTo>
                    <a:pt x="644" y="1010"/>
                  </a:lnTo>
                  <a:lnTo>
                    <a:pt x="651" y="1010"/>
                  </a:lnTo>
                  <a:lnTo>
                    <a:pt x="657" y="1010"/>
                  </a:lnTo>
                  <a:lnTo>
                    <a:pt x="664" y="1010"/>
                  </a:lnTo>
                  <a:lnTo>
                    <a:pt x="670" y="1010"/>
                  </a:lnTo>
                  <a:lnTo>
                    <a:pt x="676" y="1003"/>
                  </a:lnTo>
                  <a:lnTo>
                    <a:pt x="683" y="1010"/>
                  </a:lnTo>
                  <a:lnTo>
                    <a:pt x="689" y="1010"/>
                  </a:lnTo>
                  <a:lnTo>
                    <a:pt x="695" y="1003"/>
                  </a:lnTo>
                  <a:lnTo>
                    <a:pt x="702" y="1010"/>
                  </a:lnTo>
                  <a:lnTo>
                    <a:pt x="708" y="1010"/>
                  </a:lnTo>
                  <a:lnTo>
                    <a:pt x="715" y="1010"/>
                  </a:lnTo>
                  <a:lnTo>
                    <a:pt x="721" y="1010"/>
                  </a:lnTo>
                  <a:lnTo>
                    <a:pt x="727" y="1010"/>
                  </a:lnTo>
                  <a:lnTo>
                    <a:pt x="734" y="1010"/>
                  </a:lnTo>
                  <a:lnTo>
                    <a:pt x="740" y="1010"/>
                  </a:lnTo>
                  <a:lnTo>
                    <a:pt x="747" y="1010"/>
                  </a:lnTo>
                  <a:lnTo>
                    <a:pt x="753" y="1010"/>
                  </a:lnTo>
                  <a:lnTo>
                    <a:pt x="759" y="1010"/>
                  </a:lnTo>
                  <a:lnTo>
                    <a:pt x="766" y="1010"/>
                  </a:lnTo>
                  <a:lnTo>
                    <a:pt x="772" y="1010"/>
                  </a:lnTo>
                  <a:lnTo>
                    <a:pt x="778" y="1010"/>
                  </a:lnTo>
                  <a:lnTo>
                    <a:pt x="785" y="1010"/>
                  </a:lnTo>
                  <a:lnTo>
                    <a:pt x="791" y="1010"/>
                  </a:lnTo>
                  <a:lnTo>
                    <a:pt x="798" y="1003"/>
                  </a:lnTo>
                  <a:lnTo>
                    <a:pt x="804" y="1010"/>
                  </a:lnTo>
                  <a:lnTo>
                    <a:pt x="810" y="1010"/>
                  </a:lnTo>
                  <a:lnTo>
                    <a:pt x="817" y="1010"/>
                  </a:lnTo>
                  <a:lnTo>
                    <a:pt x="823" y="1010"/>
                  </a:lnTo>
                  <a:lnTo>
                    <a:pt x="829" y="1003"/>
                  </a:lnTo>
                  <a:lnTo>
                    <a:pt x="836" y="1003"/>
                  </a:lnTo>
                  <a:lnTo>
                    <a:pt x="842" y="1003"/>
                  </a:lnTo>
                  <a:lnTo>
                    <a:pt x="849" y="1003"/>
                  </a:lnTo>
                  <a:lnTo>
                    <a:pt x="855" y="1003"/>
                  </a:lnTo>
                  <a:lnTo>
                    <a:pt x="861" y="1003"/>
                  </a:lnTo>
                  <a:lnTo>
                    <a:pt x="868" y="1003"/>
                  </a:lnTo>
                  <a:lnTo>
                    <a:pt x="874" y="1003"/>
                  </a:lnTo>
                  <a:lnTo>
                    <a:pt x="880" y="1003"/>
                  </a:lnTo>
                  <a:lnTo>
                    <a:pt x="887" y="1003"/>
                  </a:lnTo>
                  <a:lnTo>
                    <a:pt x="893" y="1003"/>
                  </a:lnTo>
                  <a:lnTo>
                    <a:pt x="900" y="1003"/>
                  </a:lnTo>
                  <a:lnTo>
                    <a:pt x="906" y="1003"/>
                  </a:lnTo>
                  <a:lnTo>
                    <a:pt x="912" y="1003"/>
                  </a:lnTo>
                  <a:lnTo>
                    <a:pt x="919" y="1003"/>
                  </a:lnTo>
                  <a:lnTo>
                    <a:pt x="925" y="1003"/>
                  </a:lnTo>
                  <a:lnTo>
                    <a:pt x="932" y="1003"/>
                  </a:lnTo>
                  <a:lnTo>
                    <a:pt x="938" y="1003"/>
                  </a:lnTo>
                  <a:lnTo>
                    <a:pt x="944" y="1003"/>
                  </a:lnTo>
                  <a:lnTo>
                    <a:pt x="951" y="1003"/>
                  </a:lnTo>
                  <a:lnTo>
                    <a:pt x="957" y="1003"/>
                  </a:lnTo>
                  <a:lnTo>
                    <a:pt x="963" y="1003"/>
                  </a:lnTo>
                  <a:lnTo>
                    <a:pt x="970" y="1003"/>
                  </a:lnTo>
                  <a:lnTo>
                    <a:pt x="976" y="1003"/>
                  </a:lnTo>
                  <a:lnTo>
                    <a:pt x="983" y="1003"/>
                  </a:lnTo>
                  <a:lnTo>
                    <a:pt x="989" y="1003"/>
                  </a:lnTo>
                  <a:lnTo>
                    <a:pt x="995" y="1003"/>
                  </a:lnTo>
                  <a:lnTo>
                    <a:pt x="1002" y="1003"/>
                  </a:lnTo>
                  <a:lnTo>
                    <a:pt x="1008" y="997"/>
                  </a:lnTo>
                  <a:lnTo>
                    <a:pt x="1014" y="991"/>
                  </a:lnTo>
                  <a:lnTo>
                    <a:pt x="1021" y="978"/>
                  </a:lnTo>
                  <a:lnTo>
                    <a:pt x="1027" y="971"/>
                  </a:lnTo>
                  <a:lnTo>
                    <a:pt x="1034" y="971"/>
                  </a:lnTo>
                  <a:lnTo>
                    <a:pt x="1040" y="978"/>
                  </a:lnTo>
                  <a:lnTo>
                    <a:pt x="1046" y="991"/>
                  </a:lnTo>
                  <a:lnTo>
                    <a:pt x="1053" y="997"/>
                  </a:lnTo>
                  <a:lnTo>
                    <a:pt x="1059" y="1003"/>
                  </a:lnTo>
                  <a:lnTo>
                    <a:pt x="1065" y="1003"/>
                  </a:lnTo>
                  <a:lnTo>
                    <a:pt x="1072" y="1003"/>
                  </a:lnTo>
                  <a:lnTo>
                    <a:pt x="1078" y="1003"/>
                  </a:lnTo>
                  <a:lnTo>
                    <a:pt x="1085" y="1003"/>
                  </a:lnTo>
                  <a:lnTo>
                    <a:pt x="1091" y="1003"/>
                  </a:lnTo>
                  <a:lnTo>
                    <a:pt x="1097" y="1003"/>
                  </a:lnTo>
                  <a:lnTo>
                    <a:pt x="1104" y="1003"/>
                  </a:lnTo>
                  <a:lnTo>
                    <a:pt x="1110" y="1003"/>
                  </a:lnTo>
                  <a:lnTo>
                    <a:pt x="1116" y="1003"/>
                  </a:lnTo>
                  <a:lnTo>
                    <a:pt x="1123" y="1003"/>
                  </a:lnTo>
                  <a:lnTo>
                    <a:pt x="1129" y="1003"/>
                  </a:lnTo>
                  <a:lnTo>
                    <a:pt x="1136" y="1003"/>
                  </a:lnTo>
                  <a:lnTo>
                    <a:pt x="1142" y="1003"/>
                  </a:lnTo>
                  <a:lnTo>
                    <a:pt x="1148" y="1003"/>
                  </a:lnTo>
                  <a:lnTo>
                    <a:pt x="1155" y="1003"/>
                  </a:lnTo>
                  <a:lnTo>
                    <a:pt x="1161" y="1003"/>
                  </a:lnTo>
                  <a:lnTo>
                    <a:pt x="1168" y="1003"/>
                  </a:lnTo>
                  <a:lnTo>
                    <a:pt x="1174" y="1003"/>
                  </a:lnTo>
                  <a:lnTo>
                    <a:pt x="1180" y="1003"/>
                  </a:lnTo>
                  <a:lnTo>
                    <a:pt x="1187" y="1003"/>
                  </a:lnTo>
                  <a:lnTo>
                    <a:pt x="1193" y="1003"/>
                  </a:lnTo>
                  <a:lnTo>
                    <a:pt x="1199" y="1003"/>
                  </a:lnTo>
                  <a:lnTo>
                    <a:pt x="1206" y="1003"/>
                  </a:lnTo>
                  <a:lnTo>
                    <a:pt x="1212" y="1003"/>
                  </a:lnTo>
                  <a:lnTo>
                    <a:pt x="1219" y="1003"/>
                  </a:lnTo>
                  <a:lnTo>
                    <a:pt x="1225" y="1003"/>
                  </a:lnTo>
                  <a:lnTo>
                    <a:pt x="1231" y="1003"/>
                  </a:lnTo>
                  <a:lnTo>
                    <a:pt x="1238" y="1003"/>
                  </a:lnTo>
                  <a:lnTo>
                    <a:pt x="1244" y="1003"/>
                  </a:lnTo>
                  <a:lnTo>
                    <a:pt x="1250" y="1003"/>
                  </a:lnTo>
                  <a:lnTo>
                    <a:pt x="1257" y="1003"/>
                  </a:lnTo>
                  <a:lnTo>
                    <a:pt x="1263" y="1003"/>
                  </a:lnTo>
                  <a:lnTo>
                    <a:pt x="1270" y="1003"/>
                  </a:lnTo>
                  <a:lnTo>
                    <a:pt x="1276" y="997"/>
                  </a:lnTo>
                  <a:lnTo>
                    <a:pt x="1282" y="997"/>
                  </a:lnTo>
                  <a:lnTo>
                    <a:pt x="1289" y="997"/>
                  </a:lnTo>
                  <a:lnTo>
                    <a:pt x="1295" y="1003"/>
                  </a:lnTo>
                  <a:lnTo>
                    <a:pt x="1301" y="1003"/>
                  </a:lnTo>
                  <a:lnTo>
                    <a:pt x="1308" y="1003"/>
                  </a:lnTo>
                  <a:lnTo>
                    <a:pt x="1314" y="997"/>
                  </a:lnTo>
                  <a:lnTo>
                    <a:pt x="1321" y="997"/>
                  </a:lnTo>
                  <a:lnTo>
                    <a:pt x="1327" y="997"/>
                  </a:lnTo>
                  <a:lnTo>
                    <a:pt x="1333" y="997"/>
                  </a:lnTo>
                  <a:lnTo>
                    <a:pt x="1340" y="997"/>
                  </a:lnTo>
                  <a:lnTo>
                    <a:pt x="1346" y="997"/>
                  </a:lnTo>
                  <a:lnTo>
                    <a:pt x="1353" y="997"/>
                  </a:lnTo>
                  <a:lnTo>
                    <a:pt x="1359" y="997"/>
                  </a:lnTo>
                  <a:lnTo>
                    <a:pt x="1365" y="997"/>
                  </a:lnTo>
                  <a:lnTo>
                    <a:pt x="1372" y="997"/>
                  </a:lnTo>
                  <a:lnTo>
                    <a:pt x="1378" y="1003"/>
                  </a:lnTo>
                  <a:lnTo>
                    <a:pt x="1384" y="997"/>
                  </a:lnTo>
                  <a:lnTo>
                    <a:pt x="1391" y="997"/>
                  </a:lnTo>
                  <a:lnTo>
                    <a:pt x="1397" y="997"/>
                  </a:lnTo>
                  <a:lnTo>
                    <a:pt x="1404" y="997"/>
                  </a:lnTo>
                  <a:lnTo>
                    <a:pt x="1410" y="997"/>
                  </a:lnTo>
                  <a:lnTo>
                    <a:pt x="1416" y="997"/>
                  </a:lnTo>
                  <a:lnTo>
                    <a:pt x="1423" y="997"/>
                  </a:lnTo>
                  <a:lnTo>
                    <a:pt x="1429" y="997"/>
                  </a:lnTo>
                  <a:lnTo>
                    <a:pt x="1435" y="997"/>
                  </a:lnTo>
                  <a:lnTo>
                    <a:pt x="1442" y="997"/>
                  </a:lnTo>
                  <a:lnTo>
                    <a:pt x="1448" y="997"/>
                  </a:lnTo>
                  <a:lnTo>
                    <a:pt x="1455" y="997"/>
                  </a:lnTo>
                  <a:lnTo>
                    <a:pt x="1461" y="997"/>
                  </a:lnTo>
                  <a:lnTo>
                    <a:pt x="1467" y="997"/>
                  </a:lnTo>
                  <a:lnTo>
                    <a:pt x="1474" y="997"/>
                  </a:lnTo>
                  <a:lnTo>
                    <a:pt x="1480" y="997"/>
                  </a:lnTo>
                  <a:lnTo>
                    <a:pt x="1486" y="997"/>
                  </a:lnTo>
                  <a:lnTo>
                    <a:pt x="1493" y="997"/>
                  </a:lnTo>
                  <a:lnTo>
                    <a:pt x="1499" y="997"/>
                  </a:lnTo>
                  <a:lnTo>
                    <a:pt x="1506" y="997"/>
                  </a:lnTo>
                  <a:lnTo>
                    <a:pt x="1512" y="997"/>
                  </a:lnTo>
                  <a:lnTo>
                    <a:pt x="1518" y="997"/>
                  </a:lnTo>
                  <a:lnTo>
                    <a:pt x="1525" y="997"/>
                  </a:lnTo>
                  <a:lnTo>
                    <a:pt x="1531" y="997"/>
                  </a:lnTo>
                  <a:lnTo>
                    <a:pt x="1537" y="997"/>
                  </a:lnTo>
                  <a:lnTo>
                    <a:pt x="1544" y="997"/>
                  </a:lnTo>
                  <a:lnTo>
                    <a:pt x="1550" y="997"/>
                  </a:lnTo>
                  <a:lnTo>
                    <a:pt x="1557" y="1003"/>
                  </a:lnTo>
                  <a:lnTo>
                    <a:pt x="1563" y="997"/>
                  </a:lnTo>
                  <a:lnTo>
                    <a:pt x="1569" y="997"/>
                  </a:lnTo>
                  <a:lnTo>
                    <a:pt x="1576" y="997"/>
                  </a:lnTo>
                  <a:lnTo>
                    <a:pt x="1582" y="997"/>
                  </a:lnTo>
                  <a:lnTo>
                    <a:pt x="1589" y="997"/>
                  </a:lnTo>
                  <a:lnTo>
                    <a:pt x="1595" y="997"/>
                  </a:lnTo>
                  <a:lnTo>
                    <a:pt x="1601" y="997"/>
                  </a:lnTo>
                  <a:lnTo>
                    <a:pt x="1608" y="997"/>
                  </a:lnTo>
                  <a:lnTo>
                    <a:pt x="1614" y="997"/>
                  </a:lnTo>
                  <a:lnTo>
                    <a:pt x="1620" y="997"/>
                  </a:lnTo>
                  <a:lnTo>
                    <a:pt x="1627" y="997"/>
                  </a:lnTo>
                  <a:lnTo>
                    <a:pt x="1633" y="997"/>
                  </a:lnTo>
                  <a:lnTo>
                    <a:pt x="1640" y="997"/>
                  </a:lnTo>
                  <a:lnTo>
                    <a:pt x="1646" y="997"/>
                  </a:lnTo>
                  <a:lnTo>
                    <a:pt x="1652" y="997"/>
                  </a:lnTo>
                  <a:lnTo>
                    <a:pt x="1659" y="997"/>
                  </a:lnTo>
                  <a:lnTo>
                    <a:pt x="1665" y="997"/>
                  </a:lnTo>
                  <a:lnTo>
                    <a:pt x="1671" y="997"/>
                  </a:lnTo>
                  <a:lnTo>
                    <a:pt x="1678" y="997"/>
                  </a:lnTo>
                  <a:lnTo>
                    <a:pt x="1684" y="997"/>
                  </a:lnTo>
                  <a:lnTo>
                    <a:pt x="1691" y="997"/>
                  </a:lnTo>
                  <a:lnTo>
                    <a:pt x="1697" y="997"/>
                  </a:lnTo>
                  <a:lnTo>
                    <a:pt x="1703" y="997"/>
                  </a:lnTo>
                  <a:lnTo>
                    <a:pt x="1710" y="997"/>
                  </a:lnTo>
                  <a:lnTo>
                    <a:pt x="1716" y="997"/>
                  </a:lnTo>
                  <a:lnTo>
                    <a:pt x="1722" y="997"/>
                  </a:lnTo>
                  <a:lnTo>
                    <a:pt x="1729" y="997"/>
                  </a:lnTo>
                  <a:lnTo>
                    <a:pt x="1735" y="997"/>
                  </a:lnTo>
                  <a:lnTo>
                    <a:pt x="1742" y="997"/>
                  </a:lnTo>
                  <a:lnTo>
                    <a:pt x="1748" y="997"/>
                  </a:lnTo>
                  <a:lnTo>
                    <a:pt x="1754" y="997"/>
                  </a:lnTo>
                  <a:lnTo>
                    <a:pt x="1761" y="997"/>
                  </a:lnTo>
                  <a:lnTo>
                    <a:pt x="1767" y="997"/>
                  </a:lnTo>
                  <a:lnTo>
                    <a:pt x="1774" y="997"/>
                  </a:lnTo>
                  <a:lnTo>
                    <a:pt x="1780" y="997"/>
                  </a:lnTo>
                  <a:lnTo>
                    <a:pt x="1786" y="997"/>
                  </a:lnTo>
                  <a:lnTo>
                    <a:pt x="1793" y="997"/>
                  </a:lnTo>
                  <a:lnTo>
                    <a:pt x="1799" y="997"/>
                  </a:lnTo>
                  <a:lnTo>
                    <a:pt x="1805" y="997"/>
                  </a:lnTo>
                  <a:lnTo>
                    <a:pt x="1812" y="997"/>
                  </a:lnTo>
                  <a:lnTo>
                    <a:pt x="1818" y="997"/>
                  </a:lnTo>
                  <a:lnTo>
                    <a:pt x="1825" y="997"/>
                  </a:lnTo>
                  <a:lnTo>
                    <a:pt x="1831" y="997"/>
                  </a:lnTo>
                  <a:lnTo>
                    <a:pt x="1837" y="997"/>
                  </a:lnTo>
                  <a:lnTo>
                    <a:pt x="1844" y="997"/>
                  </a:lnTo>
                  <a:lnTo>
                    <a:pt x="1850" y="997"/>
                  </a:lnTo>
                  <a:lnTo>
                    <a:pt x="1856" y="997"/>
                  </a:lnTo>
                  <a:lnTo>
                    <a:pt x="1863" y="997"/>
                  </a:lnTo>
                  <a:lnTo>
                    <a:pt x="1869" y="997"/>
                  </a:lnTo>
                  <a:lnTo>
                    <a:pt x="1876" y="997"/>
                  </a:lnTo>
                  <a:lnTo>
                    <a:pt x="1882" y="997"/>
                  </a:lnTo>
                  <a:lnTo>
                    <a:pt x="1888" y="997"/>
                  </a:lnTo>
                  <a:lnTo>
                    <a:pt x="1895" y="997"/>
                  </a:lnTo>
                  <a:lnTo>
                    <a:pt x="1901" y="997"/>
                  </a:lnTo>
                  <a:lnTo>
                    <a:pt x="1907" y="997"/>
                  </a:lnTo>
                  <a:lnTo>
                    <a:pt x="1914" y="997"/>
                  </a:lnTo>
                  <a:lnTo>
                    <a:pt x="1920" y="997"/>
                  </a:lnTo>
                  <a:lnTo>
                    <a:pt x="1927" y="997"/>
                  </a:lnTo>
                  <a:lnTo>
                    <a:pt x="1933" y="997"/>
                  </a:lnTo>
                  <a:lnTo>
                    <a:pt x="1939" y="997"/>
                  </a:lnTo>
                  <a:lnTo>
                    <a:pt x="1946" y="997"/>
                  </a:lnTo>
                  <a:lnTo>
                    <a:pt x="1952" y="997"/>
                  </a:lnTo>
                  <a:lnTo>
                    <a:pt x="1958" y="997"/>
                  </a:lnTo>
                  <a:lnTo>
                    <a:pt x="1965" y="997"/>
                  </a:lnTo>
                  <a:lnTo>
                    <a:pt x="1971" y="997"/>
                  </a:lnTo>
                  <a:lnTo>
                    <a:pt x="1978" y="991"/>
                  </a:lnTo>
                  <a:lnTo>
                    <a:pt x="1984" y="991"/>
                  </a:lnTo>
                  <a:lnTo>
                    <a:pt x="1990" y="991"/>
                  </a:lnTo>
                  <a:lnTo>
                    <a:pt x="1997" y="991"/>
                  </a:lnTo>
                  <a:lnTo>
                    <a:pt x="2003" y="991"/>
                  </a:lnTo>
                  <a:lnTo>
                    <a:pt x="2010" y="991"/>
                  </a:lnTo>
                  <a:lnTo>
                    <a:pt x="2016" y="991"/>
                  </a:lnTo>
                  <a:lnTo>
                    <a:pt x="2022" y="997"/>
                  </a:lnTo>
                  <a:lnTo>
                    <a:pt x="2029" y="997"/>
                  </a:lnTo>
                  <a:lnTo>
                    <a:pt x="2035" y="997"/>
                  </a:lnTo>
                  <a:lnTo>
                    <a:pt x="2041" y="997"/>
                  </a:lnTo>
                  <a:lnTo>
                    <a:pt x="2048" y="997"/>
                  </a:lnTo>
                  <a:lnTo>
                    <a:pt x="2054" y="997"/>
                  </a:lnTo>
                  <a:lnTo>
                    <a:pt x="2061" y="997"/>
                  </a:lnTo>
                  <a:lnTo>
                    <a:pt x="2067" y="997"/>
                  </a:lnTo>
                  <a:lnTo>
                    <a:pt x="2073" y="997"/>
                  </a:lnTo>
                  <a:lnTo>
                    <a:pt x="2080" y="997"/>
                  </a:lnTo>
                  <a:lnTo>
                    <a:pt x="2086" y="997"/>
                  </a:lnTo>
                  <a:lnTo>
                    <a:pt x="2092" y="997"/>
                  </a:lnTo>
                  <a:lnTo>
                    <a:pt x="2099" y="997"/>
                  </a:lnTo>
                  <a:lnTo>
                    <a:pt x="2105" y="997"/>
                  </a:lnTo>
                  <a:lnTo>
                    <a:pt x="2112" y="997"/>
                  </a:lnTo>
                  <a:lnTo>
                    <a:pt x="2118" y="997"/>
                  </a:lnTo>
                  <a:lnTo>
                    <a:pt x="2124" y="997"/>
                  </a:lnTo>
                  <a:lnTo>
                    <a:pt x="2131" y="997"/>
                  </a:lnTo>
                  <a:lnTo>
                    <a:pt x="2137" y="991"/>
                  </a:lnTo>
                  <a:lnTo>
                    <a:pt x="2143" y="991"/>
                  </a:lnTo>
                  <a:lnTo>
                    <a:pt x="2150" y="997"/>
                  </a:lnTo>
                  <a:lnTo>
                    <a:pt x="2156" y="991"/>
                  </a:lnTo>
                  <a:lnTo>
                    <a:pt x="2163" y="991"/>
                  </a:lnTo>
                  <a:lnTo>
                    <a:pt x="2169" y="991"/>
                  </a:lnTo>
                  <a:lnTo>
                    <a:pt x="2175" y="997"/>
                  </a:lnTo>
                  <a:lnTo>
                    <a:pt x="2182" y="991"/>
                  </a:lnTo>
                  <a:lnTo>
                    <a:pt x="2188" y="991"/>
                  </a:lnTo>
                  <a:lnTo>
                    <a:pt x="2195" y="997"/>
                  </a:lnTo>
                  <a:lnTo>
                    <a:pt x="2201" y="991"/>
                  </a:lnTo>
                  <a:lnTo>
                    <a:pt x="2207" y="991"/>
                  </a:lnTo>
                  <a:lnTo>
                    <a:pt x="2214" y="991"/>
                  </a:lnTo>
                  <a:lnTo>
                    <a:pt x="2220" y="997"/>
                  </a:lnTo>
                  <a:lnTo>
                    <a:pt x="2226" y="991"/>
                  </a:lnTo>
                  <a:lnTo>
                    <a:pt x="2233" y="991"/>
                  </a:lnTo>
                  <a:lnTo>
                    <a:pt x="2239" y="991"/>
                  </a:lnTo>
                  <a:lnTo>
                    <a:pt x="2246" y="991"/>
                  </a:lnTo>
                  <a:lnTo>
                    <a:pt x="2252" y="991"/>
                  </a:lnTo>
                  <a:lnTo>
                    <a:pt x="2258" y="991"/>
                  </a:lnTo>
                  <a:lnTo>
                    <a:pt x="2265" y="991"/>
                  </a:lnTo>
                  <a:lnTo>
                    <a:pt x="2271" y="991"/>
                  </a:lnTo>
                  <a:lnTo>
                    <a:pt x="2277" y="991"/>
                  </a:lnTo>
                  <a:lnTo>
                    <a:pt x="2284" y="991"/>
                  </a:lnTo>
                  <a:lnTo>
                    <a:pt x="2290" y="991"/>
                  </a:lnTo>
                  <a:lnTo>
                    <a:pt x="2297" y="991"/>
                  </a:lnTo>
                  <a:lnTo>
                    <a:pt x="2303" y="991"/>
                  </a:lnTo>
                  <a:lnTo>
                    <a:pt x="2309" y="991"/>
                  </a:lnTo>
                  <a:lnTo>
                    <a:pt x="2316" y="991"/>
                  </a:lnTo>
                  <a:lnTo>
                    <a:pt x="2322" y="991"/>
                  </a:lnTo>
                  <a:lnTo>
                    <a:pt x="2328" y="991"/>
                  </a:lnTo>
                  <a:lnTo>
                    <a:pt x="2335" y="991"/>
                  </a:lnTo>
                  <a:lnTo>
                    <a:pt x="2341" y="991"/>
                  </a:lnTo>
                  <a:lnTo>
                    <a:pt x="2348" y="991"/>
                  </a:lnTo>
                  <a:lnTo>
                    <a:pt x="2354" y="991"/>
                  </a:lnTo>
                  <a:lnTo>
                    <a:pt x="2360" y="991"/>
                  </a:lnTo>
                  <a:lnTo>
                    <a:pt x="2367" y="991"/>
                  </a:lnTo>
                  <a:lnTo>
                    <a:pt x="2373" y="991"/>
                  </a:lnTo>
                  <a:lnTo>
                    <a:pt x="2379" y="991"/>
                  </a:lnTo>
                  <a:lnTo>
                    <a:pt x="2386" y="991"/>
                  </a:lnTo>
                  <a:lnTo>
                    <a:pt x="2392" y="991"/>
                  </a:lnTo>
                  <a:lnTo>
                    <a:pt x="2399" y="991"/>
                  </a:lnTo>
                  <a:lnTo>
                    <a:pt x="2405" y="991"/>
                  </a:lnTo>
                  <a:lnTo>
                    <a:pt x="2411" y="991"/>
                  </a:lnTo>
                  <a:lnTo>
                    <a:pt x="2418" y="991"/>
                  </a:lnTo>
                  <a:lnTo>
                    <a:pt x="2424" y="991"/>
                  </a:lnTo>
                  <a:lnTo>
                    <a:pt x="2431" y="991"/>
                  </a:lnTo>
                  <a:lnTo>
                    <a:pt x="2437" y="991"/>
                  </a:lnTo>
                  <a:lnTo>
                    <a:pt x="2443" y="984"/>
                  </a:lnTo>
                  <a:lnTo>
                    <a:pt x="2450" y="984"/>
                  </a:lnTo>
                  <a:lnTo>
                    <a:pt x="2456" y="984"/>
                  </a:lnTo>
                  <a:lnTo>
                    <a:pt x="2462" y="991"/>
                  </a:lnTo>
                  <a:lnTo>
                    <a:pt x="2469" y="991"/>
                  </a:lnTo>
                  <a:lnTo>
                    <a:pt x="2475" y="991"/>
                  </a:lnTo>
                  <a:lnTo>
                    <a:pt x="2482" y="984"/>
                  </a:lnTo>
                  <a:lnTo>
                    <a:pt x="2488" y="991"/>
                  </a:lnTo>
                  <a:lnTo>
                    <a:pt x="2494" y="984"/>
                  </a:lnTo>
                  <a:lnTo>
                    <a:pt x="2501" y="984"/>
                  </a:lnTo>
                  <a:lnTo>
                    <a:pt x="2507" y="991"/>
                  </a:lnTo>
                  <a:lnTo>
                    <a:pt x="2513" y="991"/>
                  </a:lnTo>
                  <a:lnTo>
                    <a:pt x="2520" y="991"/>
                  </a:lnTo>
                  <a:lnTo>
                    <a:pt x="2526" y="991"/>
                  </a:lnTo>
                  <a:lnTo>
                    <a:pt x="2533" y="984"/>
                  </a:lnTo>
                  <a:lnTo>
                    <a:pt x="2539" y="991"/>
                  </a:lnTo>
                  <a:lnTo>
                    <a:pt x="2545" y="991"/>
                  </a:lnTo>
                  <a:lnTo>
                    <a:pt x="2552" y="984"/>
                  </a:lnTo>
                  <a:lnTo>
                    <a:pt x="2558" y="984"/>
                  </a:lnTo>
                  <a:lnTo>
                    <a:pt x="2564" y="984"/>
                  </a:lnTo>
                  <a:lnTo>
                    <a:pt x="2571" y="984"/>
                  </a:lnTo>
                  <a:lnTo>
                    <a:pt x="2577" y="984"/>
                  </a:lnTo>
                  <a:lnTo>
                    <a:pt x="2584" y="984"/>
                  </a:lnTo>
                  <a:lnTo>
                    <a:pt x="2590" y="991"/>
                  </a:lnTo>
                  <a:lnTo>
                    <a:pt x="2596" y="991"/>
                  </a:lnTo>
                  <a:lnTo>
                    <a:pt x="2603" y="991"/>
                  </a:lnTo>
                  <a:lnTo>
                    <a:pt x="2609" y="984"/>
                  </a:lnTo>
                  <a:lnTo>
                    <a:pt x="2615" y="984"/>
                  </a:lnTo>
                  <a:lnTo>
                    <a:pt x="2622" y="984"/>
                  </a:lnTo>
                  <a:lnTo>
                    <a:pt x="2628" y="984"/>
                  </a:lnTo>
                  <a:lnTo>
                    <a:pt x="2635" y="984"/>
                  </a:lnTo>
                  <a:lnTo>
                    <a:pt x="2641" y="984"/>
                  </a:lnTo>
                  <a:lnTo>
                    <a:pt x="2647" y="984"/>
                  </a:lnTo>
                  <a:lnTo>
                    <a:pt x="2654" y="984"/>
                  </a:lnTo>
                  <a:lnTo>
                    <a:pt x="2660" y="984"/>
                  </a:lnTo>
                  <a:lnTo>
                    <a:pt x="2667" y="978"/>
                  </a:lnTo>
                  <a:lnTo>
                    <a:pt x="2673" y="978"/>
                  </a:lnTo>
                  <a:lnTo>
                    <a:pt x="2679" y="971"/>
                  </a:lnTo>
                  <a:lnTo>
                    <a:pt x="2686" y="965"/>
                  </a:lnTo>
                  <a:lnTo>
                    <a:pt x="2692" y="965"/>
                  </a:lnTo>
                  <a:lnTo>
                    <a:pt x="2698" y="965"/>
                  </a:lnTo>
                  <a:lnTo>
                    <a:pt x="2705" y="965"/>
                  </a:lnTo>
                  <a:lnTo>
                    <a:pt x="2711" y="965"/>
                  </a:lnTo>
                  <a:lnTo>
                    <a:pt x="2718" y="971"/>
                  </a:lnTo>
                  <a:lnTo>
                    <a:pt x="2724" y="971"/>
                  </a:lnTo>
                  <a:lnTo>
                    <a:pt x="2730" y="971"/>
                  </a:lnTo>
                  <a:lnTo>
                    <a:pt x="2737" y="971"/>
                  </a:lnTo>
                  <a:lnTo>
                    <a:pt x="2743" y="971"/>
                  </a:lnTo>
                  <a:lnTo>
                    <a:pt x="2749" y="978"/>
                  </a:lnTo>
                  <a:lnTo>
                    <a:pt x="2756" y="978"/>
                  </a:lnTo>
                  <a:lnTo>
                    <a:pt x="2762" y="978"/>
                  </a:lnTo>
                  <a:lnTo>
                    <a:pt x="2769" y="978"/>
                  </a:lnTo>
                  <a:lnTo>
                    <a:pt x="2775" y="978"/>
                  </a:lnTo>
                  <a:lnTo>
                    <a:pt x="2781" y="978"/>
                  </a:lnTo>
                  <a:lnTo>
                    <a:pt x="2788" y="978"/>
                  </a:lnTo>
                  <a:lnTo>
                    <a:pt x="2794" y="978"/>
                  </a:lnTo>
                  <a:lnTo>
                    <a:pt x="2800" y="978"/>
                  </a:lnTo>
                  <a:lnTo>
                    <a:pt x="2807" y="978"/>
                  </a:lnTo>
                  <a:lnTo>
                    <a:pt x="2813" y="978"/>
                  </a:lnTo>
                  <a:lnTo>
                    <a:pt x="2820" y="978"/>
                  </a:lnTo>
                  <a:lnTo>
                    <a:pt x="2826" y="978"/>
                  </a:lnTo>
                  <a:lnTo>
                    <a:pt x="2832" y="978"/>
                  </a:lnTo>
                  <a:lnTo>
                    <a:pt x="2839" y="978"/>
                  </a:lnTo>
                  <a:lnTo>
                    <a:pt x="2845" y="978"/>
                  </a:lnTo>
                  <a:lnTo>
                    <a:pt x="2852" y="978"/>
                  </a:lnTo>
                  <a:lnTo>
                    <a:pt x="2858" y="978"/>
                  </a:lnTo>
                  <a:lnTo>
                    <a:pt x="2864" y="978"/>
                  </a:lnTo>
                  <a:lnTo>
                    <a:pt x="2871" y="978"/>
                  </a:lnTo>
                  <a:lnTo>
                    <a:pt x="2877" y="978"/>
                  </a:lnTo>
                  <a:lnTo>
                    <a:pt x="2883" y="978"/>
                  </a:lnTo>
                  <a:lnTo>
                    <a:pt x="2890" y="978"/>
                  </a:lnTo>
                  <a:lnTo>
                    <a:pt x="2896" y="978"/>
                  </a:lnTo>
                  <a:lnTo>
                    <a:pt x="2903" y="978"/>
                  </a:lnTo>
                  <a:lnTo>
                    <a:pt x="2909" y="978"/>
                  </a:lnTo>
                  <a:lnTo>
                    <a:pt x="2915" y="978"/>
                  </a:lnTo>
                  <a:lnTo>
                    <a:pt x="2922" y="978"/>
                  </a:lnTo>
                  <a:lnTo>
                    <a:pt x="2928" y="978"/>
                  </a:lnTo>
                  <a:lnTo>
                    <a:pt x="2934" y="978"/>
                  </a:lnTo>
                  <a:lnTo>
                    <a:pt x="2941" y="978"/>
                  </a:lnTo>
                  <a:lnTo>
                    <a:pt x="2947" y="978"/>
                  </a:lnTo>
                  <a:lnTo>
                    <a:pt x="2954" y="978"/>
                  </a:lnTo>
                  <a:lnTo>
                    <a:pt x="2960" y="971"/>
                  </a:lnTo>
                  <a:lnTo>
                    <a:pt x="2966" y="971"/>
                  </a:lnTo>
                  <a:lnTo>
                    <a:pt x="2973" y="971"/>
                  </a:lnTo>
                  <a:lnTo>
                    <a:pt x="2979" y="971"/>
                  </a:lnTo>
                  <a:lnTo>
                    <a:pt x="2985" y="971"/>
                  </a:lnTo>
                  <a:lnTo>
                    <a:pt x="2992" y="978"/>
                  </a:lnTo>
                  <a:lnTo>
                    <a:pt x="2998" y="971"/>
                  </a:lnTo>
                  <a:lnTo>
                    <a:pt x="3005" y="978"/>
                  </a:lnTo>
                  <a:lnTo>
                    <a:pt x="3011" y="978"/>
                  </a:lnTo>
                  <a:lnTo>
                    <a:pt x="3017" y="978"/>
                  </a:lnTo>
                  <a:lnTo>
                    <a:pt x="3024" y="978"/>
                  </a:lnTo>
                  <a:lnTo>
                    <a:pt x="3030" y="978"/>
                  </a:lnTo>
                  <a:lnTo>
                    <a:pt x="3036" y="978"/>
                  </a:lnTo>
                  <a:lnTo>
                    <a:pt x="3043" y="978"/>
                  </a:lnTo>
                  <a:lnTo>
                    <a:pt x="3049" y="978"/>
                  </a:lnTo>
                  <a:lnTo>
                    <a:pt x="3056" y="971"/>
                  </a:lnTo>
                  <a:lnTo>
                    <a:pt x="3062" y="971"/>
                  </a:lnTo>
                  <a:lnTo>
                    <a:pt x="3068" y="978"/>
                  </a:lnTo>
                  <a:lnTo>
                    <a:pt x="3075" y="978"/>
                  </a:lnTo>
                  <a:lnTo>
                    <a:pt x="3081" y="978"/>
                  </a:lnTo>
                  <a:lnTo>
                    <a:pt x="3088" y="971"/>
                  </a:lnTo>
                  <a:lnTo>
                    <a:pt x="3094" y="971"/>
                  </a:lnTo>
                  <a:lnTo>
                    <a:pt x="3100" y="971"/>
                  </a:lnTo>
                  <a:lnTo>
                    <a:pt x="3107" y="971"/>
                  </a:lnTo>
                  <a:lnTo>
                    <a:pt x="3113" y="971"/>
                  </a:lnTo>
                  <a:lnTo>
                    <a:pt x="3119" y="965"/>
                  </a:lnTo>
                  <a:lnTo>
                    <a:pt x="3126" y="965"/>
                  </a:lnTo>
                  <a:lnTo>
                    <a:pt x="3132" y="971"/>
                  </a:lnTo>
                  <a:lnTo>
                    <a:pt x="3139" y="971"/>
                  </a:lnTo>
                  <a:lnTo>
                    <a:pt x="3145" y="971"/>
                  </a:lnTo>
                  <a:lnTo>
                    <a:pt x="3151" y="971"/>
                  </a:lnTo>
                  <a:lnTo>
                    <a:pt x="3158" y="971"/>
                  </a:lnTo>
                  <a:lnTo>
                    <a:pt x="3164" y="965"/>
                  </a:lnTo>
                  <a:lnTo>
                    <a:pt x="3170" y="965"/>
                  </a:lnTo>
                  <a:lnTo>
                    <a:pt x="3177" y="959"/>
                  </a:lnTo>
                  <a:lnTo>
                    <a:pt x="3183" y="946"/>
                  </a:lnTo>
                  <a:lnTo>
                    <a:pt x="3190" y="933"/>
                  </a:lnTo>
                  <a:lnTo>
                    <a:pt x="3196" y="920"/>
                  </a:lnTo>
                  <a:lnTo>
                    <a:pt x="3202" y="920"/>
                  </a:lnTo>
                  <a:lnTo>
                    <a:pt x="3209" y="920"/>
                  </a:lnTo>
                  <a:lnTo>
                    <a:pt x="3215" y="927"/>
                  </a:lnTo>
                  <a:lnTo>
                    <a:pt x="3221" y="933"/>
                  </a:lnTo>
                  <a:lnTo>
                    <a:pt x="3228" y="939"/>
                  </a:lnTo>
                  <a:lnTo>
                    <a:pt x="3234" y="946"/>
                  </a:lnTo>
                  <a:lnTo>
                    <a:pt x="3241" y="946"/>
                  </a:lnTo>
                  <a:lnTo>
                    <a:pt x="3247" y="946"/>
                  </a:lnTo>
                  <a:lnTo>
                    <a:pt x="3253" y="939"/>
                  </a:lnTo>
                  <a:lnTo>
                    <a:pt x="3260" y="939"/>
                  </a:lnTo>
                  <a:lnTo>
                    <a:pt x="3266" y="933"/>
                  </a:lnTo>
                  <a:lnTo>
                    <a:pt x="3273" y="939"/>
                  </a:lnTo>
                  <a:lnTo>
                    <a:pt x="3279" y="939"/>
                  </a:lnTo>
                  <a:lnTo>
                    <a:pt x="3285" y="939"/>
                  </a:lnTo>
                  <a:lnTo>
                    <a:pt x="3292" y="946"/>
                  </a:lnTo>
                  <a:lnTo>
                    <a:pt x="3298" y="946"/>
                  </a:lnTo>
                  <a:lnTo>
                    <a:pt x="3304" y="946"/>
                  </a:lnTo>
                  <a:lnTo>
                    <a:pt x="3311" y="939"/>
                  </a:lnTo>
                  <a:lnTo>
                    <a:pt x="3317" y="939"/>
                  </a:lnTo>
                  <a:lnTo>
                    <a:pt x="3324" y="933"/>
                  </a:lnTo>
                  <a:lnTo>
                    <a:pt x="3330" y="933"/>
                  </a:lnTo>
                  <a:lnTo>
                    <a:pt x="3336" y="933"/>
                  </a:lnTo>
                  <a:lnTo>
                    <a:pt x="3343" y="927"/>
                  </a:lnTo>
                  <a:lnTo>
                    <a:pt x="3349" y="927"/>
                  </a:lnTo>
                  <a:lnTo>
                    <a:pt x="3355" y="920"/>
                  </a:lnTo>
                  <a:lnTo>
                    <a:pt x="3362" y="914"/>
                  </a:lnTo>
                  <a:lnTo>
                    <a:pt x="3368" y="914"/>
                  </a:lnTo>
                  <a:lnTo>
                    <a:pt x="3375" y="914"/>
                  </a:lnTo>
                  <a:lnTo>
                    <a:pt x="3381" y="914"/>
                  </a:lnTo>
                  <a:lnTo>
                    <a:pt x="3387" y="914"/>
                  </a:lnTo>
                  <a:lnTo>
                    <a:pt x="3394" y="914"/>
                  </a:lnTo>
                  <a:lnTo>
                    <a:pt x="3400" y="914"/>
                  </a:lnTo>
                  <a:lnTo>
                    <a:pt x="3406" y="907"/>
                  </a:lnTo>
                  <a:lnTo>
                    <a:pt x="3413" y="895"/>
                  </a:lnTo>
                  <a:lnTo>
                    <a:pt x="3419" y="837"/>
                  </a:lnTo>
                  <a:lnTo>
                    <a:pt x="3426" y="696"/>
                  </a:lnTo>
                  <a:lnTo>
                    <a:pt x="3432" y="454"/>
                  </a:lnTo>
                  <a:lnTo>
                    <a:pt x="3438" y="179"/>
                  </a:lnTo>
                  <a:lnTo>
                    <a:pt x="3445" y="6"/>
                  </a:lnTo>
                  <a:lnTo>
                    <a:pt x="3451" y="0"/>
                  </a:lnTo>
                  <a:lnTo>
                    <a:pt x="3457" y="115"/>
                  </a:lnTo>
                  <a:lnTo>
                    <a:pt x="3464" y="274"/>
                  </a:lnTo>
                  <a:lnTo>
                    <a:pt x="3470" y="422"/>
                  </a:lnTo>
                  <a:lnTo>
                    <a:pt x="3477" y="524"/>
                  </a:lnTo>
                  <a:lnTo>
                    <a:pt x="3483" y="588"/>
                  </a:lnTo>
                  <a:lnTo>
                    <a:pt x="3489" y="613"/>
                  </a:lnTo>
                  <a:lnTo>
                    <a:pt x="3496" y="633"/>
                  </a:lnTo>
                  <a:lnTo>
                    <a:pt x="3502" y="658"/>
                  </a:lnTo>
                  <a:lnTo>
                    <a:pt x="3509" y="696"/>
                  </a:lnTo>
                  <a:lnTo>
                    <a:pt x="3515" y="735"/>
                  </a:lnTo>
                  <a:lnTo>
                    <a:pt x="3521" y="780"/>
                  </a:lnTo>
                  <a:lnTo>
                    <a:pt x="3528" y="818"/>
                  </a:lnTo>
                  <a:lnTo>
                    <a:pt x="3534" y="844"/>
                  </a:lnTo>
                  <a:lnTo>
                    <a:pt x="3540" y="869"/>
                  </a:lnTo>
                  <a:lnTo>
                    <a:pt x="3547" y="882"/>
                  </a:lnTo>
                  <a:lnTo>
                    <a:pt x="3553" y="895"/>
                  </a:lnTo>
                  <a:lnTo>
                    <a:pt x="3560" y="901"/>
                  </a:lnTo>
                  <a:lnTo>
                    <a:pt x="3566" y="907"/>
                  </a:lnTo>
                  <a:lnTo>
                    <a:pt x="3572" y="914"/>
                  </a:lnTo>
                  <a:lnTo>
                    <a:pt x="3579" y="920"/>
                  </a:lnTo>
                  <a:lnTo>
                    <a:pt x="3585" y="920"/>
                  </a:lnTo>
                  <a:lnTo>
                    <a:pt x="3591" y="927"/>
                  </a:lnTo>
                  <a:lnTo>
                    <a:pt x="3598" y="933"/>
                  </a:lnTo>
                  <a:lnTo>
                    <a:pt x="3604" y="933"/>
                  </a:lnTo>
                  <a:lnTo>
                    <a:pt x="3611" y="939"/>
                  </a:lnTo>
                  <a:lnTo>
                    <a:pt x="3617" y="939"/>
                  </a:lnTo>
                  <a:lnTo>
                    <a:pt x="3623" y="946"/>
                  </a:lnTo>
                  <a:lnTo>
                    <a:pt x="3630" y="946"/>
                  </a:lnTo>
                  <a:lnTo>
                    <a:pt x="3636" y="952"/>
                  </a:lnTo>
                  <a:lnTo>
                    <a:pt x="3642" y="952"/>
                  </a:lnTo>
                  <a:lnTo>
                    <a:pt x="3649" y="952"/>
                  </a:lnTo>
                  <a:lnTo>
                    <a:pt x="3655" y="952"/>
                  </a:lnTo>
                  <a:lnTo>
                    <a:pt x="3662" y="959"/>
                  </a:lnTo>
                  <a:lnTo>
                    <a:pt x="3668" y="959"/>
                  </a:lnTo>
                  <a:lnTo>
                    <a:pt x="3674" y="959"/>
                  </a:lnTo>
                  <a:lnTo>
                    <a:pt x="3681" y="965"/>
                  </a:lnTo>
                  <a:lnTo>
                    <a:pt x="3687" y="965"/>
                  </a:lnTo>
                  <a:lnTo>
                    <a:pt x="3694" y="965"/>
                  </a:lnTo>
                  <a:lnTo>
                    <a:pt x="3700" y="965"/>
                  </a:lnTo>
                  <a:lnTo>
                    <a:pt x="3706" y="965"/>
                  </a:lnTo>
                  <a:lnTo>
                    <a:pt x="3713" y="965"/>
                  </a:lnTo>
                  <a:lnTo>
                    <a:pt x="3719" y="965"/>
                  </a:lnTo>
                  <a:lnTo>
                    <a:pt x="3725" y="965"/>
                  </a:lnTo>
                  <a:lnTo>
                    <a:pt x="3732" y="965"/>
                  </a:lnTo>
                  <a:lnTo>
                    <a:pt x="3738" y="965"/>
                  </a:lnTo>
                  <a:lnTo>
                    <a:pt x="3745" y="965"/>
                  </a:lnTo>
                  <a:lnTo>
                    <a:pt x="3751" y="965"/>
                  </a:lnTo>
                  <a:lnTo>
                    <a:pt x="3757" y="965"/>
                  </a:lnTo>
                  <a:lnTo>
                    <a:pt x="3764" y="965"/>
                  </a:lnTo>
                  <a:lnTo>
                    <a:pt x="3770" y="965"/>
                  </a:lnTo>
                  <a:lnTo>
                    <a:pt x="3776" y="965"/>
                  </a:lnTo>
                  <a:lnTo>
                    <a:pt x="3783" y="965"/>
                  </a:lnTo>
                  <a:lnTo>
                    <a:pt x="3789" y="965"/>
                  </a:lnTo>
                  <a:lnTo>
                    <a:pt x="3796" y="965"/>
                  </a:lnTo>
                  <a:lnTo>
                    <a:pt x="3802" y="965"/>
                  </a:lnTo>
                  <a:lnTo>
                    <a:pt x="3808" y="965"/>
                  </a:lnTo>
                  <a:lnTo>
                    <a:pt x="3815" y="965"/>
                  </a:lnTo>
                  <a:lnTo>
                    <a:pt x="3821" y="965"/>
                  </a:lnTo>
                  <a:lnTo>
                    <a:pt x="3827" y="965"/>
                  </a:lnTo>
                  <a:lnTo>
                    <a:pt x="3834" y="965"/>
                  </a:lnTo>
                  <a:lnTo>
                    <a:pt x="3840" y="965"/>
                  </a:lnTo>
                  <a:lnTo>
                    <a:pt x="3847" y="965"/>
                  </a:lnTo>
                  <a:lnTo>
                    <a:pt x="3853" y="965"/>
                  </a:lnTo>
                  <a:lnTo>
                    <a:pt x="3859" y="965"/>
                  </a:lnTo>
                  <a:lnTo>
                    <a:pt x="3866" y="965"/>
                  </a:lnTo>
                  <a:lnTo>
                    <a:pt x="3872" y="965"/>
                  </a:lnTo>
                  <a:lnTo>
                    <a:pt x="3878" y="965"/>
                  </a:lnTo>
                  <a:lnTo>
                    <a:pt x="3885" y="965"/>
                  </a:lnTo>
                  <a:lnTo>
                    <a:pt x="3891" y="965"/>
                  </a:lnTo>
                  <a:lnTo>
                    <a:pt x="3898" y="965"/>
                  </a:lnTo>
                  <a:lnTo>
                    <a:pt x="3904" y="965"/>
                  </a:lnTo>
                  <a:lnTo>
                    <a:pt x="3910" y="965"/>
                  </a:lnTo>
                  <a:lnTo>
                    <a:pt x="3917" y="965"/>
                  </a:lnTo>
                  <a:lnTo>
                    <a:pt x="3923" y="965"/>
                  </a:lnTo>
                  <a:lnTo>
                    <a:pt x="3930" y="965"/>
                  </a:lnTo>
                  <a:lnTo>
                    <a:pt x="3936" y="965"/>
                  </a:lnTo>
                  <a:lnTo>
                    <a:pt x="3942" y="965"/>
                  </a:lnTo>
                  <a:lnTo>
                    <a:pt x="3949" y="965"/>
                  </a:lnTo>
                  <a:lnTo>
                    <a:pt x="3955" y="965"/>
                  </a:lnTo>
                  <a:lnTo>
                    <a:pt x="3961" y="965"/>
                  </a:lnTo>
                  <a:lnTo>
                    <a:pt x="3968" y="965"/>
                  </a:lnTo>
                  <a:lnTo>
                    <a:pt x="3974" y="965"/>
                  </a:lnTo>
                  <a:lnTo>
                    <a:pt x="3981" y="959"/>
                  </a:lnTo>
                  <a:lnTo>
                    <a:pt x="3987" y="959"/>
                  </a:lnTo>
                  <a:lnTo>
                    <a:pt x="3993" y="959"/>
                  </a:lnTo>
                  <a:lnTo>
                    <a:pt x="4000" y="959"/>
                  </a:lnTo>
                  <a:lnTo>
                    <a:pt x="4006" y="959"/>
                  </a:lnTo>
                  <a:lnTo>
                    <a:pt x="4012" y="959"/>
                  </a:lnTo>
                  <a:lnTo>
                    <a:pt x="4019" y="959"/>
                  </a:lnTo>
                </a:path>
              </a:pathLst>
            </a:custGeom>
            <a:noFill/>
            <a:ln w="9525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43" name="Freeform 91"/>
            <p:cNvSpPr>
              <a:spLocks/>
            </p:cNvSpPr>
            <p:nvPr/>
          </p:nvSpPr>
          <p:spPr bwMode="auto">
            <a:xfrm>
              <a:off x="3979311" y="4710419"/>
              <a:ext cx="2661183" cy="195529"/>
            </a:xfrm>
            <a:custGeom>
              <a:avLst/>
              <a:gdLst/>
              <a:ahLst/>
              <a:cxnLst>
                <a:cxn ang="0">
                  <a:pos x="58" y="211"/>
                </a:cxn>
                <a:cxn ang="0">
                  <a:pos x="121" y="204"/>
                </a:cxn>
                <a:cxn ang="0">
                  <a:pos x="185" y="211"/>
                </a:cxn>
                <a:cxn ang="0">
                  <a:pos x="249" y="198"/>
                </a:cxn>
                <a:cxn ang="0">
                  <a:pos x="313" y="198"/>
                </a:cxn>
                <a:cxn ang="0">
                  <a:pos x="377" y="198"/>
                </a:cxn>
                <a:cxn ang="0">
                  <a:pos x="440" y="198"/>
                </a:cxn>
                <a:cxn ang="0">
                  <a:pos x="504" y="166"/>
                </a:cxn>
                <a:cxn ang="0">
                  <a:pos x="568" y="185"/>
                </a:cxn>
                <a:cxn ang="0">
                  <a:pos x="632" y="198"/>
                </a:cxn>
                <a:cxn ang="0">
                  <a:pos x="695" y="191"/>
                </a:cxn>
                <a:cxn ang="0">
                  <a:pos x="759" y="179"/>
                </a:cxn>
                <a:cxn ang="0">
                  <a:pos x="823" y="191"/>
                </a:cxn>
                <a:cxn ang="0">
                  <a:pos x="887" y="185"/>
                </a:cxn>
                <a:cxn ang="0">
                  <a:pos x="951" y="185"/>
                </a:cxn>
                <a:cxn ang="0">
                  <a:pos x="1014" y="185"/>
                </a:cxn>
                <a:cxn ang="0">
                  <a:pos x="1078" y="185"/>
                </a:cxn>
                <a:cxn ang="0">
                  <a:pos x="1142" y="185"/>
                </a:cxn>
                <a:cxn ang="0">
                  <a:pos x="1206" y="185"/>
                </a:cxn>
                <a:cxn ang="0">
                  <a:pos x="1270" y="172"/>
                </a:cxn>
                <a:cxn ang="0">
                  <a:pos x="1333" y="185"/>
                </a:cxn>
                <a:cxn ang="0">
                  <a:pos x="1397" y="179"/>
                </a:cxn>
                <a:cxn ang="0">
                  <a:pos x="1461" y="134"/>
                </a:cxn>
                <a:cxn ang="0">
                  <a:pos x="1525" y="185"/>
                </a:cxn>
                <a:cxn ang="0">
                  <a:pos x="1589" y="172"/>
                </a:cxn>
                <a:cxn ang="0">
                  <a:pos x="1652" y="179"/>
                </a:cxn>
                <a:cxn ang="0">
                  <a:pos x="1716" y="179"/>
                </a:cxn>
                <a:cxn ang="0">
                  <a:pos x="1780" y="179"/>
                </a:cxn>
                <a:cxn ang="0">
                  <a:pos x="1844" y="179"/>
                </a:cxn>
                <a:cxn ang="0">
                  <a:pos x="1907" y="179"/>
                </a:cxn>
                <a:cxn ang="0">
                  <a:pos x="1971" y="166"/>
                </a:cxn>
                <a:cxn ang="0">
                  <a:pos x="2035" y="179"/>
                </a:cxn>
                <a:cxn ang="0">
                  <a:pos x="2099" y="179"/>
                </a:cxn>
                <a:cxn ang="0">
                  <a:pos x="2163" y="185"/>
                </a:cxn>
                <a:cxn ang="0">
                  <a:pos x="2226" y="185"/>
                </a:cxn>
                <a:cxn ang="0">
                  <a:pos x="2290" y="179"/>
                </a:cxn>
                <a:cxn ang="0">
                  <a:pos x="2354" y="172"/>
                </a:cxn>
                <a:cxn ang="0">
                  <a:pos x="2418" y="159"/>
                </a:cxn>
                <a:cxn ang="0">
                  <a:pos x="2482" y="166"/>
                </a:cxn>
                <a:cxn ang="0">
                  <a:pos x="2545" y="166"/>
                </a:cxn>
                <a:cxn ang="0">
                  <a:pos x="2609" y="153"/>
                </a:cxn>
                <a:cxn ang="0">
                  <a:pos x="2673" y="166"/>
                </a:cxn>
                <a:cxn ang="0">
                  <a:pos x="2737" y="153"/>
                </a:cxn>
                <a:cxn ang="0">
                  <a:pos x="2800" y="147"/>
                </a:cxn>
                <a:cxn ang="0">
                  <a:pos x="2864" y="159"/>
                </a:cxn>
                <a:cxn ang="0">
                  <a:pos x="2928" y="140"/>
                </a:cxn>
                <a:cxn ang="0">
                  <a:pos x="2992" y="147"/>
                </a:cxn>
                <a:cxn ang="0">
                  <a:pos x="3056" y="134"/>
                </a:cxn>
                <a:cxn ang="0">
                  <a:pos x="3119" y="127"/>
                </a:cxn>
                <a:cxn ang="0">
                  <a:pos x="3183" y="127"/>
                </a:cxn>
                <a:cxn ang="0">
                  <a:pos x="3247" y="57"/>
                </a:cxn>
                <a:cxn ang="0">
                  <a:pos x="3311" y="121"/>
                </a:cxn>
                <a:cxn ang="0">
                  <a:pos x="3375" y="153"/>
                </a:cxn>
                <a:cxn ang="0">
                  <a:pos x="3438" y="153"/>
                </a:cxn>
                <a:cxn ang="0">
                  <a:pos x="3502" y="153"/>
                </a:cxn>
                <a:cxn ang="0">
                  <a:pos x="3566" y="153"/>
                </a:cxn>
                <a:cxn ang="0">
                  <a:pos x="3630" y="153"/>
                </a:cxn>
                <a:cxn ang="0">
                  <a:pos x="3694" y="153"/>
                </a:cxn>
                <a:cxn ang="0">
                  <a:pos x="3757" y="153"/>
                </a:cxn>
                <a:cxn ang="0">
                  <a:pos x="3821" y="153"/>
                </a:cxn>
                <a:cxn ang="0">
                  <a:pos x="3885" y="153"/>
                </a:cxn>
                <a:cxn ang="0">
                  <a:pos x="3949" y="153"/>
                </a:cxn>
                <a:cxn ang="0">
                  <a:pos x="4012" y="153"/>
                </a:cxn>
              </a:cxnLst>
              <a:rect l="0" t="0" r="r" b="b"/>
              <a:pathLst>
                <a:path w="4019" h="217">
                  <a:moveTo>
                    <a:pt x="0" y="191"/>
                  </a:moveTo>
                  <a:lnTo>
                    <a:pt x="7" y="198"/>
                  </a:lnTo>
                  <a:lnTo>
                    <a:pt x="13" y="198"/>
                  </a:lnTo>
                  <a:lnTo>
                    <a:pt x="19" y="204"/>
                  </a:lnTo>
                  <a:lnTo>
                    <a:pt x="26" y="211"/>
                  </a:lnTo>
                  <a:lnTo>
                    <a:pt x="32" y="211"/>
                  </a:lnTo>
                  <a:lnTo>
                    <a:pt x="38" y="211"/>
                  </a:lnTo>
                  <a:lnTo>
                    <a:pt x="45" y="211"/>
                  </a:lnTo>
                  <a:lnTo>
                    <a:pt x="51" y="217"/>
                  </a:lnTo>
                  <a:lnTo>
                    <a:pt x="58" y="211"/>
                  </a:lnTo>
                  <a:lnTo>
                    <a:pt x="64" y="211"/>
                  </a:lnTo>
                  <a:lnTo>
                    <a:pt x="70" y="211"/>
                  </a:lnTo>
                  <a:lnTo>
                    <a:pt x="77" y="204"/>
                  </a:lnTo>
                  <a:lnTo>
                    <a:pt x="83" y="204"/>
                  </a:lnTo>
                  <a:lnTo>
                    <a:pt x="90" y="204"/>
                  </a:lnTo>
                  <a:lnTo>
                    <a:pt x="96" y="198"/>
                  </a:lnTo>
                  <a:lnTo>
                    <a:pt x="102" y="198"/>
                  </a:lnTo>
                  <a:lnTo>
                    <a:pt x="109" y="198"/>
                  </a:lnTo>
                  <a:lnTo>
                    <a:pt x="115" y="204"/>
                  </a:lnTo>
                  <a:lnTo>
                    <a:pt x="121" y="204"/>
                  </a:lnTo>
                  <a:lnTo>
                    <a:pt x="128" y="204"/>
                  </a:lnTo>
                  <a:lnTo>
                    <a:pt x="134" y="204"/>
                  </a:lnTo>
                  <a:lnTo>
                    <a:pt x="141" y="211"/>
                  </a:lnTo>
                  <a:lnTo>
                    <a:pt x="147" y="211"/>
                  </a:lnTo>
                  <a:lnTo>
                    <a:pt x="153" y="211"/>
                  </a:lnTo>
                  <a:lnTo>
                    <a:pt x="160" y="211"/>
                  </a:lnTo>
                  <a:lnTo>
                    <a:pt x="166" y="211"/>
                  </a:lnTo>
                  <a:lnTo>
                    <a:pt x="172" y="211"/>
                  </a:lnTo>
                  <a:lnTo>
                    <a:pt x="179" y="211"/>
                  </a:lnTo>
                  <a:lnTo>
                    <a:pt x="185" y="211"/>
                  </a:lnTo>
                  <a:lnTo>
                    <a:pt x="192" y="211"/>
                  </a:lnTo>
                  <a:lnTo>
                    <a:pt x="198" y="204"/>
                  </a:lnTo>
                  <a:lnTo>
                    <a:pt x="204" y="198"/>
                  </a:lnTo>
                  <a:lnTo>
                    <a:pt x="211" y="198"/>
                  </a:lnTo>
                  <a:lnTo>
                    <a:pt x="217" y="198"/>
                  </a:lnTo>
                  <a:lnTo>
                    <a:pt x="223" y="198"/>
                  </a:lnTo>
                  <a:lnTo>
                    <a:pt x="230" y="198"/>
                  </a:lnTo>
                  <a:lnTo>
                    <a:pt x="236" y="198"/>
                  </a:lnTo>
                  <a:lnTo>
                    <a:pt x="243" y="198"/>
                  </a:lnTo>
                  <a:lnTo>
                    <a:pt x="249" y="198"/>
                  </a:lnTo>
                  <a:lnTo>
                    <a:pt x="255" y="198"/>
                  </a:lnTo>
                  <a:lnTo>
                    <a:pt x="262" y="204"/>
                  </a:lnTo>
                  <a:lnTo>
                    <a:pt x="268" y="204"/>
                  </a:lnTo>
                  <a:lnTo>
                    <a:pt x="275" y="204"/>
                  </a:lnTo>
                  <a:lnTo>
                    <a:pt x="281" y="204"/>
                  </a:lnTo>
                  <a:lnTo>
                    <a:pt x="287" y="204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6" y="204"/>
                  </a:lnTo>
                  <a:lnTo>
                    <a:pt x="313" y="198"/>
                  </a:lnTo>
                  <a:lnTo>
                    <a:pt x="319" y="191"/>
                  </a:lnTo>
                  <a:lnTo>
                    <a:pt x="326" y="179"/>
                  </a:lnTo>
                  <a:lnTo>
                    <a:pt x="332" y="166"/>
                  </a:lnTo>
                  <a:lnTo>
                    <a:pt x="338" y="159"/>
                  </a:lnTo>
                  <a:lnTo>
                    <a:pt x="345" y="166"/>
                  </a:lnTo>
                  <a:lnTo>
                    <a:pt x="351" y="179"/>
                  </a:lnTo>
                  <a:lnTo>
                    <a:pt x="357" y="185"/>
                  </a:lnTo>
                  <a:lnTo>
                    <a:pt x="364" y="191"/>
                  </a:lnTo>
                  <a:lnTo>
                    <a:pt x="370" y="198"/>
                  </a:lnTo>
                  <a:lnTo>
                    <a:pt x="377" y="198"/>
                  </a:lnTo>
                  <a:lnTo>
                    <a:pt x="383" y="198"/>
                  </a:lnTo>
                  <a:lnTo>
                    <a:pt x="389" y="204"/>
                  </a:lnTo>
                  <a:lnTo>
                    <a:pt x="396" y="198"/>
                  </a:lnTo>
                  <a:lnTo>
                    <a:pt x="402" y="204"/>
                  </a:lnTo>
                  <a:lnTo>
                    <a:pt x="408" y="198"/>
                  </a:lnTo>
                  <a:lnTo>
                    <a:pt x="415" y="198"/>
                  </a:lnTo>
                  <a:lnTo>
                    <a:pt x="421" y="198"/>
                  </a:lnTo>
                  <a:lnTo>
                    <a:pt x="428" y="198"/>
                  </a:lnTo>
                  <a:lnTo>
                    <a:pt x="434" y="198"/>
                  </a:lnTo>
                  <a:lnTo>
                    <a:pt x="440" y="198"/>
                  </a:lnTo>
                  <a:lnTo>
                    <a:pt x="447" y="185"/>
                  </a:lnTo>
                  <a:lnTo>
                    <a:pt x="453" y="147"/>
                  </a:lnTo>
                  <a:lnTo>
                    <a:pt x="459" y="83"/>
                  </a:lnTo>
                  <a:lnTo>
                    <a:pt x="466" y="19"/>
                  </a:lnTo>
                  <a:lnTo>
                    <a:pt x="472" y="0"/>
                  </a:lnTo>
                  <a:lnTo>
                    <a:pt x="479" y="25"/>
                  </a:lnTo>
                  <a:lnTo>
                    <a:pt x="485" y="70"/>
                  </a:lnTo>
                  <a:lnTo>
                    <a:pt x="491" y="115"/>
                  </a:lnTo>
                  <a:lnTo>
                    <a:pt x="498" y="147"/>
                  </a:lnTo>
                  <a:lnTo>
                    <a:pt x="504" y="166"/>
                  </a:lnTo>
                  <a:lnTo>
                    <a:pt x="511" y="179"/>
                  </a:lnTo>
                  <a:lnTo>
                    <a:pt x="517" y="179"/>
                  </a:lnTo>
                  <a:lnTo>
                    <a:pt x="523" y="179"/>
                  </a:lnTo>
                  <a:lnTo>
                    <a:pt x="530" y="172"/>
                  </a:lnTo>
                  <a:lnTo>
                    <a:pt x="536" y="166"/>
                  </a:lnTo>
                  <a:lnTo>
                    <a:pt x="542" y="166"/>
                  </a:lnTo>
                  <a:lnTo>
                    <a:pt x="549" y="166"/>
                  </a:lnTo>
                  <a:lnTo>
                    <a:pt x="555" y="179"/>
                  </a:lnTo>
                  <a:lnTo>
                    <a:pt x="562" y="185"/>
                  </a:lnTo>
                  <a:lnTo>
                    <a:pt x="568" y="185"/>
                  </a:lnTo>
                  <a:lnTo>
                    <a:pt x="574" y="191"/>
                  </a:lnTo>
                  <a:lnTo>
                    <a:pt x="581" y="191"/>
                  </a:lnTo>
                  <a:lnTo>
                    <a:pt x="587" y="191"/>
                  </a:lnTo>
                  <a:lnTo>
                    <a:pt x="593" y="198"/>
                  </a:lnTo>
                  <a:lnTo>
                    <a:pt x="600" y="198"/>
                  </a:lnTo>
                  <a:lnTo>
                    <a:pt x="606" y="198"/>
                  </a:lnTo>
                  <a:lnTo>
                    <a:pt x="613" y="198"/>
                  </a:lnTo>
                  <a:lnTo>
                    <a:pt x="619" y="198"/>
                  </a:lnTo>
                  <a:lnTo>
                    <a:pt x="625" y="198"/>
                  </a:lnTo>
                  <a:lnTo>
                    <a:pt x="632" y="198"/>
                  </a:lnTo>
                  <a:lnTo>
                    <a:pt x="638" y="198"/>
                  </a:lnTo>
                  <a:lnTo>
                    <a:pt x="644" y="198"/>
                  </a:lnTo>
                  <a:lnTo>
                    <a:pt x="651" y="198"/>
                  </a:lnTo>
                  <a:lnTo>
                    <a:pt x="657" y="198"/>
                  </a:lnTo>
                  <a:lnTo>
                    <a:pt x="664" y="198"/>
                  </a:lnTo>
                  <a:lnTo>
                    <a:pt x="670" y="198"/>
                  </a:lnTo>
                  <a:lnTo>
                    <a:pt x="676" y="198"/>
                  </a:lnTo>
                  <a:lnTo>
                    <a:pt x="683" y="198"/>
                  </a:lnTo>
                  <a:lnTo>
                    <a:pt x="689" y="198"/>
                  </a:lnTo>
                  <a:lnTo>
                    <a:pt x="695" y="191"/>
                  </a:lnTo>
                  <a:lnTo>
                    <a:pt x="702" y="185"/>
                  </a:lnTo>
                  <a:lnTo>
                    <a:pt x="708" y="185"/>
                  </a:lnTo>
                  <a:lnTo>
                    <a:pt x="715" y="179"/>
                  </a:lnTo>
                  <a:lnTo>
                    <a:pt x="721" y="172"/>
                  </a:lnTo>
                  <a:lnTo>
                    <a:pt x="727" y="172"/>
                  </a:lnTo>
                  <a:lnTo>
                    <a:pt x="734" y="172"/>
                  </a:lnTo>
                  <a:lnTo>
                    <a:pt x="740" y="172"/>
                  </a:lnTo>
                  <a:lnTo>
                    <a:pt x="747" y="172"/>
                  </a:lnTo>
                  <a:lnTo>
                    <a:pt x="753" y="179"/>
                  </a:lnTo>
                  <a:lnTo>
                    <a:pt x="759" y="179"/>
                  </a:lnTo>
                  <a:lnTo>
                    <a:pt x="766" y="179"/>
                  </a:lnTo>
                  <a:lnTo>
                    <a:pt x="772" y="185"/>
                  </a:lnTo>
                  <a:lnTo>
                    <a:pt x="778" y="185"/>
                  </a:lnTo>
                  <a:lnTo>
                    <a:pt x="785" y="185"/>
                  </a:lnTo>
                  <a:lnTo>
                    <a:pt x="791" y="185"/>
                  </a:lnTo>
                  <a:lnTo>
                    <a:pt x="798" y="191"/>
                  </a:lnTo>
                  <a:lnTo>
                    <a:pt x="804" y="191"/>
                  </a:lnTo>
                  <a:lnTo>
                    <a:pt x="810" y="191"/>
                  </a:lnTo>
                  <a:lnTo>
                    <a:pt x="817" y="191"/>
                  </a:lnTo>
                  <a:lnTo>
                    <a:pt x="823" y="191"/>
                  </a:lnTo>
                  <a:lnTo>
                    <a:pt x="829" y="191"/>
                  </a:lnTo>
                  <a:lnTo>
                    <a:pt x="836" y="191"/>
                  </a:lnTo>
                  <a:lnTo>
                    <a:pt x="842" y="191"/>
                  </a:lnTo>
                  <a:lnTo>
                    <a:pt x="849" y="191"/>
                  </a:lnTo>
                  <a:lnTo>
                    <a:pt x="855" y="191"/>
                  </a:lnTo>
                  <a:lnTo>
                    <a:pt x="861" y="191"/>
                  </a:lnTo>
                  <a:lnTo>
                    <a:pt x="868" y="185"/>
                  </a:lnTo>
                  <a:lnTo>
                    <a:pt x="874" y="185"/>
                  </a:lnTo>
                  <a:lnTo>
                    <a:pt x="880" y="185"/>
                  </a:lnTo>
                  <a:lnTo>
                    <a:pt x="887" y="185"/>
                  </a:lnTo>
                  <a:lnTo>
                    <a:pt x="893" y="179"/>
                  </a:lnTo>
                  <a:lnTo>
                    <a:pt x="900" y="179"/>
                  </a:lnTo>
                  <a:lnTo>
                    <a:pt x="906" y="179"/>
                  </a:lnTo>
                  <a:lnTo>
                    <a:pt x="912" y="179"/>
                  </a:lnTo>
                  <a:lnTo>
                    <a:pt x="919" y="179"/>
                  </a:lnTo>
                  <a:lnTo>
                    <a:pt x="925" y="179"/>
                  </a:lnTo>
                  <a:lnTo>
                    <a:pt x="932" y="179"/>
                  </a:lnTo>
                  <a:lnTo>
                    <a:pt x="938" y="185"/>
                  </a:lnTo>
                  <a:lnTo>
                    <a:pt x="944" y="185"/>
                  </a:lnTo>
                  <a:lnTo>
                    <a:pt x="951" y="185"/>
                  </a:lnTo>
                  <a:lnTo>
                    <a:pt x="957" y="185"/>
                  </a:lnTo>
                  <a:lnTo>
                    <a:pt x="963" y="185"/>
                  </a:lnTo>
                  <a:lnTo>
                    <a:pt x="970" y="179"/>
                  </a:lnTo>
                  <a:lnTo>
                    <a:pt x="976" y="179"/>
                  </a:lnTo>
                  <a:lnTo>
                    <a:pt x="983" y="179"/>
                  </a:lnTo>
                  <a:lnTo>
                    <a:pt x="989" y="179"/>
                  </a:lnTo>
                  <a:lnTo>
                    <a:pt x="995" y="185"/>
                  </a:lnTo>
                  <a:lnTo>
                    <a:pt x="1002" y="185"/>
                  </a:lnTo>
                  <a:lnTo>
                    <a:pt x="1008" y="185"/>
                  </a:lnTo>
                  <a:lnTo>
                    <a:pt x="1014" y="185"/>
                  </a:lnTo>
                  <a:lnTo>
                    <a:pt x="1021" y="185"/>
                  </a:lnTo>
                  <a:lnTo>
                    <a:pt x="1027" y="179"/>
                  </a:lnTo>
                  <a:lnTo>
                    <a:pt x="1034" y="172"/>
                  </a:lnTo>
                  <a:lnTo>
                    <a:pt x="1040" y="159"/>
                  </a:lnTo>
                  <a:lnTo>
                    <a:pt x="1046" y="153"/>
                  </a:lnTo>
                  <a:lnTo>
                    <a:pt x="1053" y="159"/>
                  </a:lnTo>
                  <a:lnTo>
                    <a:pt x="1059" y="166"/>
                  </a:lnTo>
                  <a:lnTo>
                    <a:pt x="1065" y="179"/>
                  </a:lnTo>
                  <a:lnTo>
                    <a:pt x="1072" y="185"/>
                  </a:lnTo>
                  <a:lnTo>
                    <a:pt x="1078" y="185"/>
                  </a:lnTo>
                  <a:lnTo>
                    <a:pt x="1085" y="191"/>
                  </a:lnTo>
                  <a:lnTo>
                    <a:pt x="1091" y="191"/>
                  </a:lnTo>
                  <a:lnTo>
                    <a:pt x="1097" y="191"/>
                  </a:lnTo>
                  <a:lnTo>
                    <a:pt x="1104" y="191"/>
                  </a:lnTo>
                  <a:lnTo>
                    <a:pt x="1110" y="191"/>
                  </a:lnTo>
                  <a:lnTo>
                    <a:pt x="1116" y="191"/>
                  </a:lnTo>
                  <a:lnTo>
                    <a:pt x="1123" y="191"/>
                  </a:lnTo>
                  <a:lnTo>
                    <a:pt x="1129" y="191"/>
                  </a:lnTo>
                  <a:lnTo>
                    <a:pt x="1136" y="191"/>
                  </a:lnTo>
                  <a:lnTo>
                    <a:pt x="1142" y="185"/>
                  </a:lnTo>
                  <a:lnTo>
                    <a:pt x="1148" y="191"/>
                  </a:lnTo>
                  <a:lnTo>
                    <a:pt x="1155" y="185"/>
                  </a:lnTo>
                  <a:lnTo>
                    <a:pt x="1161" y="191"/>
                  </a:lnTo>
                  <a:lnTo>
                    <a:pt x="1168" y="191"/>
                  </a:lnTo>
                  <a:lnTo>
                    <a:pt x="1174" y="191"/>
                  </a:lnTo>
                  <a:lnTo>
                    <a:pt x="1180" y="185"/>
                  </a:lnTo>
                  <a:lnTo>
                    <a:pt x="1187" y="191"/>
                  </a:lnTo>
                  <a:lnTo>
                    <a:pt x="1193" y="191"/>
                  </a:lnTo>
                  <a:lnTo>
                    <a:pt x="1199" y="185"/>
                  </a:lnTo>
                  <a:lnTo>
                    <a:pt x="1206" y="185"/>
                  </a:lnTo>
                  <a:lnTo>
                    <a:pt x="1212" y="185"/>
                  </a:lnTo>
                  <a:lnTo>
                    <a:pt x="1219" y="185"/>
                  </a:lnTo>
                  <a:lnTo>
                    <a:pt x="1225" y="185"/>
                  </a:lnTo>
                  <a:lnTo>
                    <a:pt x="1231" y="185"/>
                  </a:lnTo>
                  <a:lnTo>
                    <a:pt x="1238" y="185"/>
                  </a:lnTo>
                  <a:lnTo>
                    <a:pt x="1244" y="179"/>
                  </a:lnTo>
                  <a:lnTo>
                    <a:pt x="1250" y="179"/>
                  </a:lnTo>
                  <a:lnTo>
                    <a:pt x="1257" y="172"/>
                  </a:lnTo>
                  <a:lnTo>
                    <a:pt x="1263" y="172"/>
                  </a:lnTo>
                  <a:lnTo>
                    <a:pt x="1270" y="172"/>
                  </a:lnTo>
                  <a:lnTo>
                    <a:pt x="1276" y="172"/>
                  </a:lnTo>
                  <a:lnTo>
                    <a:pt x="1282" y="172"/>
                  </a:lnTo>
                  <a:lnTo>
                    <a:pt x="1289" y="172"/>
                  </a:lnTo>
                  <a:lnTo>
                    <a:pt x="1295" y="172"/>
                  </a:lnTo>
                  <a:lnTo>
                    <a:pt x="1301" y="179"/>
                  </a:lnTo>
                  <a:lnTo>
                    <a:pt x="1308" y="179"/>
                  </a:lnTo>
                  <a:lnTo>
                    <a:pt x="1314" y="179"/>
                  </a:lnTo>
                  <a:lnTo>
                    <a:pt x="1321" y="179"/>
                  </a:lnTo>
                  <a:lnTo>
                    <a:pt x="1327" y="179"/>
                  </a:lnTo>
                  <a:lnTo>
                    <a:pt x="1333" y="185"/>
                  </a:lnTo>
                  <a:lnTo>
                    <a:pt x="1340" y="185"/>
                  </a:lnTo>
                  <a:lnTo>
                    <a:pt x="1346" y="185"/>
                  </a:lnTo>
                  <a:lnTo>
                    <a:pt x="1353" y="185"/>
                  </a:lnTo>
                  <a:lnTo>
                    <a:pt x="1359" y="185"/>
                  </a:lnTo>
                  <a:lnTo>
                    <a:pt x="1365" y="185"/>
                  </a:lnTo>
                  <a:lnTo>
                    <a:pt x="1372" y="185"/>
                  </a:lnTo>
                  <a:lnTo>
                    <a:pt x="1378" y="185"/>
                  </a:lnTo>
                  <a:lnTo>
                    <a:pt x="1384" y="185"/>
                  </a:lnTo>
                  <a:lnTo>
                    <a:pt x="1391" y="185"/>
                  </a:lnTo>
                  <a:lnTo>
                    <a:pt x="1397" y="179"/>
                  </a:lnTo>
                  <a:lnTo>
                    <a:pt x="1404" y="172"/>
                  </a:lnTo>
                  <a:lnTo>
                    <a:pt x="1410" y="172"/>
                  </a:lnTo>
                  <a:lnTo>
                    <a:pt x="1416" y="166"/>
                  </a:lnTo>
                  <a:lnTo>
                    <a:pt x="1423" y="166"/>
                  </a:lnTo>
                  <a:lnTo>
                    <a:pt x="1429" y="166"/>
                  </a:lnTo>
                  <a:lnTo>
                    <a:pt x="1435" y="166"/>
                  </a:lnTo>
                  <a:lnTo>
                    <a:pt x="1442" y="159"/>
                  </a:lnTo>
                  <a:lnTo>
                    <a:pt x="1448" y="153"/>
                  </a:lnTo>
                  <a:lnTo>
                    <a:pt x="1455" y="140"/>
                  </a:lnTo>
                  <a:lnTo>
                    <a:pt x="1461" y="134"/>
                  </a:lnTo>
                  <a:lnTo>
                    <a:pt x="1467" y="134"/>
                  </a:lnTo>
                  <a:lnTo>
                    <a:pt x="1474" y="134"/>
                  </a:lnTo>
                  <a:lnTo>
                    <a:pt x="1480" y="147"/>
                  </a:lnTo>
                  <a:lnTo>
                    <a:pt x="1486" y="153"/>
                  </a:lnTo>
                  <a:lnTo>
                    <a:pt x="1493" y="166"/>
                  </a:lnTo>
                  <a:lnTo>
                    <a:pt x="1499" y="172"/>
                  </a:lnTo>
                  <a:lnTo>
                    <a:pt x="1506" y="172"/>
                  </a:lnTo>
                  <a:lnTo>
                    <a:pt x="1512" y="179"/>
                  </a:lnTo>
                  <a:lnTo>
                    <a:pt x="1518" y="179"/>
                  </a:lnTo>
                  <a:lnTo>
                    <a:pt x="1525" y="185"/>
                  </a:lnTo>
                  <a:lnTo>
                    <a:pt x="1531" y="185"/>
                  </a:lnTo>
                  <a:lnTo>
                    <a:pt x="1537" y="185"/>
                  </a:lnTo>
                  <a:lnTo>
                    <a:pt x="1544" y="185"/>
                  </a:lnTo>
                  <a:lnTo>
                    <a:pt x="1550" y="185"/>
                  </a:lnTo>
                  <a:lnTo>
                    <a:pt x="1557" y="185"/>
                  </a:lnTo>
                  <a:lnTo>
                    <a:pt x="1563" y="185"/>
                  </a:lnTo>
                  <a:lnTo>
                    <a:pt x="1569" y="179"/>
                  </a:lnTo>
                  <a:lnTo>
                    <a:pt x="1576" y="179"/>
                  </a:lnTo>
                  <a:lnTo>
                    <a:pt x="1582" y="179"/>
                  </a:lnTo>
                  <a:lnTo>
                    <a:pt x="1589" y="172"/>
                  </a:lnTo>
                  <a:lnTo>
                    <a:pt x="1595" y="172"/>
                  </a:lnTo>
                  <a:lnTo>
                    <a:pt x="1601" y="172"/>
                  </a:lnTo>
                  <a:lnTo>
                    <a:pt x="1608" y="172"/>
                  </a:lnTo>
                  <a:lnTo>
                    <a:pt x="1614" y="172"/>
                  </a:lnTo>
                  <a:lnTo>
                    <a:pt x="1620" y="172"/>
                  </a:lnTo>
                  <a:lnTo>
                    <a:pt x="1627" y="179"/>
                  </a:lnTo>
                  <a:lnTo>
                    <a:pt x="1633" y="179"/>
                  </a:lnTo>
                  <a:lnTo>
                    <a:pt x="1640" y="179"/>
                  </a:lnTo>
                  <a:lnTo>
                    <a:pt x="1646" y="179"/>
                  </a:lnTo>
                  <a:lnTo>
                    <a:pt x="1652" y="179"/>
                  </a:lnTo>
                  <a:lnTo>
                    <a:pt x="1659" y="179"/>
                  </a:lnTo>
                  <a:lnTo>
                    <a:pt x="1665" y="179"/>
                  </a:lnTo>
                  <a:lnTo>
                    <a:pt x="1671" y="179"/>
                  </a:lnTo>
                  <a:lnTo>
                    <a:pt x="1678" y="179"/>
                  </a:lnTo>
                  <a:lnTo>
                    <a:pt x="1684" y="179"/>
                  </a:lnTo>
                  <a:lnTo>
                    <a:pt x="1691" y="179"/>
                  </a:lnTo>
                  <a:lnTo>
                    <a:pt x="1697" y="172"/>
                  </a:lnTo>
                  <a:lnTo>
                    <a:pt x="1703" y="172"/>
                  </a:lnTo>
                  <a:lnTo>
                    <a:pt x="1710" y="179"/>
                  </a:lnTo>
                  <a:lnTo>
                    <a:pt x="1716" y="179"/>
                  </a:lnTo>
                  <a:lnTo>
                    <a:pt x="1722" y="179"/>
                  </a:lnTo>
                  <a:lnTo>
                    <a:pt x="1729" y="179"/>
                  </a:lnTo>
                  <a:lnTo>
                    <a:pt x="1735" y="172"/>
                  </a:lnTo>
                  <a:lnTo>
                    <a:pt x="1742" y="172"/>
                  </a:lnTo>
                  <a:lnTo>
                    <a:pt x="1748" y="172"/>
                  </a:lnTo>
                  <a:lnTo>
                    <a:pt x="1754" y="172"/>
                  </a:lnTo>
                  <a:lnTo>
                    <a:pt x="1761" y="172"/>
                  </a:lnTo>
                  <a:lnTo>
                    <a:pt x="1767" y="172"/>
                  </a:lnTo>
                  <a:lnTo>
                    <a:pt x="1774" y="172"/>
                  </a:lnTo>
                  <a:lnTo>
                    <a:pt x="1780" y="179"/>
                  </a:lnTo>
                  <a:lnTo>
                    <a:pt x="1786" y="179"/>
                  </a:lnTo>
                  <a:lnTo>
                    <a:pt x="1793" y="179"/>
                  </a:lnTo>
                  <a:lnTo>
                    <a:pt x="1799" y="179"/>
                  </a:lnTo>
                  <a:lnTo>
                    <a:pt x="1805" y="185"/>
                  </a:lnTo>
                  <a:lnTo>
                    <a:pt x="1812" y="179"/>
                  </a:lnTo>
                  <a:lnTo>
                    <a:pt x="1818" y="179"/>
                  </a:lnTo>
                  <a:lnTo>
                    <a:pt x="1825" y="179"/>
                  </a:lnTo>
                  <a:lnTo>
                    <a:pt x="1831" y="179"/>
                  </a:lnTo>
                  <a:lnTo>
                    <a:pt x="1837" y="179"/>
                  </a:lnTo>
                  <a:lnTo>
                    <a:pt x="1844" y="179"/>
                  </a:lnTo>
                  <a:lnTo>
                    <a:pt x="1850" y="179"/>
                  </a:lnTo>
                  <a:lnTo>
                    <a:pt x="1856" y="185"/>
                  </a:lnTo>
                  <a:lnTo>
                    <a:pt x="1863" y="185"/>
                  </a:lnTo>
                  <a:lnTo>
                    <a:pt x="1869" y="185"/>
                  </a:lnTo>
                  <a:lnTo>
                    <a:pt x="1876" y="185"/>
                  </a:lnTo>
                  <a:lnTo>
                    <a:pt x="1882" y="185"/>
                  </a:lnTo>
                  <a:lnTo>
                    <a:pt x="1888" y="185"/>
                  </a:lnTo>
                  <a:lnTo>
                    <a:pt x="1895" y="185"/>
                  </a:lnTo>
                  <a:lnTo>
                    <a:pt x="1901" y="185"/>
                  </a:lnTo>
                  <a:lnTo>
                    <a:pt x="1907" y="179"/>
                  </a:lnTo>
                  <a:lnTo>
                    <a:pt x="1914" y="172"/>
                  </a:lnTo>
                  <a:lnTo>
                    <a:pt x="1920" y="159"/>
                  </a:lnTo>
                  <a:lnTo>
                    <a:pt x="1927" y="153"/>
                  </a:lnTo>
                  <a:lnTo>
                    <a:pt x="1933" y="153"/>
                  </a:lnTo>
                  <a:lnTo>
                    <a:pt x="1939" y="153"/>
                  </a:lnTo>
                  <a:lnTo>
                    <a:pt x="1946" y="153"/>
                  </a:lnTo>
                  <a:lnTo>
                    <a:pt x="1952" y="153"/>
                  </a:lnTo>
                  <a:lnTo>
                    <a:pt x="1958" y="159"/>
                  </a:lnTo>
                  <a:lnTo>
                    <a:pt x="1965" y="159"/>
                  </a:lnTo>
                  <a:lnTo>
                    <a:pt x="1971" y="166"/>
                  </a:lnTo>
                  <a:lnTo>
                    <a:pt x="1978" y="166"/>
                  </a:lnTo>
                  <a:lnTo>
                    <a:pt x="1984" y="172"/>
                  </a:lnTo>
                  <a:lnTo>
                    <a:pt x="1990" y="172"/>
                  </a:lnTo>
                  <a:lnTo>
                    <a:pt x="1997" y="172"/>
                  </a:lnTo>
                  <a:lnTo>
                    <a:pt x="2003" y="179"/>
                  </a:lnTo>
                  <a:lnTo>
                    <a:pt x="2010" y="179"/>
                  </a:lnTo>
                  <a:lnTo>
                    <a:pt x="2016" y="179"/>
                  </a:lnTo>
                  <a:lnTo>
                    <a:pt x="2022" y="179"/>
                  </a:lnTo>
                  <a:lnTo>
                    <a:pt x="2029" y="179"/>
                  </a:lnTo>
                  <a:lnTo>
                    <a:pt x="2035" y="179"/>
                  </a:lnTo>
                  <a:lnTo>
                    <a:pt x="2041" y="179"/>
                  </a:lnTo>
                  <a:lnTo>
                    <a:pt x="2048" y="179"/>
                  </a:lnTo>
                  <a:lnTo>
                    <a:pt x="2054" y="179"/>
                  </a:lnTo>
                  <a:lnTo>
                    <a:pt x="2061" y="179"/>
                  </a:lnTo>
                  <a:lnTo>
                    <a:pt x="2067" y="179"/>
                  </a:lnTo>
                  <a:lnTo>
                    <a:pt x="2073" y="179"/>
                  </a:lnTo>
                  <a:lnTo>
                    <a:pt x="2080" y="179"/>
                  </a:lnTo>
                  <a:lnTo>
                    <a:pt x="2086" y="179"/>
                  </a:lnTo>
                  <a:lnTo>
                    <a:pt x="2092" y="179"/>
                  </a:lnTo>
                  <a:lnTo>
                    <a:pt x="2099" y="179"/>
                  </a:lnTo>
                  <a:lnTo>
                    <a:pt x="2105" y="179"/>
                  </a:lnTo>
                  <a:lnTo>
                    <a:pt x="2112" y="179"/>
                  </a:lnTo>
                  <a:lnTo>
                    <a:pt x="2118" y="179"/>
                  </a:lnTo>
                  <a:lnTo>
                    <a:pt x="2124" y="179"/>
                  </a:lnTo>
                  <a:lnTo>
                    <a:pt x="2131" y="179"/>
                  </a:lnTo>
                  <a:lnTo>
                    <a:pt x="2137" y="179"/>
                  </a:lnTo>
                  <a:lnTo>
                    <a:pt x="2143" y="179"/>
                  </a:lnTo>
                  <a:lnTo>
                    <a:pt x="2150" y="179"/>
                  </a:lnTo>
                  <a:lnTo>
                    <a:pt x="2156" y="179"/>
                  </a:lnTo>
                  <a:lnTo>
                    <a:pt x="2163" y="185"/>
                  </a:lnTo>
                  <a:lnTo>
                    <a:pt x="2169" y="185"/>
                  </a:lnTo>
                  <a:lnTo>
                    <a:pt x="2175" y="185"/>
                  </a:lnTo>
                  <a:lnTo>
                    <a:pt x="2182" y="185"/>
                  </a:lnTo>
                  <a:lnTo>
                    <a:pt x="2188" y="185"/>
                  </a:lnTo>
                  <a:lnTo>
                    <a:pt x="2195" y="185"/>
                  </a:lnTo>
                  <a:lnTo>
                    <a:pt x="2201" y="185"/>
                  </a:lnTo>
                  <a:lnTo>
                    <a:pt x="2207" y="185"/>
                  </a:lnTo>
                  <a:lnTo>
                    <a:pt x="2214" y="185"/>
                  </a:lnTo>
                  <a:lnTo>
                    <a:pt x="2220" y="185"/>
                  </a:lnTo>
                  <a:lnTo>
                    <a:pt x="2226" y="185"/>
                  </a:lnTo>
                  <a:lnTo>
                    <a:pt x="2233" y="185"/>
                  </a:lnTo>
                  <a:lnTo>
                    <a:pt x="2239" y="185"/>
                  </a:lnTo>
                  <a:lnTo>
                    <a:pt x="2246" y="185"/>
                  </a:lnTo>
                  <a:lnTo>
                    <a:pt x="2252" y="185"/>
                  </a:lnTo>
                  <a:lnTo>
                    <a:pt x="2258" y="185"/>
                  </a:lnTo>
                  <a:lnTo>
                    <a:pt x="2265" y="179"/>
                  </a:lnTo>
                  <a:lnTo>
                    <a:pt x="2271" y="179"/>
                  </a:lnTo>
                  <a:lnTo>
                    <a:pt x="2277" y="179"/>
                  </a:lnTo>
                  <a:lnTo>
                    <a:pt x="2284" y="179"/>
                  </a:lnTo>
                  <a:lnTo>
                    <a:pt x="2290" y="179"/>
                  </a:lnTo>
                  <a:lnTo>
                    <a:pt x="2297" y="179"/>
                  </a:lnTo>
                  <a:lnTo>
                    <a:pt x="2303" y="179"/>
                  </a:lnTo>
                  <a:lnTo>
                    <a:pt x="2309" y="179"/>
                  </a:lnTo>
                  <a:lnTo>
                    <a:pt x="2316" y="179"/>
                  </a:lnTo>
                  <a:lnTo>
                    <a:pt x="2322" y="179"/>
                  </a:lnTo>
                  <a:lnTo>
                    <a:pt x="2328" y="179"/>
                  </a:lnTo>
                  <a:lnTo>
                    <a:pt x="2335" y="172"/>
                  </a:lnTo>
                  <a:lnTo>
                    <a:pt x="2341" y="172"/>
                  </a:lnTo>
                  <a:lnTo>
                    <a:pt x="2348" y="172"/>
                  </a:lnTo>
                  <a:lnTo>
                    <a:pt x="2354" y="172"/>
                  </a:lnTo>
                  <a:lnTo>
                    <a:pt x="2360" y="166"/>
                  </a:lnTo>
                  <a:lnTo>
                    <a:pt x="2367" y="166"/>
                  </a:lnTo>
                  <a:lnTo>
                    <a:pt x="2373" y="159"/>
                  </a:lnTo>
                  <a:lnTo>
                    <a:pt x="2379" y="159"/>
                  </a:lnTo>
                  <a:lnTo>
                    <a:pt x="2386" y="159"/>
                  </a:lnTo>
                  <a:lnTo>
                    <a:pt x="2392" y="159"/>
                  </a:lnTo>
                  <a:lnTo>
                    <a:pt x="2399" y="159"/>
                  </a:lnTo>
                  <a:lnTo>
                    <a:pt x="2405" y="159"/>
                  </a:lnTo>
                  <a:lnTo>
                    <a:pt x="2411" y="159"/>
                  </a:lnTo>
                  <a:lnTo>
                    <a:pt x="2418" y="159"/>
                  </a:lnTo>
                  <a:lnTo>
                    <a:pt x="2424" y="159"/>
                  </a:lnTo>
                  <a:lnTo>
                    <a:pt x="2431" y="159"/>
                  </a:lnTo>
                  <a:lnTo>
                    <a:pt x="2437" y="159"/>
                  </a:lnTo>
                  <a:lnTo>
                    <a:pt x="2443" y="159"/>
                  </a:lnTo>
                  <a:lnTo>
                    <a:pt x="2450" y="159"/>
                  </a:lnTo>
                  <a:lnTo>
                    <a:pt x="2456" y="166"/>
                  </a:lnTo>
                  <a:lnTo>
                    <a:pt x="2462" y="166"/>
                  </a:lnTo>
                  <a:lnTo>
                    <a:pt x="2469" y="166"/>
                  </a:lnTo>
                  <a:lnTo>
                    <a:pt x="2475" y="172"/>
                  </a:lnTo>
                  <a:lnTo>
                    <a:pt x="2482" y="166"/>
                  </a:lnTo>
                  <a:lnTo>
                    <a:pt x="2488" y="172"/>
                  </a:lnTo>
                  <a:lnTo>
                    <a:pt x="2494" y="172"/>
                  </a:lnTo>
                  <a:lnTo>
                    <a:pt x="2501" y="166"/>
                  </a:lnTo>
                  <a:lnTo>
                    <a:pt x="2507" y="172"/>
                  </a:lnTo>
                  <a:lnTo>
                    <a:pt x="2513" y="172"/>
                  </a:lnTo>
                  <a:lnTo>
                    <a:pt x="2520" y="172"/>
                  </a:lnTo>
                  <a:lnTo>
                    <a:pt x="2526" y="172"/>
                  </a:lnTo>
                  <a:lnTo>
                    <a:pt x="2533" y="172"/>
                  </a:lnTo>
                  <a:lnTo>
                    <a:pt x="2539" y="166"/>
                  </a:lnTo>
                  <a:lnTo>
                    <a:pt x="2545" y="166"/>
                  </a:lnTo>
                  <a:lnTo>
                    <a:pt x="2552" y="166"/>
                  </a:lnTo>
                  <a:lnTo>
                    <a:pt x="2558" y="166"/>
                  </a:lnTo>
                  <a:lnTo>
                    <a:pt x="2564" y="166"/>
                  </a:lnTo>
                  <a:lnTo>
                    <a:pt x="2571" y="159"/>
                  </a:lnTo>
                  <a:lnTo>
                    <a:pt x="2577" y="159"/>
                  </a:lnTo>
                  <a:lnTo>
                    <a:pt x="2584" y="159"/>
                  </a:lnTo>
                  <a:lnTo>
                    <a:pt x="2590" y="159"/>
                  </a:lnTo>
                  <a:lnTo>
                    <a:pt x="2596" y="153"/>
                  </a:lnTo>
                  <a:lnTo>
                    <a:pt x="2603" y="153"/>
                  </a:lnTo>
                  <a:lnTo>
                    <a:pt x="2609" y="153"/>
                  </a:lnTo>
                  <a:lnTo>
                    <a:pt x="2615" y="153"/>
                  </a:lnTo>
                  <a:lnTo>
                    <a:pt x="2622" y="153"/>
                  </a:lnTo>
                  <a:lnTo>
                    <a:pt x="2628" y="153"/>
                  </a:lnTo>
                  <a:lnTo>
                    <a:pt x="2635" y="159"/>
                  </a:lnTo>
                  <a:lnTo>
                    <a:pt x="2641" y="159"/>
                  </a:lnTo>
                  <a:lnTo>
                    <a:pt x="2647" y="166"/>
                  </a:lnTo>
                  <a:lnTo>
                    <a:pt x="2654" y="166"/>
                  </a:lnTo>
                  <a:lnTo>
                    <a:pt x="2660" y="166"/>
                  </a:lnTo>
                  <a:lnTo>
                    <a:pt x="2667" y="166"/>
                  </a:lnTo>
                  <a:lnTo>
                    <a:pt x="2673" y="166"/>
                  </a:lnTo>
                  <a:lnTo>
                    <a:pt x="2679" y="159"/>
                  </a:lnTo>
                  <a:lnTo>
                    <a:pt x="2686" y="159"/>
                  </a:lnTo>
                  <a:lnTo>
                    <a:pt x="2692" y="153"/>
                  </a:lnTo>
                  <a:lnTo>
                    <a:pt x="2698" y="153"/>
                  </a:lnTo>
                  <a:lnTo>
                    <a:pt x="2705" y="147"/>
                  </a:lnTo>
                  <a:lnTo>
                    <a:pt x="2711" y="147"/>
                  </a:lnTo>
                  <a:lnTo>
                    <a:pt x="2718" y="147"/>
                  </a:lnTo>
                  <a:lnTo>
                    <a:pt x="2724" y="153"/>
                  </a:lnTo>
                  <a:lnTo>
                    <a:pt x="2730" y="153"/>
                  </a:lnTo>
                  <a:lnTo>
                    <a:pt x="2737" y="153"/>
                  </a:lnTo>
                  <a:lnTo>
                    <a:pt x="2743" y="147"/>
                  </a:lnTo>
                  <a:lnTo>
                    <a:pt x="2749" y="140"/>
                  </a:lnTo>
                  <a:lnTo>
                    <a:pt x="2756" y="134"/>
                  </a:lnTo>
                  <a:lnTo>
                    <a:pt x="2762" y="134"/>
                  </a:lnTo>
                  <a:lnTo>
                    <a:pt x="2769" y="134"/>
                  </a:lnTo>
                  <a:lnTo>
                    <a:pt x="2775" y="134"/>
                  </a:lnTo>
                  <a:lnTo>
                    <a:pt x="2781" y="140"/>
                  </a:lnTo>
                  <a:lnTo>
                    <a:pt x="2788" y="140"/>
                  </a:lnTo>
                  <a:lnTo>
                    <a:pt x="2794" y="147"/>
                  </a:lnTo>
                  <a:lnTo>
                    <a:pt x="2800" y="147"/>
                  </a:lnTo>
                  <a:lnTo>
                    <a:pt x="2807" y="147"/>
                  </a:lnTo>
                  <a:lnTo>
                    <a:pt x="2813" y="147"/>
                  </a:lnTo>
                  <a:lnTo>
                    <a:pt x="2820" y="147"/>
                  </a:lnTo>
                  <a:lnTo>
                    <a:pt x="2826" y="147"/>
                  </a:lnTo>
                  <a:lnTo>
                    <a:pt x="2832" y="147"/>
                  </a:lnTo>
                  <a:lnTo>
                    <a:pt x="2839" y="147"/>
                  </a:lnTo>
                  <a:lnTo>
                    <a:pt x="2845" y="153"/>
                  </a:lnTo>
                  <a:lnTo>
                    <a:pt x="2852" y="153"/>
                  </a:lnTo>
                  <a:lnTo>
                    <a:pt x="2858" y="153"/>
                  </a:lnTo>
                  <a:lnTo>
                    <a:pt x="2864" y="159"/>
                  </a:lnTo>
                  <a:lnTo>
                    <a:pt x="2871" y="159"/>
                  </a:lnTo>
                  <a:lnTo>
                    <a:pt x="2877" y="153"/>
                  </a:lnTo>
                  <a:lnTo>
                    <a:pt x="2883" y="153"/>
                  </a:lnTo>
                  <a:lnTo>
                    <a:pt x="2890" y="153"/>
                  </a:lnTo>
                  <a:lnTo>
                    <a:pt x="2896" y="153"/>
                  </a:lnTo>
                  <a:lnTo>
                    <a:pt x="2903" y="147"/>
                  </a:lnTo>
                  <a:lnTo>
                    <a:pt x="2909" y="147"/>
                  </a:lnTo>
                  <a:lnTo>
                    <a:pt x="2915" y="147"/>
                  </a:lnTo>
                  <a:lnTo>
                    <a:pt x="2922" y="140"/>
                  </a:lnTo>
                  <a:lnTo>
                    <a:pt x="2928" y="140"/>
                  </a:lnTo>
                  <a:lnTo>
                    <a:pt x="2934" y="147"/>
                  </a:lnTo>
                  <a:lnTo>
                    <a:pt x="2941" y="147"/>
                  </a:lnTo>
                  <a:lnTo>
                    <a:pt x="2947" y="153"/>
                  </a:lnTo>
                  <a:lnTo>
                    <a:pt x="2954" y="153"/>
                  </a:lnTo>
                  <a:lnTo>
                    <a:pt x="2960" y="153"/>
                  </a:lnTo>
                  <a:lnTo>
                    <a:pt x="2966" y="153"/>
                  </a:lnTo>
                  <a:lnTo>
                    <a:pt x="2973" y="153"/>
                  </a:lnTo>
                  <a:lnTo>
                    <a:pt x="2979" y="153"/>
                  </a:lnTo>
                  <a:lnTo>
                    <a:pt x="2985" y="147"/>
                  </a:lnTo>
                  <a:lnTo>
                    <a:pt x="2992" y="147"/>
                  </a:lnTo>
                  <a:lnTo>
                    <a:pt x="2998" y="147"/>
                  </a:lnTo>
                  <a:lnTo>
                    <a:pt x="3005" y="140"/>
                  </a:lnTo>
                  <a:lnTo>
                    <a:pt x="3011" y="140"/>
                  </a:lnTo>
                  <a:lnTo>
                    <a:pt x="3017" y="134"/>
                  </a:lnTo>
                  <a:lnTo>
                    <a:pt x="3024" y="127"/>
                  </a:lnTo>
                  <a:lnTo>
                    <a:pt x="3030" y="127"/>
                  </a:lnTo>
                  <a:lnTo>
                    <a:pt x="3036" y="127"/>
                  </a:lnTo>
                  <a:lnTo>
                    <a:pt x="3043" y="134"/>
                  </a:lnTo>
                  <a:lnTo>
                    <a:pt x="3049" y="134"/>
                  </a:lnTo>
                  <a:lnTo>
                    <a:pt x="3056" y="134"/>
                  </a:lnTo>
                  <a:lnTo>
                    <a:pt x="3062" y="134"/>
                  </a:lnTo>
                  <a:lnTo>
                    <a:pt x="3068" y="127"/>
                  </a:lnTo>
                  <a:lnTo>
                    <a:pt x="3075" y="127"/>
                  </a:lnTo>
                  <a:lnTo>
                    <a:pt x="3081" y="127"/>
                  </a:lnTo>
                  <a:lnTo>
                    <a:pt x="3088" y="134"/>
                  </a:lnTo>
                  <a:lnTo>
                    <a:pt x="3094" y="134"/>
                  </a:lnTo>
                  <a:lnTo>
                    <a:pt x="3100" y="134"/>
                  </a:lnTo>
                  <a:lnTo>
                    <a:pt x="3107" y="127"/>
                  </a:lnTo>
                  <a:lnTo>
                    <a:pt x="3113" y="134"/>
                  </a:lnTo>
                  <a:lnTo>
                    <a:pt x="3119" y="127"/>
                  </a:lnTo>
                  <a:lnTo>
                    <a:pt x="3126" y="134"/>
                  </a:lnTo>
                  <a:lnTo>
                    <a:pt x="3132" y="134"/>
                  </a:lnTo>
                  <a:lnTo>
                    <a:pt x="3139" y="140"/>
                  </a:lnTo>
                  <a:lnTo>
                    <a:pt x="3145" y="140"/>
                  </a:lnTo>
                  <a:lnTo>
                    <a:pt x="3151" y="147"/>
                  </a:lnTo>
                  <a:lnTo>
                    <a:pt x="3158" y="147"/>
                  </a:lnTo>
                  <a:lnTo>
                    <a:pt x="3164" y="147"/>
                  </a:lnTo>
                  <a:lnTo>
                    <a:pt x="3170" y="147"/>
                  </a:lnTo>
                  <a:lnTo>
                    <a:pt x="3177" y="140"/>
                  </a:lnTo>
                  <a:lnTo>
                    <a:pt x="3183" y="127"/>
                  </a:lnTo>
                  <a:lnTo>
                    <a:pt x="3190" y="108"/>
                  </a:lnTo>
                  <a:lnTo>
                    <a:pt x="3196" y="76"/>
                  </a:lnTo>
                  <a:lnTo>
                    <a:pt x="3202" y="38"/>
                  </a:lnTo>
                  <a:lnTo>
                    <a:pt x="3209" y="12"/>
                  </a:lnTo>
                  <a:lnTo>
                    <a:pt x="3215" y="0"/>
                  </a:lnTo>
                  <a:lnTo>
                    <a:pt x="3221" y="6"/>
                  </a:lnTo>
                  <a:lnTo>
                    <a:pt x="3228" y="19"/>
                  </a:lnTo>
                  <a:lnTo>
                    <a:pt x="3234" y="38"/>
                  </a:lnTo>
                  <a:lnTo>
                    <a:pt x="3241" y="51"/>
                  </a:lnTo>
                  <a:lnTo>
                    <a:pt x="3247" y="57"/>
                  </a:lnTo>
                  <a:lnTo>
                    <a:pt x="3253" y="57"/>
                  </a:lnTo>
                  <a:lnTo>
                    <a:pt x="3260" y="57"/>
                  </a:lnTo>
                  <a:lnTo>
                    <a:pt x="3266" y="57"/>
                  </a:lnTo>
                  <a:lnTo>
                    <a:pt x="3273" y="63"/>
                  </a:lnTo>
                  <a:lnTo>
                    <a:pt x="3279" y="76"/>
                  </a:lnTo>
                  <a:lnTo>
                    <a:pt x="3285" y="89"/>
                  </a:lnTo>
                  <a:lnTo>
                    <a:pt x="3292" y="102"/>
                  </a:lnTo>
                  <a:lnTo>
                    <a:pt x="3298" y="108"/>
                  </a:lnTo>
                  <a:lnTo>
                    <a:pt x="3304" y="115"/>
                  </a:lnTo>
                  <a:lnTo>
                    <a:pt x="3311" y="121"/>
                  </a:lnTo>
                  <a:lnTo>
                    <a:pt x="3317" y="127"/>
                  </a:lnTo>
                  <a:lnTo>
                    <a:pt x="3324" y="127"/>
                  </a:lnTo>
                  <a:lnTo>
                    <a:pt x="3330" y="134"/>
                  </a:lnTo>
                  <a:lnTo>
                    <a:pt x="3336" y="134"/>
                  </a:lnTo>
                  <a:lnTo>
                    <a:pt x="3343" y="140"/>
                  </a:lnTo>
                  <a:lnTo>
                    <a:pt x="3349" y="147"/>
                  </a:lnTo>
                  <a:lnTo>
                    <a:pt x="3355" y="147"/>
                  </a:lnTo>
                  <a:lnTo>
                    <a:pt x="3362" y="147"/>
                  </a:lnTo>
                  <a:lnTo>
                    <a:pt x="3368" y="147"/>
                  </a:lnTo>
                  <a:lnTo>
                    <a:pt x="3375" y="153"/>
                  </a:lnTo>
                  <a:lnTo>
                    <a:pt x="3381" y="153"/>
                  </a:lnTo>
                  <a:lnTo>
                    <a:pt x="3387" y="147"/>
                  </a:lnTo>
                  <a:lnTo>
                    <a:pt x="3394" y="153"/>
                  </a:lnTo>
                  <a:lnTo>
                    <a:pt x="3400" y="153"/>
                  </a:lnTo>
                  <a:lnTo>
                    <a:pt x="3406" y="153"/>
                  </a:lnTo>
                  <a:lnTo>
                    <a:pt x="3413" y="153"/>
                  </a:lnTo>
                  <a:lnTo>
                    <a:pt x="3419" y="153"/>
                  </a:lnTo>
                  <a:lnTo>
                    <a:pt x="3426" y="153"/>
                  </a:lnTo>
                  <a:lnTo>
                    <a:pt x="3432" y="153"/>
                  </a:lnTo>
                  <a:lnTo>
                    <a:pt x="3438" y="153"/>
                  </a:lnTo>
                  <a:lnTo>
                    <a:pt x="3445" y="153"/>
                  </a:lnTo>
                  <a:lnTo>
                    <a:pt x="3451" y="153"/>
                  </a:lnTo>
                  <a:lnTo>
                    <a:pt x="3457" y="153"/>
                  </a:lnTo>
                  <a:lnTo>
                    <a:pt x="3464" y="153"/>
                  </a:lnTo>
                  <a:lnTo>
                    <a:pt x="3470" y="153"/>
                  </a:lnTo>
                  <a:lnTo>
                    <a:pt x="3477" y="153"/>
                  </a:lnTo>
                  <a:lnTo>
                    <a:pt x="3483" y="153"/>
                  </a:lnTo>
                  <a:lnTo>
                    <a:pt x="3489" y="153"/>
                  </a:lnTo>
                  <a:lnTo>
                    <a:pt x="3496" y="153"/>
                  </a:lnTo>
                  <a:lnTo>
                    <a:pt x="3502" y="153"/>
                  </a:lnTo>
                  <a:lnTo>
                    <a:pt x="3509" y="153"/>
                  </a:lnTo>
                  <a:lnTo>
                    <a:pt x="3515" y="153"/>
                  </a:lnTo>
                  <a:lnTo>
                    <a:pt x="3521" y="153"/>
                  </a:lnTo>
                  <a:lnTo>
                    <a:pt x="3528" y="153"/>
                  </a:lnTo>
                  <a:lnTo>
                    <a:pt x="3534" y="153"/>
                  </a:lnTo>
                  <a:lnTo>
                    <a:pt x="3540" y="153"/>
                  </a:lnTo>
                  <a:lnTo>
                    <a:pt x="3547" y="153"/>
                  </a:lnTo>
                  <a:lnTo>
                    <a:pt x="3553" y="153"/>
                  </a:lnTo>
                  <a:lnTo>
                    <a:pt x="3560" y="153"/>
                  </a:lnTo>
                  <a:lnTo>
                    <a:pt x="3566" y="153"/>
                  </a:lnTo>
                  <a:lnTo>
                    <a:pt x="3572" y="153"/>
                  </a:lnTo>
                  <a:lnTo>
                    <a:pt x="3579" y="153"/>
                  </a:lnTo>
                  <a:lnTo>
                    <a:pt x="3585" y="153"/>
                  </a:lnTo>
                  <a:lnTo>
                    <a:pt x="3591" y="153"/>
                  </a:lnTo>
                  <a:lnTo>
                    <a:pt x="3598" y="153"/>
                  </a:lnTo>
                  <a:lnTo>
                    <a:pt x="3604" y="153"/>
                  </a:lnTo>
                  <a:lnTo>
                    <a:pt x="3611" y="153"/>
                  </a:lnTo>
                  <a:lnTo>
                    <a:pt x="3617" y="159"/>
                  </a:lnTo>
                  <a:lnTo>
                    <a:pt x="3623" y="159"/>
                  </a:lnTo>
                  <a:lnTo>
                    <a:pt x="3630" y="153"/>
                  </a:lnTo>
                  <a:lnTo>
                    <a:pt x="3636" y="153"/>
                  </a:lnTo>
                  <a:lnTo>
                    <a:pt x="3642" y="159"/>
                  </a:lnTo>
                  <a:lnTo>
                    <a:pt x="3649" y="153"/>
                  </a:lnTo>
                  <a:lnTo>
                    <a:pt x="3655" y="159"/>
                  </a:lnTo>
                  <a:lnTo>
                    <a:pt x="3662" y="153"/>
                  </a:lnTo>
                  <a:lnTo>
                    <a:pt x="3668" y="153"/>
                  </a:lnTo>
                  <a:lnTo>
                    <a:pt x="3674" y="153"/>
                  </a:lnTo>
                  <a:lnTo>
                    <a:pt x="3681" y="153"/>
                  </a:lnTo>
                  <a:lnTo>
                    <a:pt x="3687" y="153"/>
                  </a:lnTo>
                  <a:lnTo>
                    <a:pt x="3694" y="153"/>
                  </a:lnTo>
                  <a:lnTo>
                    <a:pt x="3700" y="153"/>
                  </a:lnTo>
                  <a:lnTo>
                    <a:pt x="3706" y="153"/>
                  </a:lnTo>
                  <a:lnTo>
                    <a:pt x="3713" y="153"/>
                  </a:lnTo>
                  <a:lnTo>
                    <a:pt x="3719" y="153"/>
                  </a:lnTo>
                  <a:lnTo>
                    <a:pt x="3725" y="153"/>
                  </a:lnTo>
                  <a:lnTo>
                    <a:pt x="3732" y="153"/>
                  </a:lnTo>
                  <a:lnTo>
                    <a:pt x="3738" y="153"/>
                  </a:lnTo>
                  <a:lnTo>
                    <a:pt x="3745" y="153"/>
                  </a:lnTo>
                  <a:lnTo>
                    <a:pt x="3751" y="153"/>
                  </a:lnTo>
                  <a:lnTo>
                    <a:pt x="3757" y="153"/>
                  </a:lnTo>
                  <a:lnTo>
                    <a:pt x="3764" y="153"/>
                  </a:lnTo>
                  <a:lnTo>
                    <a:pt x="3770" y="153"/>
                  </a:lnTo>
                  <a:lnTo>
                    <a:pt x="3776" y="153"/>
                  </a:lnTo>
                  <a:lnTo>
                    <a:pt x="3783" y="153"/>
                  </a:lnTo>
                  <a:lnTo>
                    <a:pt x="3789" y="153"/>
                  </a:lnTo>
                  <a:lnTo>
                    <a:pt x="3796" y="153"/>
                  </a:lnTo>
                  <a:lnTo>
                    <a:pt x="3802" y="153"/>
                  </a:lnTo>
                  <a:lnTo>
                    <a:pt x="3808" y="153"/>
                  </a:lnTo>
                  <a:lnTo>
                    <a:pt x="3815" y="153"/>
                  </a:lnTo>
                  <a:lnTo>
                    <a:pt x="3821" y="153"/>
                  </a:lnTo>
                  <a:lnTo>
                    <a:pt x="3827" y="153"/>
                  </a:lnTo>
                  <a:lnTo>
                    <a:pt x="3834" y="153"/>
                  </a:lnTo>
                  <a:lnTo>
                    <a:pt x="3840" y="153"/>
                  </a:lnTo>
                  <a:lnTo>
                    <a:pt x="3847" y="153"/>
                  </a:lnTo>
                  <a:lnTo>
                    <a:pt x="3853" y="153"/>
                  </a:lnTo>
                  <a:lnTo>
                    <a:pt x="3859" y="153"/>
                  </a:lnTo>
                  <a:lnTo>
                    <a:pt x="3866" y="153"/>
                  </a:lnTo>
                  <a:lnTo>
                    <a:pt x="3872" y="153"/>
                  </a:lnTo>
                  <a:lnTo>
                    <a:pt x="3878" y="153"/>
                  </a:lnTo>
                  <a:lnTo>
                    <a:pt x="3885" y="153"/>
                  </a:lnTo>
                  <a:lnTo>
                    <a:pt x="3891" y="153"/>
                  </a:lnTo>
                  <a:lnTo>
                    <a:pt x="3898" y="153"/>
                  </a:lnTo>
                  <a:lnTo>
                    <a:pt x="3904" y="153"/>
                  </a:lnTo>
                  <a:lnTo>
                    <a:pt x="3910" y="153"/>
                  </a:lnTo>
                  <a:lnTo>
                    <a:pt x="3917" y="153"/>
                  </a:lnTo>
                  <a:lnTo>
                    <a:pt x="3923" y="153"/>
                  </a:lnTo>
                  <a:lnTo>
                    <a:pt x="3930" y="153"/>
                  </a:lnTo>
                  <a:lnTo>
                    <a:pt x="3936" y="153"/>
                  </a:lnTo>
                  <a:lnTo>
                    <a:pt x="3942" y="153"/>
                  </a:lnTo>
                  <a:lnTo>
                    <a:pt x="3949" y="153"/>
                  </a:lnTo>
                  <a:lnTo>
                    <a:pt x="3955" y="153"/>
                  </a:lnTo>
                  <a:lnTo>
                    <a:pt x="3961" y="153"/>
                  </a:lnTo>
                  <a:lnTo>
                    <a:pt x="3968" y="153"/>
                  </a:lnTo>
                  <a:lnTo>
                    <a:pt x="3974" y="153"/>
                  </a:lnTo>
                  <a:lnTo>
                    <a:pt x="3981" y="153"/>
                  </a:lnTo>
                  <a:lnTo>
                    <a:pt x="3987" y="153"/>
                  </a:lnTo>
                  <a:lnTo>
                    <a:pt x="3993" y="153"/>
                  </a:lnTo>
                  <a:lnTo>
                    <a:pt x="4000" y="153"/>
                  </a:lnTo>
                  <a:lnTo>
                    <a:pt x="4006" y="153"/>
                  </a:lnTo>
                  <a:lnTo>
                    <a:pt x="4012" y="153"/>
                  </a:lnTo>
                  <a:lnTo>
                    <a:pt x="4019" y="153"/>
                  </a:lnTo>
                </a:path>
              </a:pathLst>
            </a:custGeom>
            <a:noFill/>
            <a:ln w="9525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444" name="Freeform 92"/>
            <p:cNvSpPr>
              <a:spLocks/>
            </p:cNvSpPr>
            <p:nvPr/>
          </p:nvSpPr>
          <p:spPr bwMode="auto">
            <a:xfrm>
              <a:off x="3979311" y="4462630"/>
              <a:ext cx="2661183" cy="443318"/>
            </a:xfrm>
            <a:custGeom>
              <a:avLst/>
              <a:gdLst/>
              <a:ahLst/>
              <a:cxnLst>
                <a:cxn ang="0">
                  <a:pos x="58" y="486"/>
                </a:cxn>
                <a:cxn ang="0">
                  <a:pos x="121" y="466"/>
                </a:cxn>
                <a:cxn ang="0">
                  <a:pos x="185" y="479"/>
                </a:cxn>
                <a:cxn ang="0">
                  <a:pos x="249" y="473"/>
                </a:cxn>
                <a:cxn ang="0">
                  <a:pos x="313" y="466"/>
                </a:cxn>
                <a:cxn ang="0">
                  <a:pos x="377" y="473"/>
                </a:cxn>
                <a:cxn ang="0">
                  <a:pos x="440" y="466"/>
                </a:cxn>
                <a:cxn ang="0">
                  <a:pos x="504" y="402"/>
                </a:cxn>
                <a:cxn ang="0">
                  <a:pos x="568" y="441"/>
                </a:cxn>
                <a:cxn ang="0">
                  <a:pos x="632" y="466"/>
                </a:cxn>
                <a:cxn ang="0">
                  <a:pos x="695" y="460"/>
                </a:cxn>
                <a:cxn ang="0">
                  <a:pos x="759" y="422"/>
                </a:cxn>
                <a:cxn ang="0">
                  <a:pos x="823" y="460"/>
                </a:cxn>
                <a:cxn ang="0">
                  <a:pos x="887" y="441"/>
                </a:cxn>
                <a:cxn ang="0">
                  <a:pos x="951" y="454"/>
                </a:cxn>
                <a:cxn ang="0">
                  <a:pos x="1014" y="454"/>
                </a:cxn>
                <a:cxn ang="0">
                  <a:pos x="1078" y="460"/>
                </a:cxn>
                <a:cxn ang="0">
                  <a:pos x="1142" y="454"/>
                </a:cxn>
                <a:cxn ang="0">
                  <a:pos x="1206" y="460"/>
                </a:cxn>
                <a:cxn ang="0">
                  <a:pos x="1270" y="447"/>
                </a:cxn>
                <a:cxn ang="0">
                  <a:pos x="1333" y="454"/>
                </a:cxn>
                <a:cxn ang="0">
                  <a:pos x="1397" y="447"/>
                </a:cxn>
                <a:cxn ang="0">
                  <a:pos x="1461" y="415"/>
                </a:cxn>
                <a:cxn ang="0">
                  <a:pos x="1525" y="447"/>
                </a:cxn>
                <a:cxn ang="0">
                  <a:pos x="1589" y="441"/>
                </a:cxn>
                <a:cxn ang="0">
                  <a:pos x="1652" y="447"/>
                </a:cxn>
                <a:cxn ang="0">
                  <a:pos x="1716" y="434"/>
                </a:cxn>
                <a:cxn ang="0">
                  <a:pos x="1780" y="447"/>
                </a:cxn>
                <a:cxn ang="0">
                  <a:pos x="1844" y="454"/>
                </a:cxn>
                <a:cxn ang="0">
                  <a:pos x="1907" y="454"/>
                </a:cxn>
                <a:cxn ang="0">
                  <a:pos x="1971" y="454"/>
                </a:cxn>
                <a:cxn ang="0">
                  <a:pos x="2035" y="454"/>
                </a:cxn>
                <a:cxn ang="0">
                  <a:pos x="2099" y="454"/>
                </a:cxn>
                <a:cxn ang="0">
                  <a:pos x="2163" y="454"/>
                </a:cxn>
                <a:cxn ang="0">
                  <a:pos x="2226" y="460"/>
                </a:cxn>
                <a:cxn ang="0">
                  <a:pos x="2290" y="454"/>
                </a:cxn>
                <a:cxn ang="0">
                  <a:pos x="2354" y="454"/>
                </a:cxn>
                <a:cxn ang="0">
                  <a:pos x="2418" y="454"/>
                </a:cxn>
                <a:cxn ang="0">
                  <a:pos x="2482" y="454"/>
                </a:cxn>
                <a:cxn ang="0">
                  <a:pos x="2545" y="454"/>
                </a:cxn>
                <a:cxn ang="0">
                  <a:pos x="2609" y="447"/>
                </a:cxn>
                <a:cxn ang="0">
                  <a:pos x="2673" y="447"/>
                </a:cxn>
                <a:cxn ang="0">
                  <a:pos x="2737" y="434"/>
                </a:cxn>
                <a:cxn ang="0">
                  <a:pos x="2800" y="441"/>
                </a:cxn>
                <a:cxn ang="0">
                  <a:pos x="2864" y="441"/>
                </a:cxn>
                <a:cxn ang="0">
                  <a:pos x="2928" y="441"/>
                </a:cxn>
                <a:cxn ang="0">
                  <a:pos x="2992" y="441"/>
                </a:cxn>
                <a:cxn ang="0">
                  <a:pos x="3056" y="441"/>
                </a:cxn>
                <a:cxn ang="0">
                  <a:pos x="3119" y="441"/>
                </a:cxn>
                <a:cxn ang="0">
                  <a:pos x="3183" y="441"/>
                </a:cxn>
                <a:cxn ang="0">
                  <a:pos x="3247" y="434"/>
                </a:cxn>
                <a:cxn ang="0">
                  <a:pos x="3311" y="434"/>
                </a:cxn>
                <a:cxn ang="0">
                  <a:pos x="3375" y="434"/>
                </a:cxn>
                <a:cxn ang="0">
                  <a:pos x="3438" y="434"/>
                </a:cxn>
                <a:cxn ang="0">
                  <a:pos x="3502" y="434"/>
                </a:cxn>
                <a:cxn ang="0">
                  <a:pos x="3566" y="434"/>
                </a:cxn>
                <a:cxn ang="0">
                  <a:pos x="3630" y="434"/>
                </a:cxn>
                <a:cxn ang="0">
                  <a:pos x="3694" y="434"/>
                </a:cxn>
                <a:cxn ang="0">
                  <a:pos x="3757" y="428"/>
                </a:cxn>
                <a:cxn ang="0">
                  <a:pos x="3821" y="428"/>
                </a:cxn>
                <a:cxn ang="0">
                  <a:pos x="3885" y="428"/>
                </a:cxn>
                <a:cxn ang="0">
                  <a:pos x="3949" y="428"/>
                </a:cxn>
                <a:cxn ang="0">
                  <a:pos x="4012" y="428"/>
                </a:cxn>
              </a:cxnLst>
              <a:rect l="0" t="0" r="r" b="b"/>
              <a:pathLst>
                <a:path w="4019" h="492">
                  <a:moveTo>
                    <a:pt x="0" y="466"/>
                  </a:moveTo>
                  <a:lnTo>
                    <a:pt x="7" y="473"/>
                  </a:lnTo>
                  <a:lnTo>
                    <a:pt x="13" y="479"/>
                  </a:lnTo>
                  <a:lnTo>
                    <a:pt x="19" y="479"/>
                  </a:lnTo>
                  <a:lnTo>
                    <a:pt x="26" y="486"/>
                  </a:lnTo>
                  <a:lnTo>
                    <a:pt x="32" y="492"/>
                  </a:lnTo>
                  <a:lnTo>
                    <a:pt x="38" y="492"/>
                  </a:lnTo>
                  <a:lnTo>
                    <a:pt x="45" y="492"/>
                  </a:lnTo>
                  <a:lnTo>
                    <a:pt x="51" y="492"/>
                  </a:lnTo>
                  <a:lnTo>
                    <a:pt x="58" y="486"/>
                  </a:lnTo>
                  <a:lnTo>
                    <a:pt x="64" y="486"/>
                  </a:lnTo>
                  <a:lnTo>
                    <a:pt x="70" y="479"/>
                  </a:lnTo>
                  <a:lnTo>
                    <a:pt x="77" y="466"/>
                  </a:lnTo>
                  <a:lnTo>
                    <a:pt x="83" y="460"/>
                  </a:lnTo>
                  <a:lnTo>
                    <a:pt x="90" y="460"/>
                  </a:lnTo>
                  <a:lnTo>
                    <a:pt x="96" y="460"/>
                  </a:lnTo>
                  <a:lnTo>
                    <a:pt x="102" y="460"/>
                  </a:lnTo>
                  <a:lnTo>
                    <a:pt x="109" y="460"/>
                  </a:lnTo>
                  <a:lnTo>
                    <a:pt x="115" y="460"/>
                  </a:lnTo>
                  <a:lnTo>
                    <a:pt x="121" y="466"/>
                  </a:lnTo>
                  <a:lnTo>
                    <a:pt x="128" y="466"/>
                  </a:lnTo>
                  <a:lnTo>
                    <a:pt x="134" y="466"/>
                  </a:lnTo>
                  <a:lnTo>
                    <a:pt x="141" y="473"/>
                  </a:lnTo>
                  <a:lnTo>
                    <a:pt x="147" y="473"/>
                  </a:lnTo>
                  <a:lnTo>
                    <a:pt x="153" y="479"/>
                  </a:lnTo>
                  <a:lnTo>
                    <a:pt x="160" y="479"/>
                  </a:lnTo>
                  <a:lnTo>
                    <a:pt x="166" y="479"/>
                  </a:lnTo>
                  <a:lnTo>
                    <a:pt x="172" y="479"/>
                  </a:lnTo>
                  <a:lnTo>
                    <a:pt x="179" y="479"/>
                  </a:lnTo>
                  <a:lnTo>
                    <a:pt x="185" y="479"/>
                  </a:lnTo>
                  <a:lnTo>
                    <a:pt x="192" y="479"/>
                  </a:lnTo>
                  <a:lnTo>
                    <a:pt x="198" y="479"/>
                  </a:lnTo>
                  <a:lnTo>
                    <a:pt x="204" y="473"/>
                  </a:lnTo>
                  <a:lnTo>
                    <a:pt x="211" y="473"/>
                  </a:lnTo>
                  <a:lnTo>
                    <a:pt x="217" y="466"/>
                  </a:lnTo>
                  <a:lnTo>
                    <a:pt x="223" y="466"/>
                  </a:lnTo>
                  <a:lnTo>
                    <a:pt x="230" y="473"/>
                  </a:lnTo>
                  <a:lnTo>
                    <a:pt x="236" y="466"/>
                  </a:lnTo>
                  <a:lnTo>
                    <a:pt x="243" y="473"/>
                  </a:lnTo>
                  <a:lnTo>
                    <a:pt x="249" y="473"/>
                  </a:lnTo>
                  <a:lnTo>
                    <a:pt x="255" y="473"/>
                  </a:lnTo>
                  <a:lnTo>
                    <a:pt x="262" y="479"/>
                  </a:lnTo>
                  <a:lnTo>
                    <a:pt x="268" y="479"/>
                  </a:lnTo>
                  <a:lnTo>
                    <a:pt x="275" y="479"/>
                  </a:lnTo>
                  <a:lnTo>
                    <a:pt x="281" y="479"/>
                  </a:lnTo>
                  <a:lnTo>
                    <a:pt x="287" y="479"/>
                  </a:lnTo>
                  <a:lnTo>
                    <a:pt x="294" y="479"/>
                  </a:lnTo>
                  <a:lnTo>
                    <a:pt x="300" y="479"/>
                  </a:lnTo>
                  <a:lnTo>
                    <a:pt x="306" y="479"/>
                  </a:lnTo>
                  <a:lnTo>
                    <a:pt x="313" y="466"/>
                  </a:lnTo>
                  <a:lnTo>
                    <a:pt x="319" y="447"/>
                  </a:lnTo>
                  <a:lnTo>
                    <a:pt x="326" y="422"/>
                  </a:lnTo>
                  <a:lnTo>
                    <a:pt x="332" y="396"/>
                  </a:lnTo>
                  <a:lnTo>
                    <a:pt x="338" y="396"/>
                  </a:lnTo>
                  <a:lnTo>
                    <a:pt x="345" y="409"/>
                  </a:lnTo>
                  <a:lnTo>
                    <a:pt x="351" y="428"/>
                  </a:lnTo>
                  <a:lnTo>
                    <a:pt x="357" y="447"/>
                  </a:lnTo>
                  <a:lnTo>
                    <a:pt x="364" y="460"/>
                  </a:lnTo>
                  <a:lnTo>
                    <a:pt x="370" y="466"/>
                  </a:lnTo>
                  <a:lnTo>
                    <a:pt x="377" y="473"/>
                  </a:lnTo>
                  <a:lnTo>
                    <a:pt x="383" y="473"/>
                  </a:lnTo>
                  <a:lnTo>
                    <a:pt x="389" y="479"/>
                  </a:lnTo>
                  <a:lnTo>
                    <a:pt x="396" y="479"/>
                  </a:lnTo>
                  <a:lnTo>
                    <a:pt x="402" y="479"/>
                  </a:lnTo>
                  <a:lnTo>
                    <a:pt x="408" y="479"/>
                  </a:lnTo>
                  <a:lnTo>
                    <a:pt x="415" y="473"/>
                  </a:lnTo>
                  <a:lnTo>
                    <a:pt x="421" y="473"/>
                  </a:lnTo>
                  <a:lnTo>
                    <a:pt x="428" y="473"/>
                  </a:lnTo>
                  <a:lnTo>
                    <a:pt x="434" y="473"/>
                  </a:lnTo>
                  <a:lnTo>
                    <a:pt x="440" y="466"/>
                  </a:lnTo>
                  <a:lnTo>
                    <a:pt x="447" y="434"/>
                  </a:lnTo>
                  <a:lnTo>
                    <a:pt x="453" y="326"/>
                  </a:lnTo>
                  <a:lnTo>
                    <a:pt x="459" y="159"/>
                  </a:lnTo>
                  <a:lnTo>
                    <a:pt x="466" y="32"/>
                  </a:lnTo>
                  <a:lnTo>
                    <a:pt x="472" y="0"/>
                  </a:lnTo>
                  <a:lnTo>
                    <a:pt x="479" y="64"/>
                  </a:lnTo>
                  <a:lnTo>
                    <a:pt x="485" y="172"/>
                  </a:lnTo>
                  <a:lnTo>
                    <a:pt x="491" y="275"/>
                  </a:lnTo>
                  <a:lnTo>
                    <a:pt x="498" y="351"/>
                  </a:lnTo>
                  <a:lnTo>
                    <a:pt x="504" y="402"/>
                  </a:lnTo>
                  <a:lnTo>
                    <a:pt x="511" y="422"/>
                  </a:lnTo>
                  <a:lnTo>
                    <a:pt x="517" y="434"/>
                  </a:lnTo>
                  <a:lnTo>
                    <a:pt x="523" y="428"/>
                  </a:lnTo>
                  <a:lnTo>
                    <a:pt x="530" y="422"/>
                  </a:lnTo>
                  <a:lnTo>
                    <a:pt x="536" y="409"/>
                  </a:lnTo>
                  <a:lnTo>
                    <a:pt x="542" y="402"/>
                  </a:lnTo>
                  <a:lnTo>
                    <a:pt x="549" y="409"/>
                  </a:lnTo>
                  <a:lnTo>
                    <a:pt x="555" y="415"/>
                  </a:lnTo>
                  <a:lnTo>
                    <a:pt x="562" y="428"/>
                  </a:lnTo>
                  <a:lnTo>
                    <a:pt x="568" y="441"/>
                  </a:lnTo>
                  <a:lnTo>
                    <a:pt x="574" y="454"/>
                  </a:lnTo>
                  <a:lnTo>
                    <a:pt x="581" y="460"/>
                  </a:lnTo>
                  <a:lnTo>
                    <a:pt x="587" y="460"/>
                  </a:lnTo>
                  <a:lnTo>
                    <a:pt x="593" y="460"/>
                  </a:lnTo>
                  <a:lnTo>
                    <a:pt x="600" y="460"/>
                  </a:lnTo>
                  <a:lnTo>
                    <a:pt x="606" y="460"/>
                  </a:lnTo>
                  <a:lnTo>
                    <a:pt x="613" y="466"/>
                  </a:lnTo>
                  <a:lnTo>
                    <a:pt x="619" y="466"/>
                  </a:lnTo>
                  <a:lnTo>
                    <a:pt x="625" y="466"/>
                  </a:lnTo>
                  <a:lnTo>
                    <a:pt x="632" y="466"/>
                  </a:lnTo>
                  <a:lnTo>
                    <a:pt x="638" y="466"/>
                  </a:lnTo>
                  <a:lnTo>
                    <a:pt x="644" y="466"/>
                  </a:lnTo>
                  <a:lnTo>
                    <a:pt x="651" y="466"/>
                  </a:lnTo>
                  <a:lnTo>
                    <a:pt x="657" y="466"/>
                  </a:lnTo>
                  <a:lnTo>
                    <a:pt x="664" y="466"/>
                  </a:lnTo>
                  <a:lnTo>
                    <a:pt x="670" y="466"/>
                  </a:lnTo>
                  <a:lnTo>
                    <a:pt x="676" y="466"/>
                  </a:lnTo>
                  <a:lnTo>
                    <a:pt x="683" y="466"/>
                  </a:lnTo>
                  <a:lnTo>
                    <a:pt x="689" y="466"/>
                  </a:lnTo>
                  <a:lnTo>
                    <a:pt x="695" y="460"/>
                  </a:lnTo>
                  <a:lnTo>
                    <a:pt x="702" y="447"/>
                  </a:lnTo>
                  <a:lnTo>
                    <a:pt x="708" y="428"/>
                  </a:lnTo>
                  <a:lnTo>
                    <a:pt x="715" y="415"/>
                  </a:lnTo>
                  <a:lnTo>
                    <a:pt x="721" y="402"/>
                  </a:lnTo>
                  <a:lnTo>
                    <a:pt x="727" y="396"/>
                  </a:lnTo>
                  <a:lnTo>
                    <a:pt x="734" y="396"/>
                  </a:lnTo>
                  <a:lnTo>
                    <a:pt x="740" y="396"/>
                  </a:lnTo>
                  <a:lnTo>
                    <a:pt x="747" y="402"/>
                  </a:lnTo>
                  <a:lnTo>
                    <a:pt x="753" y="409"/>
                  </a:lnTo>
                  <a:lnTo>
                    <a:pt x="759" y="422"/>
                  </a:lnTo>
                  <a:lnTo>
                    <a:pt x="766" y="422"/>
                  </a:lnTo>
                  <a:lnTo>
                    <a:pt x="772" y="428"/>
                  </a:lnTo>
                  <a:lnTo>
                    <a:pt x="778" y="434"/>
                  </a:lnTo>
                  <a:lnTo>
                    <a:pt x="785" y="441"/>
                  </a:lnTo>
                  <a:lnTo>
                    <a:pt x="791" y="447"/>
                  </a:lnTo>
                  <a:lnTo>
                    <a:pt x="798" y="447"/>
                  </a:lnTo>
                  <a:lnTo>
                    <a:pt x="804" y="454"/>
                  </a:lnTo>
                  <a:lnTo>
                    <a:pt x="810" y="454"/>
                  </a:lnTo>
                  <a:lnTo>
                    <a:pt x="817" y="460"/>
                  </a:lnTo>
                  <a:lnTo>
                    <a:pt x="823" y="460"/>
                  </a:lnTo>
                  <a:lnTo>
                    <a:pt x="829" y="460"/>
                  </a:lnTo>
                  <a:lnTo>
                    <a:pt x="836" y="460"/>
                  </a:lnTo>
                  <a:lnTo>
                    <a:pt x="842" y="460"/>
                  </a:lnTo>
                  <a:lnTo>
                    <a:pt x="849" y="460"/>
                  </a:lnTo>
                  <a:lnTo>
                    <a:pt x="855" y="460"/>
                  </a:lnTo>
                  <a:lnTo>
                    <a:pt x="861" y="454"/>
                  </a:lnTo>
                  <a:lnTo>
                    <a:pt x="868" y="454"/>
                  </a:lnTo>
                  <a:lnTo>
                    <a:pt x="874" y="447"/>
                  </a:lnTo>
                  <a:lnTo>
                    <a:pt x="880" y="441"/>
                  </a:lnTo>
                  <a:lnTo>
                    <a:pt x="887" y="441"/>
                  </a:lnTo>
                  <a:lnTo>
                    <a:pt x="893" y="434"/>
                  </a:lnTo>
                  <a:lnTo>
                    <a:pt x="900" y="428"/>
                  </a:lnTo>
                  <a:lnTo>
                    <a:pt x="906" y="428"/>
                  </a:lnTo>
                  <a:lnTo>
                    <a:pt x="912" y="428"/>
                  </a:lnTo>
                  <a:lnTo>
                    <a:pt x="919" y="428"/>
                  </a:lnTo>
                  <a:lnTo>
                    <a:pt x="925" y="434"/>
                  </a:lnTo>
                  <a:lnTo>
                    <a:pt x="932" y="434"/>
                  </a:lnTo>
                  <a:lnTo>
                    <a:pt x="938" y="441"/>
                  </a:lnTo>
                  <a:lnTo>
                    <a:pt x="944" y="447"/>
                  </a:lnTo>
                  <a:lnTo>
                    <a:pt x="951" y="454"/>
                  </a:lnTo>
                  <a:lnTo>
                    <a:pt x="957" y="454"/>
                  </a:lnTo>
                  <a:lnTo>
                    <a:pt x="963" y="454"/>
                  </a:lnTo>
                  <a:lnTo>
                    <a:pt x="970" y="454"/>
                  </a:lnTo>
                  <a:lnTo>
                    <a:pt x="976" y="454"/>
                  </a:lnTo>
                  <a:lnTo>
                    <a:pt x="983" y="454"/>
                  </a:lnTo>
                  <a:lnTo>
                    <a:pt x="989" y="454"/>
                  </a:lnTo>
                  <a:lnTo>
                    <a:pt x="995" y="454"/>
                  </a:lnTo>
                  <a:lnTo>
                    <a:pt x="1002" y="454"/>
                  </a:lnTo>
                  <a:lnTo>
                    <a:pt x="1008" y="454"/>
                  </a:lnTo>
                  <a:lnTo>
                    <a:pt x="1014" y="454"/>
                  </a:lnTo>
                  <a:lnTo>
                    <a:pt x="1021" y="454"/>
                  </a:lnTo>
                  <a:lnTo>
                    <a:pt x="1027" y="454"/>
                  </a:lnTo>
                  <a:lnTo>
                    <a:pt x="1034" y="447"/>
                  </a:lnTo>
                  <a:lnTo>
                    <a:pt x="1040" y="434"/>
                  </a:lnTo>
                  <a:lnTo>
                    <a:pt x="1046" y="428"/>
                  </a:lnTo>
                  <a:lnTo>
                    <a:pt x="1053" y="428"/>
                  </a:lnTo>
                  <a:lnTo>
                    <a:pt x="1059" y="434"/>
                  </a:lnTo>
                  <a:lnTo>
                    <a:pt x="1065" y="447"/>
                  </a:lnTo>
                  <a:lnTo>
                    <a:pt x="1072" y="454"/>
                  </a:lnTo>
                  <a:lnTo>
                    <a:pt x="1078" y="460"/>
                  </a:lnTo>
                  <a:lnTo>
                    <a:pt x="1085" y="460"/>
                  </a:lnTo>
                  <a:lnTo>
                    <a:pt x="1091" y="460"/>
                  </a:lnTo>
                  <a:lnTo>
                    <a:pt x="1097" y="460"/>
                  </a:lnTo>
                  <a:lnTo>
                    <a:pt x="1104" y="454"/>
                  </a:lnTo>
                  <a:lnTo>
                    <a:pt x="1110" y="454"/>
                  </a:lnTo>
                  <a:lnTo>
                    <a:pt x="1116" y="454"/>
                  </a:lnTo>
                  <a:lnTo>
                    <a:pt x="1123" y="454"/>
                  </a:lnTo>
                  <a:lnTo>
                    <a:pt x="1129" y="454"/>
                  </a:lnTo>
                  <a:lnTo>
                    <a:pt x="1136" y="454"/>
                  </a:lnTo>
                  <a:lnTo>
                    <a:pt x="1142" y="454"/>
                  </a:lnTo>
                  <a:lnTo>
                    <a:pt x="1148" y="454"/>
                  </a:lnTo>
                  <a:lnTo>
                    <a:pt x="1155" y="454"/>
                  </a:lnTo>
                  <a:lnTo>
                    <a:pt x="1161" y="454"/>
                  </a:lnTo>
                  <a:lnTo>
                    <a:pt x="1168" y="454"/>
                  </a:lnTo>
                  <a:lnTo>
                    <a:pt x="1174" y="454"/>
                  </a:lnTo>
                  <a:lnTo>
                    <a:pt x="1180" y="454"/>
                  </a:lnTo>
                  <a:lnTo>
                    <a:pt x="1187" y="460"/>
                  </a:lnTo>
                  <a:lnTo>
                    <a:pt x="1193" y="454"/>
                  </a:lnTo>
                  <a:lnTo>
                    <a:pt x="1199" y="460"/>
                  </a:lnTo>
                  <a:lnTo>
                    <a:pt x="1206" y="460"/>
                  </a:lnTo>
                  <a:lnTo>
                    <a:pt x="1212" y="460"/>
                  </a:lnTo>
                  <a:lnTo>
                    <a:pt x="1219" y="460"/>
                  </a:lnTo>
                  <a:lnTo>
                    <a:pt x="1225" y="460"/>
                  </a:lnTo>
                  <a:lnTo>
                    <a:pt x="1231" y="460"/>
                  </a:lnTo>
                  <a:lnTo>
                    <a:pt x="1238" y="460"/>
                  </a:lnTo>
                  <a:lnTo>
                    <a:pt x="1244" y="460"/>
                  </a:lnTo>
                  <a:lnTo>
                    <a:pt x="1250" y="460"/>
                  </a:lnTo>
                  <a:lnTo>
                    <a:pt x="1257" y="460"/>
                  </a:lnTo>
                  <a:lnTo>
                    <a:pt x="1263" y="454"/>
                  </a:lnTo>
                  <a:lnTo>
                    <a:pt x="1270" y="447"/>
                  </a:lnTo>
                  <a:lnTo>
                    <a:pt x="1276" y="447"/>
                  </a:lnTo>
                  <a:lnTo>
                    <a:pt x="1282" y="441"/>
                  </a:lnTo>
                  <a:lnTo>
                    <a:pt x="1289" y="441"/>
                  </a:lnTo>
                  <a:lnTo>
                    <a:pt x="1295" y="441"/>
                  </a:lnTo>
                  <a:lnTo>
                    <a:pt x="1301" y="441"/>
                  </a:lnTo>
                  <a:lnTo>
                    <a:pt x="1308" y="447"/>
                  </a:lnTo>
                  <a:lnTo>
                    <a:pt x="1314" y="447"/>
                  </a:lnTo>
                  <a:lnTo>
                    <a:pt x="1321" y="454"/>
                  </a:lnTo>
                  <a:lnTo>
                    <a:pt x="1327" y="454"/>
                  </a:lnTo>
                  <a:lnTo>
                    <a:pt x="1333" y="454"/>
                  </a:lnTo>
                  <a:lnTo>
                    <a:pt x="1340" y="454"/>
                  </a:lnTo>
                  <a:lnTo>
                    <a:pt x="1346" y="454"/>
                  </a:lnTo>
                  <a:lnTo>
                    <a:pt x="1353" y="454"/>
                  </a:lnTo>
                  <a:lnTo>
                    <a:pt x="1359" y="454"/>
                  </a:lnTo>
                  <a:lnTo>
                    <a:pt x="1365" y="454"/>
                  </a:lnTo>
                  <a:lnTo>
                    <a:pt x="1372" y="454"/>
                  </a:lnTo>
                  <a:lnTo>
                    <a:pt x="1378" y="454"/>
                  </a:lnTo>
                  <a:lnTo>
                    <a:pt x="1384" y="454"/>
                  </a:lnTo>
                  <a:lnTo>
                    <a:pt x="1391" y="447"/>
                  </a:lnTo>
                  <a:lnTo>
                    <a:pt x="1397" y="447"/>
                  </a:lnTo>
                  <a:lnTo>
                    <a:pt x="1404" y="441"/>
                  </a:lnTo>
                  <a:lnTo>
                    <a:pt x="1410" y="434"/>
                  </a:lnTo>
                  <a:lnTo>
                    <a:pt x="1416" y="428"/>
                  </a:lnTo>
                  <a:lnTo>
                    <a:pt x="1423" y="422"/>
                  </a:lnTo>
                  <a:lnTo>
                    <a:pt x="1429" y="422"/>
                  </a:lnTo>
                  <a:lnTo>
                    <a:pt x="1435" y="422"/>
                  </a:lnTo>
                  <a:lnTo>
                    <a:pt x="1442" y="422"/>
                  </a:lnTo>
                  <a:lnTo>
                    <a:pt x="1448" y="422"/>
                  </a:lnTo>
                  <a:lnTo>
                    <a:pt x="1455" y="415"/>
                  </a:lnTo>
                  <a:lnTo>
                    <a:pt x="1461" y="415"/>
                  </a:lnTo>
                  <a:lnTo>
                    <a:pt x="1467" y="409"/>
                  </a:lnTo>
                  <a:lnTo>
                    <a:pt x="1474" y="415"/>
                  </a:lnTo>
                  <a:lnTo>
                    <a:pt x="1480" y="422"/>
                  </a:lnTo>
                  <a:lnTo>
                    <a:pt x="1486" y="428"/>
                  </a:lnTo>
                  <a:lnTo>
                    <a:pt x="1493" y="434"/>
                  </a:lnTo>
                  <a:lnTo>
                    <a:pt x="1499" y="434"/>
                  </a:lnTo>
                  <a:lnTo>
                    <a:pt x="1506" y="441"/>
                  </a:lnTo>
                  <a:lnTo>
                    <a:pt x="1512" y="447"/>
                  </a:lnTo>
                  <a:lnTo>
                    <a:pt x="1518" y="447"/>
                  </a:lnTo>
                  <a:lnTo>
                    <a:pt x="1525" y="447"/>
                  </a:lnTo>
                  <a:lnTo>
                    <a:pt x="1531" y="447"/>
                  </a:lnTo>
                  <a:lnTo>
                    <a:pt x="1537" y="447"/>
                  </a:lnTo>
                  <a:lnTo>
                    <a:pt x="1544" y="447"/>
                  </a:lnTo>
                  <a:lnTo>
                    <a:pt x="1550" y="447"/>
                  </a:lnTo>
                  <a:lnTo>
                    <a:pt x="1557" y="447"/>
                  </a:lnTo>
                  <a:lnTo>
                    <a:pt x="1563" y="447"/>
                  </a:lnTo>
                  <a:lnTo>
                    <a:pt x="1569" y="447"/>
                  </a:lnTo>
                  <a:lnTo>
                    <a:pt x="1576" y="441"/>
                  </a:lnTo>
                  <a:lnTo>
                    <a:pt x="1582" y="441"/>
                  </a:lnTo>
                  <a:lnTo>
                    <a:pt x="1589" y="441"/>
                  </a:lnTo>
                  <a:lnTo>
                    <a:pt x="1595" y="434"/>
                  </a:lnTo>
                  <a:lnTo>
                    <a:pt x="1601" y="434"/>
                  </a:lnTo>
                  <a:lnTo>
                    <a:pt x="1608" y="434"/>
                  </a:lnTo>
                  <a:lnTo>
                    <a:pt x="1614" y="434"/>
                  </a:lnTo>
                  <a:lnTo>
                    <a:pt x="1620" y="441"/>
                  </a:lnTo>
                  <a:lnTo>
                    <a:pt x="1627" y="441"/>
                  </a:lnTo>
                  <a:lnTo>
                    <a:pt x="1633" y="447"/>
                  </a:lnTo>
                  <a:lnTo>
                    <a:pt x="1640" y="447"/>
                  </a:lnTo>
                  <a:lnTo>
                    <a:pt x="1646" y="447"/>
                  </a:lnTo>
                  <a:lnTo>
                    <a:pt x="1652" y="447"/>
                  </a:lnTo>
                  <a:lnTo>
                    <a:pt x="1659" y="441"/>
                  </a:lnTo>
                  <a:lnTo>
                    <a:pt x="1665" y="441"/>
                  </a:lnTo>
                  <a:lnTo>
                    <a:pt x="1671" y="441"/>
                  </a:lnTo>
                  <a:lnTo>
                    <a:pt x="1678" y="441"/>
                  </a:lnTo>
                  <a:lnTo>
                    <a:pt x="1684" y="441"/>
                  </a:lnTo>
                  <a:lnTo>
                    <a:pt x="1691" y="434"/>
                  </a:lnTo>
                  <a:lnTo>
                    <a:pt x="1697" y="434"/>
                  </a:lnTo>
                  <a:lnTo>
                    <a:pt x="1703" y="428"/>
                  </a:lnTo>
                  <a:lnTo>
                    <a:pt x="1710" y="434"/>
                  </a:lnTo>
                  <a:lnTo>
                    <a:pt x="1716" y="434"/>
                  </a:lnTo>
                  <a:lnTo>
                    <a:pt x="1722" y="441"/>
                  </a:lnTo>
                  <a:lnTo>
                    <a:pt x="1729" y="447"/>
                  </a:lnTo>
                  <a:lnTo>
                    <a:pt x="1735" y="447"/>
                  </a:lnTo>
                  <a:lnTo>
                    <a:pt x="1742" y="441"/>
                  </a:lnTo>
                  <a:lnTo>
                    <a:pt x="1748" y="441"/>
                  </a:lnTo>
                  <a:lnTo>
                    <a:pt x="1754" y="441"/>
                  </a:lnTo>
                  <a:lnTo>
                    <a:pt x="1761" y="441"/>
                  </a:lnTo>
                  <a:lnTo>
                    <a:pt x="1767" y="441"/>
                  </a:lnTo>
                  <a:lnTo>
                    <a:pt x="1774" y="441"/>
                  </a:lnTo>
                  <a:lnTo>
                    <a:pt x="1780" y="447"/>
                  </a:lnTo>
                  <a:lnTo>
                    <a:pt x="1786" y="447"/>
                  </a:lnTo>
                  <a:lnTo>
                    <a:pt x="1793" y="454"/>
                  </a:lnTo>
                  <a:lnTo>
                    <a:pt x="1799" y="454"/>
                  </a:lnTo>
                  <a:lnTo>
                    <a:pt x="1805" y="454"/>
                  </a:lnTo>
                  <a:lnTo>
                    <a:pt x="1812" y="454"/>
                  </a:lnTo>
                  <a:lnTo>
                    <a:pt x="1818" y="454"/>
                  </a:lnTo>
                  <a:lnTo>
                    <a:pt x="1825" y="460"/>
                  </a:lnTo>
                  <a:lnTo>
                    <a:pt x="1831" y="454"/>
                  </a:lnTo>
                  <a:lnTo>
                    <a:pt x="1837" y="454"/>
                  </a:lnTo>
                  <a:lnTo>
                    <a:pt x="1844" y="454"/>
                  </a:lnTo>
                  <a:lnTo>
                    <a:pt x="1850" y="454"/>
                  </a:lnTo>
                  <a:lnTo>
                    <a:pt x="1856" y="460"/>
                  </a:lnTo>
                  <a:lnTo>
                    <a:pt x="1863" y="460"/>
                  </a:lnTo>
                  <a:lnTo>
                    <a:pt x="1869" y="460"/>
                  </a:lnTo>
                  <a:lnTo>
                    <a:pt x="1876" y="460"/>
                  </a:lnTo>
                  <a:lnTo>
                    <a:pt x="1882" y="460"/>
                  </a:lnTo>
                  <a:lnTo>
                    <a:pt x="1888" y="460"/>
                  </a:lnTo>
                  <a:lnTo>
                    <a:pt x="1895" y="460"/>
                  </a:lnTo>
                  <a:lnTo>
                    <a:pt x="1901" y="460"/>
                  </a:lnTo>
                  <a:lnTo>
                    <a:pt x="1907" y="454"/>
                  </a:lnTo>
                  <a:lnTo>
                    <a:pt x="1914" y="454"/>
                  </a:lnTo>
                  <a:lnTo>
                    <a:pt x="1920" y="454"/>
                  </a:lnTo>
                  <a:lnTo>
                    <a:pt x="1927" y="447"/>
                  </a:lnTo>
                  <a:lnTo>
                    <a:pt x="1933" y="447"/>
                  </a:lnTo>
                  <a:lnTo>
                    <a:pt x="1939" y="447"/>
                  </a:lnTo>
                  <a:lnTo>
                    <a:pt x="1946" y="447"/>
                  </a:lnTo>
                  <a:lnTo>
                    <a:pt x="1952" y="447"/>
                  </a:lnTo>
                  <a:lnTo>
                    <a:pt x="1958" y="447"/>
                  </a:lnTo>
                  <a:lnTo>
                    <a:pt x="1965" y="447"/>
                  </a:lnTo>
                  <a:lnTo>
                    <a:pt x="1971" y="454"/>
                  </a:lnTo>
                  <a:lnTo>
                    <a:pt x="1978" y="454"/>
                  </a:lnTo>
                  <a:lnTo>
                    <a:pt x="1984" y="454"/>
                  </a:lnTo>
                  <a:lnTo>
                    <a:pt x="1990" y="454"/>
                  </a:lnTo>
                  <a:lnTo>
                    <a:pt x="1997" y="454"/>
                  </a:lnTo>
                  <a:lnTo>
                    <a:pt x="2003" y="454"/>
                  </a:lnTo>
                  <a:lnTo>
                    <a:pt x="2010" y="454"/>
                  </a:lnTo>
                  <a:lnTo>
                    <a:pt x="2016" y="454"/>
                  </a:lnTo>
                  <a:lnTo>
                    <a:pt x="2022" y="454"/>
                  </a:lnTo>
                  <a:lnTo>
                    <a:pt x="2029" y="454"/>
                  </a:lnTo>
                  <a:lnTo>
                    <a:pt x="2035" y="454"/>
                  </a:lnTo>
                  <a:lnTo>
                    <a:pt x="2041" y="454"/>
                  </a:lnTo>
                  <a:lnTo>
                    <a:pt x="2048" y="454"/>
                  </a:lnTo>
                  <a:lnTo>
                    <a:pt x="2054" y="454"/>
                  </a:lnTo>
                  <a:lnTo>
                    <a:pt x="2061" y="454"/>
                  </a:lnTo>
                  <a:lnTo>
                    <a:pt x="2067" y="454"/>
                  </a:lnTo>
                  <a:lnTo>
                    <a:pt x="2073" y="454"/>
                  </a:lnTo>
                  <a:lnTo>
                    <a:pt x="2080" y="454"/>
                  </a:lnTo>
                  <a:lnTo>
                    <a:pt x="2086" y="454"/>
                  </a:lnTo>
                  <a:lnTo>
                    <a:pt x="2092" y="454"/>
                  </a:lnTo>
                  <a:lnTo>
                    <a:pt x="2099" y="454"/>
                  </a:lnTo>
                  <a:lnTo>
                    <a:pt x="2105" y="454"/>
                  </a:lnTo>
                  <a:lnTo>
                    <a:pt x="2112" y="454"/>
                  </a:lnTo>
                  <a:lnTo>
                    <a:pt x="2118" y="454"/>
                  </a:lnTo>
                  <a:lnTo>
                    <a:pt x="2124" y="454"/>
                  </a:lnTo>
                  <a:lnTo>
                    <a:pt x="2131" y="454"/>
                  </a:lnTo>
                  <a:lnTo>
                    <a:pt x="2137" y="454"/>
                  </a:lnTo>
                  <a:lnTo>
                    <a:pt x="2143" y="454"/>
                  </a:lnTo>
                  <a:lnTo>
                    <a:pt x="2150" y="454"/>
                  </a:lnTo>
                  <a:lnTo>
                    <a:pt x="2156" y="454"/>
                  </a:lnTo>
                  <a:lnTo>
                    <a:pt x="2163" y="454"/>
                  </a:lnTo>
                  <a:lnTo>
                    <a:pt x="2169" y="454"/>
                  </a:lnTo>
                  <a:lnTo>
                    <a:pt x="2175" y="454"/>
                  </a:lnTo>
                  <a:lnTo>
                    <a:pt x="2182" y="454"/>
                  </a:lnTo>
                  <a:lnTo>
                    <a:pt x="2188" y="454"/>
                  </a:lnTo>
                  <a:lnTo>
                    <a:pt x="2195" y="454"/>
                  </a:lnTo>
                  <a:lnTo>
                    <a:pt x="2201" y="460"/>
                  </a:lnTo>
                  <a:lnTo>
                    <a:pt x="2207" y="460"/>
                  </a:lnTo>
                  <a:lnTo>
                    <a:pt x="2214" y="460"/>
                  </a:lnTo>
                  <a:lnTo>
                    <a:pt x="2220" y="460"/>
                  </a:lnTo>
                  <a:lnTo>
                    <a:pt x="2226" y="460"/>
                  </a:lnTo>
                  <a:lnTo>
                    <a:pt x="2233" y="460"/>
                  </a:lnTo>
                  <a:lnTo>
                    <a:pt x="2239" y="454"/>
                  </a:lnTo>
                  <a:lnTo>
                    <a:pt x="2246" y="454"/>
                  </a:lnTo>
                  <a:lnTo>
                    <a:pt x="2252" y="454"/>
                  </a:lnTo>
                  <a:lnTo>
                    <a:pt x="2258" y="454"/>
                  </a:lnTo>
                  <a:lnTo>
                    <a:pt x="2265" y="454"/>
                  </a:lnTo>
                  <a:lnTo>
                    <a:pt x="2271" y="454"/>
                  </a:lnTo>
                  <a:lnTo>
                    <a:pt x="2277" y="454"/>
                  </a:lnTo>
                  <a:lnTo>
                    <a:pt x="2284" y="454"/>
                  </a:lnTo>
                  <a:lnTo>
                    <a:pt x="2290" y="454"/>
                  </a:lnTo>
                  <a:lnTo>
                    <a:pt x="2297" y="454"/>
                  </a:lnTo>
                  <a:lnTo>
                    <a:pt x="2303" y="454"/>
                  </a:lnTo>
                  <a:lnTo>
                    <a:pt x="2309" y="454"/>
                  </a:lnTo>
                  <a:lnTo>
                    <a:pt x="2316" y="460"/>
                  </a:lnTo>
                  <a:lnTo>
                    <a:pt x="2322" y="454"/>
                  </a:lnTo>
                  <a:lnTo>
                    <a:pt x="2328" y="454"/>
                  </a:lnTo>
                  <a:lnTo>
                    <a:pt x="2335" y="454"/>
                  </a:lnTo>
                  <a:lnTo>
                    <a:pt x="2341" y="454"/>
                  </a:lnTo>
                  <a:lnTo>
                    <a:pt x="2348" y="454"/>
                  </a:lnTo>
                  <a:lnTo>
                    <a:pt x="2354" y="454"/>
                  </a:lnTo>
                  <a:lnTo>
                    <a:pt x="2360" y="454"/>
                  </a:lnTo>
                  <a:lnTo>
                    <a:pt x="2367" y="454"/>
                  </a:lnTo>
                  <a:lnTo>
                    <a:pt x="2373" y="454"/>
                  </a:lnTo>
                  <a:lnTo>
                    <a:pt x="2379" y="454"/>
                  </a:lnTo>
                  <a:lnTo>
                    <a:pt x="2386" y="454"/>
                  </a:lnTo>
                  <a:lnTo>
                    <a:pt x="2392" y="454"/>
                  </a:lnTo>
                  <a:lnTo>
                    <a:pt x="2399" y="454"/>
                  </a:lnTo>
                  <a:lnTo>
                    <a:pt x="2405" y="454"/>
                  </a:lnTo>
                  <a:lnTo>
                    <a:pt x="2411" y="454"/>
                  </a:lnTo>
                  <a:lnTo>
                    <a:pt x="2418" y="454"/>
                  </a:lnTo>
                  <a:lnTo>
                    <a:pt x="2424" y="454"/>
                  </a:lnTo>
                  <a:lnTo>
                    <a:pt x="2431" y="454"/>
                  </a:lnTo>
                  <a:lnTo>
                    <a:pt x="2437" y="454"/>
                  </a:lnTo>
                  <a:lnTo>
                    <a:pt x="2443" y="454"/>
                  </a:lnTo>
                  <a:lnTo>
                    <a:pt x="2450" y="454"/>
                  </a:lnTo>
                  <a:lnTo>
                    <a:pt x="2456" y="454"/>
                  </a:lnTo>
                  <a:lnTo>
                    <a:pt x="2462" y="454"/>
                  </a:lnTo>
                  <a:lnTo>
                    <a:pt x="2469" y="454"/>
                  </a:lnTo>
                  <a:lnTo>
                    <a:pt x="2475" y="454"/>
                  </a:lnTo>
                  <a:lnTo>
                    <a:pt x="2482" y="454"/>
                  </a:lnTo>
                  <a:lnTo>
                    <a:pt x="2488" y="454"/>
                  </a:lnTo>
                  <a:lnTo>
                    <a:pt x="2494" y="454"/>
                  </a:lnTo>
                  <a:lnTo>
                    <a:pt x="2501" y="454"/>
                  </a:lnTo>
                  <a:lnTo>
                    <a:pt x="2507" y="454"/>
                  </a:lnTo>
                  <a:lnTo>
                    <a:pt x="2513" y="454"/>
                  </a:lnTo>
                  <a:lnTo>
                    <a:pt x="2520" y="454"/>
                  </a:lnTo>
                  <a:lnTo>
                    <a:pt x="2526" y="454"/>
                  </a:lnTo>
                  <a:lnTo>
                    <a:pt x="2533" y="454"/>
                  </a:lnTo>
                  <a:lnTo>
                    <a:pt x="2539" y="454"/>
                  </a:lnTo>
                  <a:lnTo>
                    <a:pt x="2545" y="454"/>
                  </a:lnTo>
                  <a:lnTo>
                    <a:pt x="2552" y="454"/>
                  </a:lnTo>
                  <a:lnTo>
                    <a:pt x="2558" y="454"/>
                  </a:lnTo>
                  <a:lnTo>
                    <a:pt x="2564" y="454"/>
                  </a:lnTo>
                  <a:lnTo>
                    <a:pt x="2571" y="454"/>
                  </a:lnTo>
                  <a:lnTo>
                    <a:pt x="2577" y="454"/>
                  </a:lnTo>
                  <a:lnTo>
                    <a:pt x="2584" y="454"/>
                  </a:lnTo>
                  <a:lnTo>
                    <a:pt x="2590" y="447"/>
                  </a:lnTo>
                  <a:lnTo>
                    <a:pt x="2596" y="447"/>
                  </a:lnTo>
                  <a:lnTo>
                    <a:pt x="2603" y="447"/>
                  </a:lnTo>
                  <a:lnTo>
                    <a:pt x="2609" y="447"/>
                  </a:lnTo>
                  <a:lnTo>
                    <a:pt x="2615" y="447"/>
                  </a:lnTo>
                  <a:lnTo>
                    <a:pt x="2622" y="454"/>
                  </a:lnTo>
                  <a:lnTo>
                    <a:pt x="2628" y="447"/>
                  </a:lnTo>
                  <a:lnTo>
                    <a:pt x="2635" y="447"/>
                  </a:lnTo>
                  <a:lnTo>
                    <a:pt x="2641" y="447"/>
                  </a:lnTo>
                  <a:lnTo>
                    <a:pt x="2647" y="447"/>
                  </a:lnTo>
                  <a:lnTo>
                    <a:pt x="2654" y="447"/>
                  </a:lnTo>
                  <a:lnTo>
                    <a:pt x="2660" y="447"/>
                  </a:lnTo>
                  <a:lnTo>
                    <a:pt x="2667" y="447"/>
                  </a:lnTo>
                  <a:lnTo>
                    <a:pt x="2673" y="447"/>
                  </a:lnTo>
                  <a:lnTo>
                    <a:pt x="2679" y="441"/>
                  </a:lnTo>
                  <a:lnTo>
                    <a:pt x="2686" y="441"/>
                  </a:lnTo>
                  <a:lnTo>
                    <a:pt x="2692" y="441"/>
                  </a:lnTo>
                  <a:lnTo>
                    <a:pt x="2698" y="434"/>
                  </a:lnTo>
                  <a:lnTo>
                    <a:pt x="2705" y="434"/>
                  </a:lnTo>
                  <a:lnTo>
                    <a:pt x="2711" y="428"/>
                  </a:lnTo>
                  <a:lnTo>
                    <a:pt x="2718" y="428"/>
                  </a:lnTo>
                  <a:lnTo>
                    <a:pt x="2724" y="428"/>
                  </a:lnTo>
                  <a:lnTo>
                    <a:pt x="2730" y="428"/>
                  </a:lnTo>
                  <a:lnTo>
                    <a:pt x="2737" y="434"/>
                  </a:lnTo>
                  <a:lnTo>
                    <a:pt x="2743" y="434"/>
                  </a:lnTo>
                  <a:lnTo>
                    <a:pt x="2749" y="441"/>
                  </a:lnTo>
                  <a:lnTo>
                    <a:pt x="2756" y="441"/>
                  </a:lnTo>
                  <a:lnTo>
                    <a:pt x="2762" y="441"/>
                  </a:lnTo>
                  <a:lnTo>
                    <a:pt x="2769" y="441"/>
                  </a:lnTo>
                  <a:lnTo>
                    <a:pt x="2775" y="441"/>
                  </a:lnTo>
                  <a:lnTo>
                    <a:pt x="2781" y="441"/>
                  </a:lnTo>
                  <a:lnTo>
                    <a:pt x="2788" y="441"/>
                  </a:lnTo>
                  <a:lnTo>
                    <a:pt x="2794" y="441"/>
                  </a:lnTo>
                  <a:lnTo>
                    <a:pt x="2800" y="441"/>
                  </a:lnTo>
                  <a:lnTo>
                    <a:pt x="2807" y="441"/>
                  </a:lnTo>
                  <a:lnTo>
                    <a:pt x="2813" y="441"/>
                  </a:lnTo>
                  <a:lnTo>
                    <a:pt x="2820" y="441"/>
                  </a:lnTo>
                  <a:lnTo>
                    <a:pt x="2826" y="441"/>
                  </a:lnTo>
                  <a:lnTo>
                    <a:pt x="2832" y="441"/>
                  </a:lnTo>
                  <a:lnTo>
                    <a:pt x="2839" y="441"/>
                  </a:lnTo>
                  <a:lnTo>
                    <a:pt x="2845" y="441"/>
                  </a:lnTo>
                  <a:lnTo>
                    <a:pt x="2852" y="441"/>
                  </a:lnTo>
                  <a:lnTo>
                    <a:pt x="2858" y="441"/>
                  </a:lnTo>
                  <a:lnTo>
                    <a:pt x="2864" y="441"/>
                  </a:lnTo>
                  <a:lnTo>
                    <a:pt x="2871" y="441"/>
                  </a:lnTo>
                  <a:lnTo>
                    <a:pt x="2877" y="441"/>
                  </a:lnTo>
                  <a:lnTo>
                    <a:pt x="2883" y="447"/>
                  </a:lnTo>
                  <a:lnTo>
                    <a:pt x="2890" y="441"/>
                  </a:lnTo>
                  <a:lnTo>
                    <a:pt x="2896" y="441"/>
                  </a:lnTo>
                  <a:lnTo>
                    <a:pt x="2903" y="441"/>
                  </a:lnTo>
                  <a:lnTo>
                    <a:pt x="2909" y="441"/>
                  </a:lnTo>
                  <a:lnTo>
                    <a:pt x="2915" y="447"/>
                  </a:lnTo>
                  <a:lnTo>
                    <a:pt x="2922" y="441"/>
                  </a:lnTo>
                  <a:lnTo>
                    <a:pt x="2928" y="441"/>
                  </a:lnTo>
                  <a:lnTo>
                    <a:pt x="2934" y="441"/>
                  </a:lnTo>
                  <a:lnTo>
                    <a:pt x="2941" y="441"/>
                  </a:lnTo>
                  <a:lnTo>
                    <a:pt x="2947" y="441"/>
                  </a:lnTo>
                  <a:lnTo>
                    <a:pt x="2954" y="441"/>
                  </a:lnTo>
                  <a:lnTo>
                    <a:pt x="2960" y="441"/>
                  </a:lnTo>
                  <a:lnTo>
                    <a:pt x="2966" y="441"/>
                  </a:lnTo>
                  <a:lnTo>
                    <a:pt x="2973" y="441"/>
                  </a:lnTo>
                  <a:lnTo>
                    <a:pt x="2979" y="441"/>
                  </a:lnTo>
                  <a:lnTo>
                    <a:pt x="2985" y="441"/>
                  </a:lnTo>
                  <a:lnTo>
                    <a:pt x="2992" y="441"/>
                  </a:lnTo>
                  <a:lnTo>
                    <a:pt x="2998" y="441"/>
                  </a:lnTo>
                  <a:lnTo>
                    <a:pt x="3005" y="441"/>
                  </a:lnTo>
                  <a:lnTo>
                    <a:pt x="3011" y="441"/>
                  </a:lnTo>
                  <a:lnTo>
                    <a:pt x="3017" y="441"/>
                  </a:lnTo>
                  <a:lnTo>
                    <a:pt x="3024" y="441"/>
                  </a:lnTo>
                  <a:lnTo>
                    <a:pt x="3030" y="441"/>
                  </a:lnTo>
                  <a:lnTo>
                    <a:pt x="3036" y="441"/>
                  </a:lnTo>
                  <a:lnTo>
                    <a:pt x="3043" y="441"/>
                  </a:lnTo>
                  <a:lnTo>
                    <a:pt x="3049" y="441"/>
                  </a:lnTo>
                  <a:lnTo>
                    <a:pt x="3056" y="441"/>
                  </a:lnTo>
                  <a:lnTo>
                    <a:pt x="3062" y="441"/>
                  </a:lnTo>
                  <a:lnTo>
                    <a:pt x="3068" y="441"/>
                  </a:lnTo>
                  <a:lnTo>
                    <a:pt x="3075" y="441"/>
                  </a:lnTo>
                  <a:lnTo>
                    <a:pt x="3081" y="441"/>
                  </a:lnTo>
                  <a:lnTo>
                    <a:pt x="3088" y="441"/>
                  </a:lnTo>
                  <a:lnTo>
                    <a:pt x="3094" y="441"/>
                  </a:lnTo>
                  <a:lnTo>
                    <a:pt x="3100" y="441"/>
                  </a:lnTo>
                  <a:lnTo>
                    <a:pt x="3107" y="441"/>
                  </a:lnTo>
                  <a:lnTo>
                    <a:pt x="3113" y="441"/>
                  </a:lnTo>
                  <a:lnTo>
                    <a:pt x="3119" y="441"/>
                  </a:lnTo>
                  <a:lnTo>
                    <a:pt x="3126" y="441"/>
                  </a:lnTo>
                  <a:lnTo>
                    <a:pt x="3132" y="441"/>
                  </a:lnTo>
                  <a:lnTo>
                    <a:pt x="3139" y="441"/>
                  </a:lnTo>
                  <a:lnTo>
                    <a:pt x="3145" y="441"/>
                  </a:lnTo>
                  <a:lnTo>
                    <a:pt x="3151" y="441"/>
                  </a:lnTo>
                  <a:lnTo>
                    <a:pt x="3158" y="441"/>
                  </a:lnTo>
                  <a:lnTo>
                    <a:pt x="3164" y="441"/>
                  </a:lnTo>
                  <a:lnTo>
                    <a:pt x="3170" y="441"/>
                  </a:lnTo>
                  <a:lnTo>
                    <a:pt x="3177" y="441"/>
                  </a:lnTo>
                  <a:lnTo>
                    <a:pt x="3183" y="441"/>
                  </a:lnTo>
                  <a:lnTo>
                    <a:pt x="3190" y="441"/>
                  </a:lnTo>
                  <a:lnTo>
                    <a:pt x="3196" y="441"/>
                  </a:lnTo>
                  <a:lnTo>
                    <a:pt x="3202" y="441"/>
                  </a:lnTo>
                  <a:lnTo>
                    <a:pt x="3209" y="434"/>
                  </a:lnTo>
                  <a:lnTo>
                    <a:pt x="3215" y="434"/>
                  </a:lnTo>
                  <a:lnTo>
                    <a:pt x="3221" y="434"/>
                  </a:lnTo>
                  <a:lnTo>
                    <a:pt x="3228" y="434"/>
                  </a:lnTo>
                  <a:lnTo>
                    <a:pt x="3234" y="434"/>
                  </a:lnTo>
                  <a:lnTo>
                    <a:pt x="3241" y="434"/>
                  </a:lnTo>
                  <a:lnTo>
                    <a:pt x="3247" y="434"/>
                  </a:lnTo>
                  <a:lnTo>
                    <a:pt x="3253" y="434"/>
                  </a:lnTo>
                  <a:lnTo>
                    <a:pt x="3260" y="434"/>
                  </a:lnTo>
                  <a:lnTo>
                    <a:pt x="3266" y="434"/>
                  </a:lnTo>
                  <a:lnTo>
                    <a:pt x="3273" y="434"/>
                  </a:lnTo>
                  <a:lnTo>
                    <a:pt x="3279" y="434"/>
                  </a:lnTo>
                  <a:lnTo>
                    <a:pt x="3285" y="434"/>
                  </a:lnTo>
                  <a:lnTo>
                    <a:pt x="3292" y="441"/>
                  </a:lnTo>
                  <a:lnTo>
                    <a:pt x="3298" y="441"/>
                  </a:lnTo>
                  <a:lnTo>
                    <a:pt x="3304" y="434"/>
                  </a:lnTo>
                  <a:lnTo>
                    <a:pt x="3311" y="434"/>
                  </a:lnTo>
                  <a:lnTo>
                    <a:pt x="3317" y="434"/>
                  </a:lnTo>
                  <a:lnTo>
                    <a:pt x="3324" y="434"/>
                  </a:lnTo>
                  <a:lnTo>
                    <a:pt x="3330" y="434"/>
                  </a:lnTo>
                  <a:lnTo>
                    <a:pt x="3336" y="434"/>
                  </a:lnTo>
                  <a:lnTo>
                    <a:pt x="3343" y="434"/>
                  </a:lnTo>
                  <a:lnTo>
                    <a:pt x="3349" y="441"/>
                  </a:lnTo>
                  <a:lnTo>
                    <a:pt x="3355" y="434"/>
                  </a:lnTo>
                  <a:lnTo>
                    <a:pt x="3362" y="434"/>
                  </a:lnTo>
                  <a:lnTo>
                    <a:pt x="3368" y="434"/>
                  </a:lnTo>
                  <a:lnTo>
                    <a:pt x="3375" y="434"/>
                  </a:lnTo>
                  <a:lnTo>
                    <a:pt x="3381" y="434"/>
                  </a:lnTo>
                  <a:lnTo>
                    <a:pt x="3387" y="434"/>
                  </a:lnTo>
                  <a:lnTo>
                    <a:pt x="3394" y="434"/>
                  </a:lnTo>
                  <a:lnTo>
                    <a:pt x="3400" y="434"/>
                  </a:lnTo>
                  <a:lnTo>
                    <a:pt x="3406" y="434"/>
                  </a:lnTo>
                  <a:lnTo>
                    <a:pt x="3413" y="434"/>
                  </a:lnTo>
                  <a:lnTo>
                    <a:pt x="3419" y="434"/>
                  </a:lnTo>
                  <a:lnTo>
                    <a:pt x="3426" y="434"/>
                  </a:lnTo>
                  <a:lnTo>
                    <a:pt x="3432" y="434"/>
                  </a:lnTo>
                  <a:lnTo>
                    <a:pt x="3438" y="434"/>
                  </a:lnTo>
                  <a:lnTo>
                    <a:pt x="3445" y="434"/>
                  </a:lnTo>
                  <a:lnTo>
                    <a:pt x="3451" y="434"/>
                  </a:lnTo>
                  <a:lnTo>
                    <a:pt x="3457" y="434"/>
                  </a:lnTo>
                  <a:lnTo>
                    <a:pt x="3464" y="434"/>
                  </a:lnTo>
                  <a:lnTo>
                    <a:pt x="3470" y="434"/>
                  </a:lnTo>
                  <a:lnTo>
                    <a:pt x="3477" y="434"/>
                  </a:lnTo>
                  <a:lnTo>
                    <a:pt x="3483" y="434"/>
                  </a:lnTo>
                  <a:lnTo>
                    <a:pt x="3489" y="434"/>
                  </a:lnTo>
                  <a:lnTo>
                    <a:pt x="3496" y="434"/>
                  </a:lnTo>
                  <a:lnTo>
                    <a:pt x="3502" y="434"/>
                  </a:lnTo>
                  <a:lnTo>
                    <a:pt x="3509" y="434"/>
                  </a:lnTo>
                  <a:lnTo>
                    <a:pt x="3515" y="434"/>
                  </a:lnTo>
                  <a:lnTo>
                    <a:pt x="3521" y="434"/>
                  </a:lnTo>
                  <a:lnTo>
                    <a:pt x="3528" y="434"/>
                  </a:lnTo>
                  <a:lnTo>
                    <a:pt x="3534" y="434"/>
                  </a:lnTo>
                  <a:lnTo>
                    <a:pt x="3540" y="434"/>
                  </a:lnTo>
                  <a:lnTo>
                    <a:pt x="3547" y="434"/>
                  </a:lnTo>
                  <a:lnTo>
                    <a:pt x="3553" y="434"/>
                  </a:lnTo>
                  <a:lnTo>
                    <a:pt x="3560" y="434"/>
                  </a:lnTo>
                  <a:lnTo>
                    <a:pt x="3566" y="434"/>
                  </a:lnTo>
                  <a:lnTo>
                    <a:pt x="3572" y="434"/>
                  </a:lnTo>
                  <a:lnTo>
                    <a:pt x="3579" y="434"/>
                  </a:lnTo>
                  <a:lnTo>
                    <a:pt x="3585" y="434"/>
                  </a:lnTo>
                  <a:lnTo>
                    <a:pt x="3591" y="434"/>
                  </a:lnTo>
                  <a:lnTo>
                    <a:pt x="3598" y="434"/>
                  </a:lnTo>
                  <a:lnTo>
                    <a:pt x="3604" y="434"/>
                  </a:lnTo>
                  <a:lnTo>
                    <a:pt x="3611" y="434"/>
                  </a:lnTo>
                  <a:lnTo>
                    <a:pt x="3617" y="434"/>
                  </a:lnTo>
                  <a:lnTo>
                    <a:pt x="3623" y="434"/>
                  </a:lnTo>
                  <a:lnTo>
                    <a:pt x="3630" y="434"/>
                  </a:lnTo>
                  <a:lnTo>
                    <a:pt x="3636" y="434"/>
                  </a:lnTo>
                  <a:lnTo>
                    <a:pt x="3642" y="434"/>
                  </a:lnTo>
                  <a:lnTo>
                    <a:pt x="3649" y="434"/>
                  </a:lnTo>
                  <a:lnTo>
                    <a:pt x="3655" y="434"/>
                  </a:lnTo>
                  <a:lnTo>
                    <a:pt x="3662" y="434"/>
                  </a:lnTo>
                  <a:lnTo>
                    <a:pt x="3668" y="434"/>
                  </a:lnTo>
                  <a:lnTo>
                    <a:pt x="3674" y="434"/>
                  </a:lnTo>
                  <a:lnTo>
                    <a:pt x="3681" y="434"/>
                  </a:lnTo>
                  <a:lnTo>
                    <a:pt x="3687" y="434"/>
                  </a:lnTo>
                  <a:lnTo>
                    <a:pt x="3694" y="434"/>
                  </a:lnTo>
                  <a:lnTo>
                    <a:pt x="3700" y="434"/>
                  </a:lnTo>
                  <a:lnTo>
                    <a:pt x="3706" y="434"/>
                  </a:lnTo>
                  <a:lnTo>
                    <a:pt x="3713" y="434"/>
                  </a:lnTo>
                  <a:lnTo>
                    <a:pt x="3719" y="434"/>
                  </a:lnTo>
                  <a:lnTo>
                    <a:pt x="3725" y="434"/>
                  </a:lnTo>
                  <a:lnTo>
                    <a:pt x="3732" y="434"/>
                  </a:lnTo>
                  <a:lnTo>
                    <a:pt x="3738" y="434"/>
                  </a:lnTo>
                  <a:lnTo>
                    <a:pt x="3745" y="434"/>
                  </a:lnTo>
                  <a:lnTo>
                    <a:pt x="3751" y="434"/>
                  </a:lnTo>
                  <a:lnTo>
                    <a:pt x="3757" y="428"/>
                  </a:lnTo>
                  <a:lnTo>
                    <a:pt x="3764" y="428"/>
                  </a:lnTo>
                  <a:lnTo>
                    <a:pt x="3770" y="428"/>
                  </a:lnTo>
                  <a:lnTo>
                    <a:pt x="3776" y="434"/>
                  </a:lnTo>
                  <a:lnTo>
                    <a:pt x="3783" y="434"/>
                  </a:lnTo>
                  <a:lnTo>
                    <a:pt x="3789" y="428"/>
                  </a:lnTo>
                  <a:lnTo>
                    <a:pt x="3796" y="428"/>
                  </a:lnTo>
                  <a:lnTo>
                    <a:pt x="3802" y="428"/>
                  </a:lnTo>
                  <a:lnTo>
                    <a:pt x="3808" y="428"/>
                  </a:lnTo>
                  <a:lnTo>
                    <a:pt x="3815" y="428"/>
                  </a:lnTo>
                  <a:lnTo>
                    <a:pt x="3821" y="428"/>
                  </a:lnTo>
                  <a:lnTo>
                    <a:pt x="3827" y="428"/>
                  </a:lnTo>
                  <a:lnTo>
                    <a:pt x="3834" y="428"/>
                  </a:lnTo>
                  <a:lnTo>
                    <a:pt x="3840" y="428"/>
                  </a:lnTo>
                  <a:lnTo>
                    <a:pt x="3847" y="428"/>
                  </a:lnTo>
                  <a:lnTo>
                    <a:pt x="3853" y="428"/>
                  </a:lnTo>
                  <a:lnTo>
                    <a:pt x="3859" y="428"/>
                  </a:lnTo>
                  <a:lnTo>
                    <a:pt x="3866" y="428"/>
                  </a:lnTo>
                  <a:lnTo>
                    <a:pt x="3872" y="428"/>
                  </a:lnTo>
                  <a:lnTo>
                    <a:pt x="3878" y="428"/>
                  </a:lnTo>
                  <a:lnTo>
                    <a:pt x="3885" y="428"/>
                  </a:lnTo>
                  <a:lnTo>
                    <a:pt x="3891" y="428"/>
                  </a:lnTo>
                  <a:lnTo>
                    <a:pt x="3898" y="428"/>
                  </a:lnTo>
                  <a:lnTo>
                    <a:pt x="3904" y="428"/>
                  </a:lnTo>
                  <a:lnTo>
                    <a:pt x="3910" y="428"/>
                  </a:lnTo>
                  <a:lnTo>
                    <a:pt x="3917" y="428"/>
                  </a:lnTo>
                  <a:lnTo>
                    <a:pt x="3923" y="428"/>
                  </a:lnTo>
                  <a:lnTo>
                    <a:pt x="3930" y="428"/>
                  </a:lnTo>
                  <a:lnTo>
                    <a:pt x="3936" y="428"/>
                  </a:lnTo>
                  <a:lnTo>
                    <a:pt x="3942" y="428"/>
                  </a:lnTo>
                  <a:lnTo>
                    <a:pt x="3949" y="428"/>
                  </a:lnTo>
                  <a:lnTo>
                    <a:pt x="3955" y="428"/>
                  </a:lnTo>
                  <a:lnTo>
                    <a:pt x="3961" y="428"/>
                  </a:lnTo>
                  <a:lnTo>
                    <a:pt x="3968" y="428"/>
                  </a:lnTo>
                  <a:lnTo>
                    <a:pt x="3974" y="428"/>
                  </a:lnTo>
                  <a:lnTo>
                    <a:pt x="3981" y="428"/>
                  </a:lnTo>
                  <a:lnTo>
                    <a:pt x="3987" y="428"/>
                  </a:lnTo>
                  <a:lnTo>
                    <a:pt x="3993" y="428"/>
                  </a:lnTo>
                  <a:lnTo>
                    <a:pt x="4000" y="428"/>
                  </a:lnTo>
                  <a:lnTo>
                    <a:pt x="4006" y="428"/>
                  </a:lnTo>
                  <a:lnTo>
                    <a:pt x="4012" y="428"/>
                  </a:lnTo>
                  <a:lnTo>
                    <a:pt x="4019" y="428"/>
                  </a:lnTo>
                </a:path>
              </a:pathLst>
            </a:custGeom>
            <a:noFill/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800"/>
            </a:p>
          </p:txBody>
        </p:sp>
      </p:grpSp>
      <p:sp>
        <p:nvSpPr>
          <p:cNvPr id="445" name="Text Box 100"/>
          <p:cNvSpPr txBox="1">
            <a:spLocks noChangeArrowheads="1"/>
          </p:cNvSpPr>
          <p:nvPr/>
        </p:nvSpPr>
        <p:spPr bwMode="auto">
          <a:xfrm>
            <a:off x="4838700" y="3335179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/>
              <a:t>PA-33R + </a:t>
            </a:r>
            <a:r>
              <a:rPr lang="en-US" sz="1000" dirty="0" smtClean="0"/>
              <a:t>33-mer</a:t>
            </a:r>
            <a:endParaRPr lang="en-US" sz="1000" dirty="0"/>
          </a:p>
        </p:txBody>
      </p:sp>
      <p:grpSp>
        <p:nvGrpSpPr>
          <p:cNvPr id="455" name="454 Grupo"/>
          <p:cNvGrpSpPr/>
          <p:nvPr/>
        </p:nvGrpSpPr>
        <p:grpSpPr>
          <a:xfrm>
            <a:off x="5867400" y="5925979"/>
            <a:ext cx="906991" cy="551021"/>
            <a:chOff x="762000" y="5791200"/>
            <a:chExt cx="906991" cy="551021"/>
          </a:xfrm>
        </p:grpSpPr>
        <p:cxnSp>
          <p:nvCxnSpPr>
            <p:cNvPr id="448" name="447 Conector recto"/>
            <p:cNvCxnSpPr/>
            <p:nvPr/>
          </p:nvCxnSpPr>
          <p:spPr>
            <a:xfrm>
              <a:off x="762000" y="6096000"/>
              <a:ext cx="22860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448 Conector recto"/>
            <p:cNvCxnSpPr/>
            <p:nvPr/>
          </p:nvCxnSpPr>
          <p:spPr>
            <a:xfrm>
              <a:off x="762000" y="5943600"/>
              <a:ext cx="22860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449 Conector recto"/>
            <p:cNvCxnSpPr/>
            <p:nvPr/>
          </p:nvCxnSpPr>
          <p:spPr>
            <a:xfrm>
              <a:off x="762000" y="6248400"/>
              <a:ext cx="2286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1" name="450 CuadroTexto"/>
            <p:cNvSpPr txBox="1"/>
            <p:nvPr/>
          </p:nvSpPr>
          <p:spPr>
            <a:xfrm>
              <a:off x="990600" y="57912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0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453" name="452 CuadroTexto"/>
            <p:cNvSpPr txBox="1"/>
            <p:nvPr/>
          </p:nvSpPr>
          <p:spPr>
            <a:xfrm>
              <a:off x="990600" y="59436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2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  <p:sp>
          <p:nvSpPr>
            <p:cNvPr id="454" name="453 CuadroTexto"/>
            <p:cNvSpPr txBox="1"/>
            <p:nvPr/>
          </p:nvSpPr>
          <p:spPr>
            <a:xfrm>
              <a:off x="990600" y="6096000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5 </a:t>
              </a:r>
              <a:r>
                <a:rPr lang="en-US" sz="1000" dirty="0" err="1" smtClean="0"/>
                <a:t>hr</a:t>
              </a:r>
              <a:endParaRPr lang="en-US" sz="1000" dirty="0"/>
            </a:p>
          </p:txBody>
        </p:sp>
      </p:grpSp>
      <p:sp>
        <p:nvSpPr>
          <p:cNvPr id="446" name="357 CuadroTexto"/>
          <p:cNvSpPr txBox="1"/>
          <p:nvPr/>
        </p:nvSpPr>
        <p:spPr>
          <a:xfrm>
            <a:off x="304800" y="5826204"/>
            <a:ext cx="56388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Supplemental Figure 2C</a:t>
            </a:r>
            <a:r>
              <a:rPr lang="en-US" sz="1100" dirty="0" smtClean="0"/>
              <a:t>. Degradation of the 33-mer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peptide by strains from group IV and V.  Strains PA-1b, PA-2b (group IV), PA-90R and PA-33R (group V) were suspended in saliva ion buffer to an OD</a:t>
            </a:r>
            <a:r>
              <a:rPr lang="en-US" sz="1100" baseline="-25000" dirty="0" smtClean="0"/>
              <a:t>620</a:t>
            </a:r>
            <a:r>
              <a:rPr lang="en-US" sz="1100" dirty="0" smtClean="0"/>
              <a:t> 1.2.  </a:t>
            </a:r>
            <a:r>
              <a:rPr lang="en-US" sz="1100" dirty="0" err="1" smtClean="0"/>
              <a:t>Gliadin</a:t>
            </a:r>
            <a:r>
              <a:rPr lang="en-US" sz="1100" dirty="0" smtClean="0"/>
              <a:t> peptide was added to a final </a:t>
            </a:r>
            <a:r>
              <a:rPr lang="en-US" sz="1100" dirty="0" err="1" smtClean="0"/>
              <a:t>concenteration</a:t>
            </a:r>
            <a:r>
              <a:rPr lang="en-US" sz="1100" dirty="0" smtClean="0"/>
              <a:t> of 250 µg/ml. After 0, 2h and 5h, 100 µl aliquots were removed, boiled, mixed with 0.1% TFA (buffer A) and subjected to RP-HPLC. Red trace: sample removed at t=0; green trace: sample removed at t=2h; blue trace: sample taken at t=5h. Note the absence of degradation by strains PA-1b and -2b, and the rapid degradation of the 33-mer peptide by strains PA-90R and PA-33R.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3488</TotalTime>
  <Words>2583</Words>
  <Application>Microsoft Office PowerPoint</Application>
  <PresentationFormat>On-screen Show (4:3)</PresentationFormat>
  <Paragraphs>1042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LAURA</dc:creator>
  <cp:lastModifiedBy>Helmerhorst, Eva J</cp:lastModifiedBy>
  <cp:revision>69</cp:revision>
  <cp:lastPrinted>2012-06-22T17:20:16Z</cp:lastPrinted>
  <dcterms:created xsi:type="dcterms:W3CDTF">2011-06-17T18:57:26Z</dcterms:created>
  <dcterms:modified xsi:type="dcterms:W3CDTF">2012-07-27T22:49:52Z</dcterms:modified>
</cp:coreProperties>
</file>