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Arial Unicode MS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241DCF0E-B43B-426A-8A53-3CEDB65BD94B}" type="slidenum">
              <a:rPr lang="en-US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02A59E-C8AB-4724-810A-05184B4AA421}" type="slidenum">
              <a:rPr lang="en-US"/>
              <a:pPr/>
              <a:t>1</a:t>
            </a:fld>
            <a:endParaRPr lang="en-US"/>
          </a:p>
        </p:txBody>
      </p:sp>
      <p:sp>
        <p:nvSpPr>
          <p:cNvPr id="40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5/30/13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C974F05-F4DE-4A69-B709-132155711727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5/30/13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3043A6A-3323-4D0D-8564-C2657226F859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5/30/13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23C5F08-0C17-4092-94AC-45262A3BBC10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2013" cy="3635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5/30/13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>
          <a:xfrm>
            <a:off x="6553200" y="6356350"/>
            <a:ext cx="2132013" cy="363538"/>
          </a:xfrm>
        </p:spPr>
        <p:txBody>
          <a:bodyPr/>
          <a:lstStyle>
            <a:lvl1pPr>
              <a:defRPr/>
            </a:lvl1pPr>
          </a:lstStyle>
          <a:p>
            <a:fld id="{0C7DF9D4-1AA2-4C74-98CE-EFAC607A3FFE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5/30/13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8F58DE7-55F3-4A8E-9DAC-6200F6408771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5/30/13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652C575-5892-46CD-A125-48E753D4498E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5/30/13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A67BF58-B830-4CF8-BC04-07E3D2E26F0A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5/30/13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CD0108D-3184-4548-89EF-C28CEC94AA7E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5/30/13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D6845A6-B9BE-4175-B16E-47213E346715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5/30/13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011ACCE-7540-4501-8392-177ABEBE462B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5/30/13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40717ED-4BBE-435D-92D2-FAD6703EEAE9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5/30/13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DB49BD6-48CF-4F8C-80C7-5ABFE049EFF7}" type="slidenum">
              <a:rPr lang="en-US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éditer le format du texte-titreCliquez pour modifier le style du titre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r>
              <a:rPr lang="en-US"/>
              <a:t>5/30/13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fld id="{869844E8-5A14-4F64-B3F3-B4105CC251A8}" type="slidenum">
              <a:rPr lang="en-US"/>
              <a:pPr/>
              <a:t>‹N°›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éditer le format du plan de texte</a:t>
            </a:r>
          </a:p>
          <a:p>
            <a:pPr lvl="1"/>
            <a:r>
              <a:rPr lang="en-GB" smtClean="0"/>
              <a:t>Second niveau de plan</a:t>
            </a:r>
          </a:p>
          <a:p>
            <a:pPr lvl="2"/>
            <a:r>
              <a:rPr lang="en-GB" smtClean="0"/>
              <a:t>Troisième niveau de plan</a:t>
            </a:r>
          </a:p>
          <a:p>
            <a:pPr lvl="3"/>
            <a:r>
              <a:rPr lang="en-GB" smtClean="0"/>
              <a:t>Quatrième niveau de plan</a:t>
            </a:r>
          </a:p>
          <a:p>
            <a:pPr lvl="4"/>
            <a:r>
              <a:rPr lang="en-GB" smtClean="0"/>
              <a:t>Cinquième niveau de plan</a:t>
            </a:r>
          </a:p>
          <a:p>
            <a:pPr lvl="4"/>
            <a:r>
              <a:rPr lang="en-GB" smtClean="0"/>
              <a:t>Sixième niveau de plan</a:t>
            </a:r>
          </a:p>
          <a:p>
            <a:pPr lvl="4"/>
            <a:r>
              <a:rPr lang="en-GB" smtClean="0"/>
              <a:t>Septième niveau de plan</a:t>
            </a:r>
          </a:p>
          <a:p>
            <a:pPr lvl="4"/>
            <a:r>
              <a:rPr lang="en-GB" smtClean="0"/>
              <a:t>Huitième niveau de plan</a:t>
            </a:r>
          </a:p>
          <a:p>
            <a:pPr lvl="4"/>
            <a:r>
              <a:rPr lang="en-GB" smtClean="0"/>
              <a:t>Neuvième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l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2pPr>
      <a:lvl3pPr marL="1143000" indent="-228600" algn="l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3pPr>
      <a:lvl4pPr marL="1600200" indent="-228600" algn="l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4pPr>
      <a:lvl5pPr marL="2057400" indent="-228600" algn="l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5pPr>
      <a:lvl6pPr marL="2514600" indent="-228600" algn="l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6pPr>
      <a:lvl7pPr marL="2971800" indent="-228600" algn="l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7pPr>
      <a:lvl8pPr marL="3429000" indent="-228600" algn="l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8pPr>
      <a:lvl9pPr marL="3886200" indent="-228600" algn="l" defTabSz="457200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cs typeface="Arial Unicode MS" charset="0"/>
        </a:defRPr>
      </a:lvl9pPr>
    </p:titleStyle>
    <p:bodyStyle>
      <a:lvl1pPr marL="342900" indent="-342900" algn="l" defTabSz="457200" rtl="0" fontAlgn="base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cs typeface="+mn-cs"/>
        </a:defRPr>
      </a:lvl2pPr>
      <a:lvl3pPr marL="1143000" indent="-228600" algn="l" defTabSz="457200" rtl="0" fontAlgn="base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3pPr>
      <a:lvl4pPr marL="1600200" indent="-228600" algn="l" defTabSz="457200" rtl="0" fontAlgn="base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57200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57200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57200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57200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57200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3" name="Group 1"/>
          <p:cNvGrpSpPr>
            <a:grpSpLocks/>
          </p:cNvGrpSpPr>
          <p:nvPr/>
        </p:nvGrpSpPr>
        <p:grpSpPr bwMode="auto">
          <a:xfrm>
            <a:off x="2722563" y="847725"/>
            <a:ext cx="3055937" cy="900113"/>
            <a:chOff x="1715" y="534"/>
            <a:chExt cx="1925" cy="567"/>
          </a:xfrm>
        </p:grpSpPr>
        <p:grpSp>
          <p:nvGrpSpPr>
            <p:cNvPr id="3074" name="Group 2"/>
            <p:cNvGrpSpPr>
              <a:grpSpLocks/>
            </p:cNvGrpSpPr>
            <p:nvPr/>
          </p:nvGrpSpPr>
          <p:grpSpPr bwMode="auto">
            <a:xfrm>
              <a:off x="2064" y="534"/>
              <a:ext cx="1577" cy="545"/>
              <a:chOff x="2064" y="534"/>
              <a:chExt cx="1577" cy="545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154" y="572"/>
                <a:ext cx="1482" cy="146"/>
              </a:xfrm>
              <a:prstGeom prst="rect">
                <a:avLst/>
              </a:prstGeom>
              <a:noFill/>
              <a:ln w="9360" cap="flat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76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129" y="966"/>
                <a:ext cx="1368" cy="105"/>
              </a:xfrm>
              <a:prstGeom prst="rect">
                <a:avLst/>
              </a:prstGeom>
              <a:noFill/>
              <a:ln w="9360" cap="flat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77" name="Picture 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129" y="752"/>
                <a:ext cx="1330" cy="191"/>
              </a:xfrm>
              <a:prstGeom prst="rect">
                <a:avLst/>
              </a:prstGeom>
              <a:noFill/>
              <a:ln w="9360" cap="flat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078" name="Rectangle 6"/>
              <p:cNvSpPr>
                <a:spLocks noChangeArrowheads="1"/>
              </p:cNvSpPr>
              <p:nvPr/>
            </p:nvSpPr>
            <p:spPr bwMode="auto">
              <a:xfrm>
                <a:off x="3462" y="534"/>
                <a:ext cx="179" cy="545"/>
              </a:xfrm>
              <a:prstGeom prst="rect">
                <a:avLst/>
              </a:prstGeom>
              <a:solidFill>
                <a:srgbClr val="FFFFFF"/>
              </a:solidFill>
              <a:ln w="25560" cap="flat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3079" name="Rectangle 7"/>
              <p:cNvSpPr>
                <a:spLocks noChangeArrowheads="1"/>
              </p:cNvSpPr>
              <p:nvPr/>
            </p:nvSpPr>
            <p:spPr bwMode="auto">
              <a:xfrm>
                <a:off x="2064" y="535"/>
                <a:ext cx="71" cy="543"/>
              </a:xfrm>
              <a:prstGeom prst="rect">
                <a:avLst/>
              </a:prstGeom>
              <a:solidFill>
                <a:srgbClr val="FFFFFF"/>
              </a:solidFill>
              <a:ln w="25560" cap="flat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1715" y="564"/>
              <a:ext cx="428" cy="17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>
                  <a:solidFill>
                    <a:srgbClr val="000000"/>
                  </a:solidFill>
                </a:rPr>
                <a:t>FGFR3</a:t>
              </a:r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1716" y="738"/>
              <a:ext cx="406" cy="17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>
                  <a:solidFill>
                    <a:srgbClr val="000000"/>
                  </a:solidFill>
                </a:rPr>
                <a:t>P-ERK</a:t>
              </a:r>
            </a:p>
          </p:txBody>
        </p:sp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1718" y="930"/>
              <a:ext cx="401" cy="171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  <p:txBody>
            <a:bodyPr wrap="none" lIns="90000" tIns="45000" rIns="90000" bIns="4500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1200">
                  <a:solidFill>
                    <a:srgbClr val="000000"/>
                  </a:solidFill>
                </a:rPr>
                <a:t>ACTIN</a:t>
              </a:r>
            </a:p>
          </p:txBody>
        </p:sp>
      </p:grp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1019175" y="1857375"/>
            <a:ext cx="6381750" cy="27554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US" sz="1200" b="1" dirty="0">
                <a:solidFill>
                  <a:srgbClr val="000000"/>
                </a:solidFill>
                <a:latin typeface="Calibri" charset="0"/>
              </a:rPr>
              <a:t>Supplemental Figure </a:t>
            </a:r>
            <a:r>
              <a:rPr lang="en-US" sz="1200" b="1" dirty="0" smtClean="0">
                <a:solidFill>
                  <a:srgbClr val="000000"/>
                </a:solidFill>
                <a:latin typeface="Calibri" charset="0"/>
              </a:rPr>
              <a:t>5</a:t>
            </a:r>
            <a:endParaRPr lang="en-US" sz="1200" dirty="0">
              <a:solidFill>
                <a:srgbClr val="000000"/>
              </a:solidFill>
              <a:latin typeface="Calibri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3457575" y="571500"/>
            <a:ext cx="238125" cy="2730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</a:pPr>
            <a:r>
              <a:rPr lang="en-US" sz="1200">
                <a:solidFill>
                  <a:srgbClr val="000000"/>
                </a:solidFill>
                <a:latin typeface="Calibri" charset="0"/>
              </a:rPr>
              <a:t>1</a:t>
            </a: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4044950" y="571500"/>
            <a:ext cx="238125" cy="2730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</a:pPr>
            <a:r>
              <a:rPr lang="en-US" sz="1200">
                <a:solidFill>
                  <a:srgbClr val="000000"/>
                </a:solidFill>
                <a:latin typeface="Calibri" charset="0"/>
              </a:rPr>
              <a:t>3</a:t>
            </a: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4338638" y="571500"/>
            <a:ext cx="238125" cy="2730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</a:pPr>
            <a:r>
              <a:rPr lang="en-US" sz="1200">
                <a:solidFill>
                  <a:srgbClr val="000000"/>
                </a:solidFill>
                <a:latin typeface="Calibri" charset="0"/>
              </a:rPr>
              <a:t>4</a:t>
            </a:r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4632325" y="571500"/>
            <a:ext cx="238125" cy="2730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</a:pPr>
            <a:r>
              <a:rPr lang="en-US" sz="1200">
                <a:solidFill>
                  <a:srgbClr val="000000"/>
                </a:solidFill>
                <a:latin typeface="Calibri" charset="0"/>
              </a:rPr>
              <a:t>5</a:t>
            </a:r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4926013" y="571500"/>
            <a:ext cx="238125" cy="2730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</a:pPr>
            <a:r>
              <a:rPr lang="en-US" sz="1200">
                <a:solidFill>
                  <a:srgbClr val="000000"/>
                </a:solidFill>
                <a:latin typeface="Calibri" charset="0"/>
              </a:rPr>
              <a:t>6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5219700" y="571500"/>
            <a:ext cx="238125" cy="2730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</a:pPr>
            <a:r>
              <a:rPr lang="en-US" sz="1200">
                <a:solidFill>
                  <a:srgbClr val="000000"/>
                </a:solidFill>
                <a:latin typeface="Calibri" charset="0"/>
              </a:rPr>
              <a:t>7</a:t>
            </a: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3751263" y="571500"/>
            <a:ext cx="238125" cy="2730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</a:pPr>
            <a:r>
              <a:rPr lang="en-US" sz="1200">
                <a:solidFill>
                  <a:srgbClr val="000000"/>
                </a:solidFill>
                <a:latin typeface="Calibri" charset="0"/>
              </a:rPr>
              <a:t>2</a:t>
            </a:r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>
            <a:off x="3857625" y="523875"/>
            <a:ext cx="1524000" cy="1588"/>
          </a:xfrm>
          <a:prstGeom prst="line">
            <a:avLst/>
          </a:prstGeom>
          <a:noFill/>
          <a:ln w="28440" cap="flat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4078288" y="152400"/>
            <a:ext cx="930275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tabLst>
                <a:tab pos="723900" algn="l"/>
              </a:tabLst>
            </a:pPr>
            <a:r>
              <a:rPr lang="en-US" b="1">
                <a:solidFill>
                  <a:srgbClr val="000000"/>
                </a:solidFill>
                <a:latin typeface="Calibri" charset="0"/>
              </a:rPr>
              <a:t>FGFR3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Calibri"/>
        <a:ea typeface=""/>
        <a:cs typeface="Arial Unicode MS"/>
      </a:majorFont>
      <a:minorFont>
        <a:latin typeface="Calibri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cs typeface="Arial Unicode MS" charset="0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</Words>
  <Application>Microsoft Office PowerPoint</Application>
  <PresentationFormat>Affichage à l'écran 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Sandrine</dc:creator>
  <cp:lastModifiedBy>Sandrine</cp:lastModifiedBy>
  <cp:revision>4</cp:revision>
  <cp:lastPrinted>1601-01-01T00:00:00Z</cp:lastPrinted>
  <dcterms:created xsi:type="dcterms:W3CDTF">1601-01-01T00:00:00Z</dcterms:created>
  <dcterms:modified xsi:type="dcterms:W3CDTF">2013-06-07T14:17:31Z</dcterms:modified>
</cp:coreProperties>
</file>