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6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36D17-3CAB-4DA0-9B74-AB4FE900F47E}" type="datetimeFigureOut">
              <a:rPr lang="ko-KR" altLang="en-US" smtClean="0"/>
              <a:pPr/>
              <a:t>2013-02-20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45F0F-30EB-4528-AE3E-52A96F2378F2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0" y="0"/>
            <a:ext cx="1106393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altLang="ko-KR" sz="11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ko-KR" sz="11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altLang="ko-KR" sz="11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  A. </a:t>
            </a:r>
            <a:r>
              <a:rPr lang="en-US" altLang="ko-KR" sz="1100" b="1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Hanwoo</a:t>
            </a:r>
            <a:endParaRPr lang="en-US" altLang="ko-KR" sz="11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5" y="809625"/>
            <a:ext cx="855345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136127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altLang="ko-KR" sz="11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ko-KR" sz="11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ko-KR" sz="11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altLang="ko-KR" sz="11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  B. Black Angus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275" y="809625"/>
            <a:ext cx="855345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/>
        </p:nvSpPr>
        <p:spPr>
          <a:xfrm>
            <a:off x="0" y="0"/>
            <a:ext cx="110318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endParaRPr lang="en-US" altLang="ko-KR" sz="11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en-US" altLang="ko-KR" sz="11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altLang="ko-KR" sz="11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      C. Holstein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819150"/>
            <a:ext cx="853440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</Words>
  <Application>Microsoft Office PowerPoint</Application>
  <PresentationFormat>화면 슬라이드 쇼(4:3)</PresentationFormat>
  <Paragraphs>10</Paragraphs>
  <Slides>3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4" baseType="lpstr">
      <vt:lpstr>Office 테마</vt:lpstr>
      <vt:lpstr>슬라이드 1</vt:lpstr>
      <vt:lpstr>슬라이드 2</vt:lpstr>
      <vt:lpstr>슬라이드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owner</dc:creator>
  <cp:lastModifiedBy>leekt</cp:lastModifiedBy>
  <cp:revision>2</cp:revision>
  <dcterms:created xsi:type="dcterms:W3CDTF">2012-06-17T08:25:24Z</dcterms:created>
  <dcterms:modified xsi:type="dcterms:W3CDTF">2013-02-20T04:57:49Z</dcterms:modified>
</cp:coreProperties>
</file>