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36D17-3CAB-4DA0-9B74-AB4FE900F47E}" type="datetimeFigureOut">
              <a:rPr lang="ko-KR" altLang="en-US" smtClean="0"/>
              <a:pPr/>
              <a:t>2012-06-18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52400" y="533400"/>
            <a:ext cx="8797747" cy="5976438"/>
            <a:chOff x="152400" y="533400"/>
            <a:chExt cx="8797747" cy="597643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07" y="915029"/>
              <a:ext cx="8274145" cy="27432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그룹 5"/>
            <p:cNvGrpSpPr/>
            <p:nvPr/>
          </p:nvGrpSpPr>
          <p:grpSpPr>
            <a:xfrm>
              <a:off x="572921" y="3658226"/>
              <a:ext cx="8377226" cy="2482280"/>
              <a:chOff x="155123" y="3428996"/>
              <a:chExt cx="8795023" cy="2971807"/>
            </a:xfrm>
          </p:grpSpPr>
          <p:pic>
            <p:nvPicPr>
              <p:cNvPr id="21" name="Picture 5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8601" y="3428999"/>
                <a:ext cx="234042" cy="2971803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2" name="Picture 5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2593" y="3429002"/>
                <a:ext cx="166007" cy="2971797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3" name="Picture 5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67600" y="3428997"/>
                <a:ext cx="214993" cy="297180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" name="Picture 49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17230" y="3428997"/>
                <a:ext cx="250372" cy="2971803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5" name="Picture 4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72302" y="3429003"/>
                <a:ext cx="244928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6" name="Picture 47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51865" y="3429003"/>
                <a:ext cx="220436" cy="2971794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7" name="Picture 46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5099" y="3429002"/>
                <a:ext cx="236765" cy="2971795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8" name="Picture 45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7451" y="3429003"/>
                <a:ext cx="247650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9" name="Picture 4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00751" y="3428997"/>
                <a:ext cx="266700" cy="297180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" name="Picture 43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6835" y="3428999"/>
                <a:ext cx="293915" cy="2971803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1" name="Picture 42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29250" y="3429003"/>
                <a:ext cx="277583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2" name="Picture 41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5407" y="3429003"/>
                <a:ext cx="273843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3" name="Picture 40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76800" y="3429003"/>
                <a:ext cx="278607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4" name="Picture 39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4029" y="3429000"/>
                <a:ext cx="402771" cy="297179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5" name="Picture 38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1130" y="3429003"/>
                <a:ext cx="342900" cy="2971795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6" name="Picture 37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7408" y="3429000"/>
                <a:ext cx="383722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7" name="Picture 36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2802" y="3429003"/>
                <a:ext cx="394606" cy="2971795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8" name="Picture 35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63637" y="3429003"/>
                <a:ext cx="389164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9" name="Picture 34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7258" y="3428997"/>
                <a:ext cx="416378" cy="297180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0" name="Picture 33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9043" y="3429003"/>
                <a:ext cx="408215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1" name="Picture 32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06335" y="3428997"/>
                <a:ext cx="432707" cy="2971801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2" name="Picture 29"/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599" y="3429000"/>
                <a:ext cx="555171" cy="297179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3" name="Picture 31"/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65463" y="3429003"/>
                <a:ext cx="440873" cy="297179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4" name="Picture 30"/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3770" y="3429002"/>
                <a:ext cx="481693" cy="2971797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5" name="Picture 54"/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29599" y="3429002"/>
                <a:ext cx="187780" cy="2971797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6" name="Picture 55"/>
              <p:cNvPicPr>
                <a:picLocks noChangeAspect="1" noChangeArrowheads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7379" y="3429003"/>
                <a:ext cx="171450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7" name="Picture 56"/>
              <p:cNvPicPr>
                <a:picLocks noChangeAspect="1" noChangeArrowheads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88829" y="3428996"/>
                <a:ext cx="142875" cy="2971803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8" name="Picture 57"/>
              <p:cNvPicPr>
                <a:picLocks noChangeAspect="1" noChangeArrowheads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31704" y="3429003"/>
                <a:ext cx="183696" cy="29718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9" name="Picture 53"/>
              <p:cNvPicPr>
                <a:picLocks noChangeAspect="1" noChangeArrowheads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82643" y="3429003"/>
                <a:ext cx="146957" cy="2971794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0" name="TextBox 2"/>
              <p:cNvSpPr txBox="1"/>
              <p:nvPr/>
            </p:nvSpPr>
            <p:spPr>
              <a:xfrm>
                <a:off x="155123" y="6200742"/>
                <a:ext cx="24237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710294" y="6200748"/>
                <a:ext cx="24237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191987" y="6200741"/>
                <a:ext cx="24237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3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632859" y="6200748"/>
                <a:ext cx="24237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4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065567" y="6200748"/>
                <a:ext cx="24237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5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473782" y="6200748"/>
                <a:ext cx="24237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6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890161" y="6200748"/>
                <a:ext cx="24237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7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279325" y="6200748"/>
                <a:ext cx="24237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8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674099" y="6200748"/>
                <a:ext cx="24237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9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049490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10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392390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11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786996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12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065603" y="6200740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13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347610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14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621197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15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919111" y="6200739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16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6185811" y="620073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17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433461" y="6200737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18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670224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19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890661" y="6200736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20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133035" y="6200735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21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7385960" y="6200734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22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7600953" y="6200733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23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7761350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24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8002278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25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145154" y="6200732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26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8332933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27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8501661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28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8650064" y="6200748"/>
                <a:ext cx="3000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700" b="1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29</a:t>
                </a:r>
                <a:endParaRPr lang="ko-KR" altLang="en-US" sz="700" b="1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7" name="그룹 10"/>
            <p:cNvGrpSpPr/>
            <p:nvPr/>
          </p:nvGrpSpPr>
          <p:grpSpPr>
            <a:xfrm>
              <a:off x="156483" y="1184451"/>
              <a:ext cx="536241" cy="2473776"/>
              <a:chOff x="497962" y="955222"/>
              <a:chExt cx="536241" cy="2473776"/>
            </a:xfrm>
          </p:grpSpPr>
          <p:sp>
            <p:nvSpPr>
              <p:cNvPr id="17" name="직사각형 16"/>
              <p:cNvSpPr/>
              <p:nvPr/>
            </p:nvSpPr>
            <p:spPr>
              <a:xfrm>
                <a:off x="609600" y="955222"/>
                <a:ext cx="304800" cy="247377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각 삼각형 17"/>
              <p:cNvSpPr/>
              <p:nvPr/>
            </p:nvSpPr>
            <p:spPr>
              <a:xfrm>
                <a:off x="609600" y="955222"/>
                <a:ext cx="304800" cy="24737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0800000">
                <a:off x="634093" y="959471"/>
                <a:ext cx="400110" cy="1097929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ko-KR" sz="1400" dirty="0" err="1" smtClean="0">
                    <a:solidFill>
                      <a:schemeClr val="bg1"/>
                    </a:solidFill>
                    <a:latin typeface="Calibri" pitchFamily="34" charset="0"/>
                    <a:ea typeface="Tahoma" pitchFamily="34" charset="0"/>
                    <a:cs typeface="Calibri" pitchFamily="34" charset="0"/>
                  </a:rPr>
                  <a:t>homozygosity</a:t>
                </a:r>
                <a:endParaRPr lang="ko-KR" altLang="en-US" sz="14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97962" y="2271116"/>
                <a:ext cx="400110" cy="115788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ko-KR" sz="1400" dirty="0" err="1" smtClean="0">
                    <a:latin typeface="Calibri" pitchFamily="34" charset="0"/>
                    <a:ea typeface="Tahoma" pitchFamily="34" charset="0"/>
                    <a:cs typeface="Calibri" pitchFamily="34" charset="0"/>
                  </a:rPr>
                  <a:t>heterozygosity</a:t>
                </a:r>
                <a:endParaRPr lang="ko-KR" altLang="en-US" sz="1400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8" name="그룹 99"/>
            <p:cNvGrpSpPr/>
            <p:nvPr/>
          </p:nvGrpSpPr>
          <p:grpSpPr>
            <a:xfrm>
              <a:off x="152400" y="3666730"/>
              <a:ext cx="536241" cy="2473776"/>
              <a:chOff x="497962" y="955222"/>
              <a:chExt cx="536241" cy="2473776"/>
            </a:xfrm>
          </p:grpSpPr>
          <p:sp>
            <p:nvSpPr>
              <p:cNvPr id="13" name="직사각형 12"/>
              <p:cNvSpPr/>
              <p:nvPr/>
            </p:nvSpPr>
            <p:spPr>
              <a:xfrm>
                <a:off x="609600" y="955222"/>
                <a:ext cx="304800" cy="247377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직각 삼각형 13"/>
              <p:cNvSpPr/>
              <p:nvPr/>
            </p:nvSpPr>
            <p:spPr>
              <a:xfrm>
                <a:off x="609600" y="955222"/>
                <a:ext cx="304800" cy="24737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0800000">
                <a:off x="634093" y="959471"/>
                <a:ext cx="400110" cy="1097929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ko-KR" sz="1400" dirty="0" err="1" smtClean="0">
                    <a:solidFill>
                      <a:schemeClr val="bg1"/>
                    </a:solidFill>
                    <a:latin typeface="Calibri" pitchFamily="34" charset="0"/>
                    <a:ea typeface="Tahoma" pitchFamily="34" charset="0"/>
                    <a:cs typeface="Calibri" pitchFamily="34" charset="0"/>
                  </a:rPr>
                  <a:t>homozygosity</a:t>
                </a:r>
                <a:endParaRPr lang="ko-KR" altLang="en-US" sz="14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97962" y="2271116"/>
                <a:ext cx="400110" cy="115788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ko-KR" sz="1400" dirty="0" err="1" smtClean="0">
                    <a:latin typeface="Calibri" pitchFamily="34" charset="0"/>
                    <a:ea typeface="Tahoma" pitchFamily="34" charset="0"/>
                    <a:cs typeface="Calibri" pitchFamily="34" charset="0"/>
                  </a:rPr>
                  <a:t>heterozygosity</a:t>
                </a:r>
                <a:endParaRPr lang="ko-KR" altLang="en-US" sz="1400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833016" y="533400"/>
              <a:ext cx="1437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alibri" pitchFamily="34" charset="0"/>
                  <a:cs typeface="Calibri" pitchFamily="34" charset="0"/>
                </a:rPr>
                <a:t>Chip-derived</a:t>
              </a:r>
              <a:endParaRPr lang="ko-KR" alt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69083" y="6140506"/>
              <a:ext cx="1365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alibri" pitchFamily="34" charset="0"/>
                  <a:cs typeface="Calibri" pitchFamily="34" charset="0"/>
                </a:rPr>
                <a:t>NGS-derived</a:t>
              </a:r>
              <a:endParaRPr lang="ko-KR" alt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1" name="직선 연결선 3"/>
            <p:cNvCxnSpPr/>
            <p:nvPr/>
          </p:nvCxnSpPr>
          <p:spPr>
            <a:xfrm flipH="1">
              <a:off x="642908" y="3910914"/>
              <a:ext cx="8274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flipH="1">
              <a:off x="640234" y="4166286"/>
              <a:ext cx="82768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</Words>
  <Application>Microsoft Office PowerPoint</Application>
  <PresentationFormat>화면 슬라이드 쇼(4:3)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owner</dc:creator>
  <cp:lastModifiedBy>owner</cp:lastModifiedBy>
  <cp:revision>2</cp:revision>
  <dcterms:created xsi:type="dcterms:W3CDTF">2012-06-17T08:25:24Z</dcterms:created>
  <dcterms:modified xsi:type="dcterms:W3CDTF">2012-06-18T14:04:22Z</dcterms:modified>
</cp:coreProperties>
</file>