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5514975" cy="4349750"/>
  <p:notesSz cx="6858000" cy="9144000"/>
  <p:defaultTextStyle>
    <a:defPPr>
      <a:defRPr lang="fr-FR"/>
    </a:defPPr>
    <a:lvl1pPr marL="0" algn="l" defTabSz="56363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81818" algn="l" defTabSz="56363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63636" algn="l" defTabSz="56363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45454" algn="l" defTabSz="56363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127272" algn="l" defTabSz="56363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409090" algn="l" defTabSz="56363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690908" algn="l" defTabSz="56363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1972727" algn="l" defTabSz="56363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254545" algn="l" defTabSz="56363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2" d="100"/>
          <a:sy n="132" d="100"/>
        </p:scale>
        <p:origin x="-1380" y="-90"/>
      </p:cViewPr>
      <p:guideLst>
        <p:guide orient="horz" pos="1370"/>
        <p:guide pos="17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13623" y="1351242"/>
            <a:ext cx="4687729" cy="932377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246" y="2464858"/>
            <a:ext cx="3860483" cy="111160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18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3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5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27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09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0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72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54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411845" y="110758"/>
            <a:ext cx="747777" cy="2354101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66598" y="110758"/>
            <a:ext cx="2153330" cy="2354101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5645" y="2795117"/>
            <a:ext cx="4687729" cy="863909"/>
          </a:xfrm>
        </p:spPr>
        <p:txBody>
          <a:bodyPr anchor="t"/>
          <a:lstStyle>
            <a:lvl1pPr algn="l">
              <a:defRPr sz="25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5645" y="1843610"/>
            <a:ext cx="4687729" cy="951507"/>
          </a:xfrm>
        </p:spPr>
        <p:txBody>
          <a:bodyPr anchor="b"/>
          <a:lstStyle>
            <a:lvl1pPr marL="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marL="281818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63636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4545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2727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0909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69090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97272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25454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66598" y="643401"/>
            <a:ext cx="1450554" cy="1821457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709068" y="643401"/>
            <a:ext cx="1450553" cy="1821457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5749" y="174192"/>
            <a:ext cx="4963478" cy="724958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5749" y="973660"/>
            <a:ext cx="2436738" cy="405775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1818" indent="0">
              <a:buNone/>
              <a:defRPr sz="1200" b="1"/>
            </a:lvl2pPr>
            <a:lvl3pPr marL="563636" indent="0">
              <a:buNone/>
              <a:defRPr sz="1100" b="1"/>
            </a:lvl3pPr>
            <a:lvl4pPr marL="845454" indent="0">
              <a:buNone/>
              <a:defRPr sz="1000" b="1"/>
            </a:lvl4pPr>
            <a:lvl5pPr marL="1127272" indent="0">
              <a:buNone/>
              <a:defRPr sz="1000" b="1"/>
            </a:lvl5pPr>
            <a:lvl6pPr marL="1409090" indent="0">
              <a:buNone/>
              <a:defRPr sz="1000" b="1"/>
            </a:lvl6pPr>
            <a:lvl7pPr marL="1690908" indent="0">
              <a:buNone/>
              <a:defRPr sz="1000" b="1"/>
            </a:lvl7pPr>
            <a:lvl8pPr marL="1972727" indent="0">
              <a:buNone/>
              <a:defRPr sz="1000" b="1"/>
            </a:lvl8pPr>
            <a:lvl9pPr marL="2254545" indent="0">
              <a:buNone/>
              <a:defRPr sz="10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75749" y="1379435"/>
            <a:ext cx="2436738" cy="2506141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801531" y="973660"/>
            <a:ext cx="2437696" cy="405775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1818" indent="0">
              <a:buNone/>
              <a:defRPr sz="1200" b="1"/>
            </a:lvl2pPr>
            <a:lvl3pPr marL="563636" indent="0">
              <a:buNone/>
              <a:defRPr sz="1100" b="1"/>
            </a:lvl3pPr>
            <a:lvl4pPr marL="845454" indent="0">
              <a:buNone/>
              <a:defRPr sz="1000" b="1"/>
            </a:lvl4pPr>
            <a:lvl5pPr marL="1127272" indent="0">
              <a:buNone/>
              <a:defRPr sz="1000" b="1"/>
            </a:lvl5pPr>
            <a:lvl6pPr marL="1409090" indent="0">
              <a:buNone/>
              <a:defRPr sz="1000" b="1"/>
            </a:lvl6pPr>
            <a:lvl7pPr marL="1690908" indent="0">
              <a:buNone/>
              <a:defRPr sz="1000" b="1"/>
            </a:lvl7pPr>
            <a:lvl8pPr marL="1972727" indent="0">
              <a:buNone/>
              <a:defRPr sz="1000" b="1"/>
            </a:lvl8pPr>
            <a:lvl9pPr marL="2254545" indent="0">
              <a:buNone/>
              <a:defRPr sz="10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801531" y="1379435"/>
            <a:ext cx="2437696" cy="2506141"/>
          </a:xfrm>
        </p:spPr>
        <p:txBody>
          <a:bodyPr/>
          <a:lstStyle>
            <a:lvl1pPr>
              <a:defRPr sz="1500"/>
            </a:lvl1pPr>
            <a:lvl2pPr>
              <a:defRPr sz="12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75749" y="173184"/>
            <a:ext cx="1814389" cy="737041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56202" y="173185"/>
            <a:ext cx="3083024" cy="3712391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75749" y="910226"/>
            <a:ext cx="1814389" cy="2975350"/>
          </a:xfrm>
        </p:spPr>
        <p:txBody>
          <a:bodyPr/>
          <a:lstStyle>
            <a:lvl1pPr marL="0" indent="0">
              <a:buNone/>
              <a:defRPr sz="900"/>
            </a:lvl1pPr>
            <a:lvl2pPr marL="281818" indent="0">
              <a:buNone/>
              <a:defRPr sz="700"/>
            </a:lvl2pPr>
            <a:lvl3pPr marL="563636" indent="0">
              <a:buNone/>
              <a:defRPr sz="600"/>
            </a:lvl3pPr>
            <a:lvl4pPr marL="845454" indent="0">
              <a:buNone/>
              <a:defRPr sz="600"/>
            </a:lvl4pPr>
            <a:lvl5pPr marL="1127272" indent="0">
              <a:buNone/>
              <a:defRPr sz="600"/>
            </a:lvl5pPr>
            <a:lvl6pPr marL="1409090" indent="0">
              <a:buNone/>
              <a:defRPr sz="600"/>
            </a:lvl6pPr>
            <a:lvl7pPr marL="1690908" indent="0">
              <a:buNone/>
              <a:defRPr sz="600"/>
            </a:lvl7pPr>
            <a:lvl8pPr marL="1972727" indent="0">
              <a:buNone/>
              <a:defRPr sz="600"/>
            </a:lvl8pPr>
            <a:lvl9pPr marL="2254545" indent="0">
              <a:buNone/>
              <a:defRPr sz="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0974" y="3044825"/>
            <a:ext cx="3308985" cy="359459"/>
          </a:xfrm>
        </p:spPr>
        <p:txBody>
          <a:bodyPr anchor="b"/>
          <a:lstStyle>
            <a:lvl1pPr algn="l">
              <a:defRPr sz="12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080974" y="388658"/>
            <a:ext cx="3308985" cy="2609850"/>
          </a:xfrm>
        </p:spPr>
        <p:txBody>
          <a:bodyPr/>
          <a:lstStyle>
            <a:lvl1pPr marL="0" indent="0">
              <a:buNone/>
              <a:defRPr sz="2000"/>
            </a:lvl1pPr>
            <a:lvl2pPr marL="281818" indent="0">
              <a:buNone/>
              <a:defRPr sz="1700"/>
            </a:lvl2pPr>
            <a:lvl3pPr marL="563636" indent="0">
              <a:buNone/>
              <a:defRPr sz="1500"/>
            </a:lvl3pPr>
            <a:lvl4pPr marL="845454" indent="0">
              <a:buNone/>
              <a:defRPr sz="1200"/>
            </a:lvl4pPr>
            <a:lvl5pPr marL="1127272" indent="0">
              <a:buNone/>
              <a:defRPr sz="1200"/>
            </a:lvl5pPr>
            <a:lvl6pPr marL="1409090" indent="0">
              <a:buNone/>
              <a:defRPr sz="1200"/>
            </a:lvl6pPr>
            <a:lvl7pPr marL="1690908" indent="0">
              <a:buNone/>
              <a:defRPr sz="1200"/>
            </a:lvl7pPr>
            <a:lvl8pPr marL="1972727" indent="0">
              <a:buNone/>
              <a:defRPr sz="1200"/>
            </a:lvl8pPr>
            <a:lvl9pPr marL="2254545" indent="0">
              <a:buNone/>
              <a:defRPr sz="1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80974" y="3404284"/>
            <a:ext cx="3308985" cy="510491"/>
          </a:xfrm>
        </p:spPr>
        <p:txBody>
          <a:bodyPr/>
          <a:lstStyle>
            <a:lvl1pPr marL="0" indent="0">
              <a:buNone/>
              <a:defRPr sz="900"/>
            </a:lvl1pPr>
            <a:lvl2pPr marL="281818" indent="0">
              <a:buNone/>
              <a:defRPr sz="700"/>
            </a:lvl2pPr>
            <a:lvl3pPr marL="563636" indent="0">
              <a:buNone/>
              <a:defRPr sz="600"/>
            </a:lvl3pPr>
            <a:lvl4pPr marL="845454" indent="0">
              <a:buNone/>
              <a:defRPr sz="600"/>
            </a:lvl4pPr>
            <a:lvl5pPr marL="1127272" indent="0">
              <a:buNone/>
              <a:defRPr sz="600"/>
            </a:lvl5pPr>
            <a:lvl6pPr marL="1409090" indent="0">
              <a:buNone/>
              <a:defRPr sz="600"/>
            </a:lvl6pPr>
            <a:lvl7pPr marL="1690908" indent="0">
              <a:buNone/>
              <a:defRPr sz="600"/>
            </a:lvl7pPr>
            <a:lvl8pPr marL="1972727" indent="0">
              <a:buNone/>
              <a:defRPr sz="600"/>
            </a:lvl8pPr>
            <a:lvl9pPr marL="2254545" indent="0">
              <a:buNone/>
              <a:defRPr sz="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75749" y="174192"/>
            <a:ext cx="4963478" cy="724958"/>
          </a:xfrm>
          <a:prstGeom prst="rect">
            <a:avLst/>
          </a:prstGeom>
        </p:spPr>
        <p:txBody>
          <a:bodyPr vert="horz" lIns="56364" tIns="28182" rIns="56364" bIns="28182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5749" y="1014942"/>
            <a:ext cx="4963478" cy="2870634"/>
          </a:xfrm>
          <a:prstGeom prst="rect">
            <a:avLst/>
          </a:prstGeom>
        </p:spPr>
        <p:txBody>
          <a:bodyPr vert="horz" lIns="56364" tIns="28182" rIns="56364" bIns="28182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75748" y="4031574"/>
            <a:ext cx="1286828" cy="231584"/>
          </a:xfrm>
          <a:prstGeom prst="rect">
            <a:avLst/>
          </a:prstGeom>
        </p:spPr>
        <p:txBody>
          <a:bodyPr vert="horz" lIns="56364" tIns="28182" rIns="56364" bIns="28182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24693-5783-46EF-822F-D490914F7641}" type="datetimeFigureOut">
              <a:rPr lang="fr-FR" smtClean="0"/>
              <a:t>24/05/2013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884283" y="4031574"/>
            <a:ext cx="1746409" cy="231584"/>
          </a:xfrm>
          <a:prstGeom prst="rect">
            <a:avLst/>
          </a:prstGeom>
        </p:spPr>
        <p:txBody>
          <a:bodyPr vert="horz" lIns="56364" tIns="28182" rIns="56364" bIns="28182" rtlCol="0" anchor="ctr"/>
          <a:lstStyle>
            <a:lvl1pPr algn="ct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3952399" y="4031574"/>
            <a:ext cx="1286828" cy="231584"/>
          </a:xfrm>
          <a:prstGeom prst="rect">
            <a:avLst/>
          </a:prstGeom>
        </p:spPr>
        <p:txBody>
          <a:bodyPr vert="horz" lIns="56364" tIns="28182" rIns="56364" bIns="28182" rtlCol="0" anchor="ctr"/>
          <a:lstStyle>
            <a:lvl1pPr algn="r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E56984-4737-4809-A9D7-0B898B789D94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63636" rtl="0" eaLnBrk="1" latinLnBrk="0" hangingPunct="1"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1364" indent="-211364" algn="l" defTabSz="56363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954" indent="-176136" algn="l" defTabSz="563636" rtl="0" eaLnBrk="1" latinLnBrk="0" hangingPunct="1">
        <a:spcBef>
          <a:spcPct val="20000"/>
        </a:spcBef>
        <a:buFont typeface="Arial" pitchFamily="34" charset="0"/>
        <a:buChar char="–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704545" indent="-140909" algn="l" defTabSz="563636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986363" indent="-140909" algn="l" defTabSz="563636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68181" indent="-140909" algn="l" defTabSz="563636" rtl="0" eaLnBrk="1" latinLnBrk="0" hangingPunct="1">
        <a:spcBef>
          <a:spcPct val="20000"/>
        </a:spcBef>
        <a:buFont typeface="Arial" pitchFamily="34" charset="0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49999" indent="-140909" algn="l" defTabSz="563636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31818" indent="-140909" algn="l" defTabSz="563636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13636" indent="-140909" algn="l" defTabSz="563636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395454" indent="-140909" algn="l" defTabSz="563636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636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1818" algn="l" defTabSz="5636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63636" algn="l" defTabSz="5636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45454" algn="l" defTabSz="5636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27272" algn="l" defTabSz="5636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09090" algn="l" defTabSz="5636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690908" algn="l" defTabSz="5636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1972727" algn="l" defTabSz="5636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54545" algn="l" defTabSz="563636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175" y="0"/>
          <a:ext cx="5511800" cy="4343400"/>
        </p:xfrm>
        <a:graphic>
          <a:graphicData uri="http://schemas.openxmlformats.org/presentationml/2006/ole">
            <p:oleObj spid="_x0000_s1026" name="SPW 10.0 Graph" r:id="rId3" imgW="5513760" imgH="4347720" progId="SigmaPlotGraphicObject.9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SigmaPlot 10.0 Graph</vt:lpstr>
      <vt:lpstr>Diapositive 1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JB</dc:creator>
  <cp:lastModifiedBy>JB</cp:lastModifiedBy>
  <cp:revision>1</cp:revision>
  <dcterms:created xsi:type="dcterms:W3CDTF">2013-05-24T07:34:13Z</dcterms:created>
  <dcterms:modified xsi:type="dcterms:W3CDTF">2013-05-24T07:35:18Z</dcterms:modified>
</cp:coreProperties>
</file>