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2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AF2F0-6491-B742-8AAD-AC0979FF78D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6FC35-3018-574A-B00B-6A4807341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g. S2 pT337.jpg"/>
          <p:cNvPicPr>
            <a:picLocks noChangeAspect="1"/>
          </p:cNvPicPr>
          <p:nvPr/>
        </p:nvPicPr>
        <p:blipFill>
          <a:blip r:embed="rId2"/>
          <a:srcRect l="4256" t="6173" r="31493" b="43457"/>
          <a:stretch>
            <a:fillRect/>
          </a:stretch>
        </p:blipFill>
        <p:spPr>
          <a:xfrm>
            <a:off x="1930399" y="1219205"/>
            <a:ext cx="3115734" cy="3454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TIFR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Gotam Jarori</dc:creator>
  <cp:lastModifiedBy>Gotam Jarori</cp:lastModifiedBy>
  <cp:revision>5</cp:revision>
  <dcterms:created xsi:type="dcterms:W3CDTF">2012-10-20T07:47:37Z</dcterms:created>
  <dcterms:modified xsi:type="dcterms:W3CDTF">2013-07-25T13:06:31Z</dcterms:modified>
</cp:coreProperties>
</file>