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A9FA5-767D-4970-A701-EC869C29FA39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D5E0E-13F3-48C7-9DE8-746A25B82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>
          <a:xfrm>
            <a:off x="304800" y="1420368"/>
            <a:ext cx="4114800" cy="5222631"/>
            <a:chOff x="914400" y="457200"/>
            <a:chExt cx="4114800" cy="5222631"/>
          </a:xfrm>
        </p:grpSpPr>
        <p:grpSp>
          <p:nvGrpSpPr>
            <p:cNvPr id="9" name="Group 8"/>
            <p:cNvGrpSpPr/>
            <p:nvPr/>
          </p:nvGrpSpPr>
          <p:grpSpPr>
            <a:xfrm>
              <a:off x="914400" y="457200"/>
              <a:ext cx="4114800" cy="5222631"/>
              <a:chOff x="914400" y="457200"/>
              <a:chExt cx="4114800" cy="5222631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l="10000" t="12500" r="41250" b="10156"/>
              <a:stretch>
                <a:fillRect/>
              </a:stretch>
            </p:blipFill>
            <p:spPr bwMode="auto">
              <a:xfrm>
                <a:off x="914400" y="457200"/>
                <a:ext cx="4114800" cy="52226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" name="Rectangle 2"/>
              <p:cNvSpPr/>
              <p:nvPr/>
            </p:nvSpPr>
            <p:spPr>
              <a:xfrm>
                <a:off x="4419600" y="1143000"/>
                <a:ext cx="511544" cy="2582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50" b="1" dirty="0" smtClean="0">
                    <a:latin typeface="Times New Roman" pitchFamily="18" charset="0"/>
                    <a:cs typeface="Times New Roman" pitchFamily="18" charset="0"/>
                  </a:rPr>
                  <a:t>acK</a:t>
                </a:r>
                <a:r>
                  <a:rPr lang="en-US" sz="1050" b="1" baseline="30000" dirty="0" smtClean="0">
                    <a:latin typeface="Times New Roman" pitchFamily="18" charset="0"/>
                    <a:cs typeface="Times New Roman" pitchFamily="18" charset="0"/>
                  </a:rPr>
                  <a:t>142</a:t>
                </a:r>
                <a:endParaRPr lang="en-US" sz="1050" b="1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1752600" y="2227034"/>
                <a:ext cx="540499" cy="2580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50" b="1" dirty="0" smtClean="0">
                    <a:latin typeface="Times New Roman" pitchFamily="18" charset="0"/>
                    <a:cs typeface="Times New Roman" pitchFamily="18" charset="0"/>
                  </a:rPr>
                  <a:t>acK</a:t>
                </a:r>
                <a:r>
                  <a:rPr lang="en-US" sz="1050" b="1" baseline="30000" dirty="0" smtClean="0">
                    <a:latin typeface="Times New Roman" pitchFamily="18" charset="0"/>
                    <a:cs typeface="Times New Roman" pitchFamily="18" charset="0"/>
                  </a:rPr>
                  <a:t>384</a:t>
                </a:r>
                <a:endParaRPr lang="en-US" sz="1050" b="1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962400" y="2057400"/>
                <a:ext cx="495968" cy="258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 smtClean="0">
                    <a:latin typeface="Times New Roman" pitchFamily="18" charset="0"/>
                    <a:cs typeface="Times New Roman" pitchFamily="18" charset="0"/>
                  </a:rPr>
                  <a:t>uK</a:t>
                </a:r>
                <a:r>
                  <a:rPr lang="en-US" sz="1050" b="1" baseline="30000" dirty="0" smtClean="0">
                    <a:latin typeface="Times New Roman" pitchFamily="18" charset="0"/>
                    <a:cs typeface="Times New Roman" pitchFamily="18" charset="0"/>
                  </a:rPr>
                  <a:t>147</a:t>
                </a:r>
                <a:endParaRPr lang="en-US" sz="1050" b="1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Rectangle 7"/>
              <p:cNvSpPr/>
              <p:nvPr/>
            </p:nvSpPr>
            <p:spPr>
              <a:xfrm>
                <a:off x="3199715" y="1143000"/>
                <a:ext cx="492443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50" b="1" dirty="0" smtClean="0">
                    <a:latin typeface="Times New Roman" pitchFamily="18" charset="0"/>
                    <a:cs typeface="Times New Roman" pitchFamily="18" charset="0"/>
                  </a:rPr>
                  <a:t>pY</a:t>
                </a:r>
                <a:r>
                  <a:rPr lang="en-US" sz="1050" b="1" baseline="30000" dirty="0" smtClean="0">
                    <a:latin typeface="Times New Roman" pitchFamily="18" charset="0"/>
                    <a:cs typeface="Times New Roman" pitchFamily="18" charset="0"/>
                  </a:rPr>
                  <a:t>148</a:t>
                </a:r>
                <a:endParaRPr lang="en-US" sz="1050" b="1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501231" y="3505200"/>
                <a:ext cx="991937" cy="2660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latin typeface="Times New Roman" pitchFamily="18" charset="0"/>
                    <a:cs typeface="Times New Roman" pitchFamily="18" charset="0"/>
                  </a:rPr>
                  <a:t>Active Site</a:t>
                </a:r>
                <a:endParaRPr lang="en-US" sz="11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191972" y="2133600"/>
                <a:ext cx="484428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50" b="1" dirty="0" smtClean="0">
                    <a:latin typeface="Times New Roman" pitchFamily="18" charset="0"/>
                    <a:cs typeface="Times New Roman" pitchFamily="18" charset="0"/>
                  </a:rPr>
                  <a:t>pT</a:t>
                </a:r>
                <a:r>
                  <a:rPr lang="en-US" sz="1050" b="1" baseline="30000" dirty="0" smtClean="0">
                    <a:latin typeface="Times New Roman" pitchFamily="18" charset="0"/>
                    <a:cs typeface="Times New Roman" pitchFamily="18" charset="0"/>
                  </a:rPr>
                  <a:t>337</a:t>
                </a:r>
                <a:endParaRPr lang="en-US" sz="1050" b="1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914400" y="457200"/>
              <a:ext cx="1676400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50" i="1" dirty="0" err="1" smtClean="0">
                  <a:latin typeface="Times New Roman" pitchFamily="18" charset="0"/>
                  <a:cs typeface="Times New Roman" pitchFamily="18" charset="0"/>
                </a:rPr>
                <a:t>P.yoelii</a:t>
              </a:r>
              <a:r>
                <a:rPr lang="en-US" sz="105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050" dirty="0" err="1" smtClean="0">
                  <a:latin typeface="Times New Roman" pitchFamily="18" charset="0"/>
                  <a:cs typeface="Times New Roman" pitchFamily="18" charset="0"/>
                </a:rPr>
                <a:t>Enolase</a:t>
              </a:r>
              <a:r>
                <a:rPr lang="en-US" sz="1050" dirty="0" smtClean="0">
                  <a:latin typeface="Times New Roman" pitchFamily="18" charset="0"/>
                  <a:cs typeface="Times New Roman" pitchFamily="18" charset="0"/>
                </a:rPr>
                <a:t>:</a:t>
              </a:r>
            </a:p>
            <a:p>
              <a:pPr algn="ctr"/>
              <a:r>
                <a:rPr lang="en-US" sz="1050" dirty="0" smtClean="0">
                  <a:latin typeface="Times New Roman" pitchFamily="18" charset="0"/>
                  <a:cs typeface="Times New Roman" pitchFamily="18" charset="0"/>
                </a:rPr>
                <a:t> Model 3D- Structure with </a:t>
              </a:r>
              <a:r>
                <a:rPr lang="en-US" sz="1050" dirty="0" err="1" smtClean="0">
                  <a:latin typeface="Times New Roman" pitchFamily="18" charset="0"/>
                  <a:cs typeface="Times New Roman" pitchFamily="18" charset="0"/>
                </a:rPr>
                <a:t>PTMs</a:t>
              </a:r>
              <a:r>
                <a:rPr lang="en-US" sz="105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Group 15"/>
          <p:cNvGrpSpPr/>
          <p:nvPr/>
        </p:nvGrpSpPr>
        <p:grpSpPr>
          <a:xfrm>
            <a:off x="4648200" y="1420368"/>
            <a:ext cx="3886200" cy="5285232"/>
            <a:chOff x="4648200" y="457200"/>
            <a:chExt cx="3886200" cy="528523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/>
            <a:srcRect l="8125" t="9375" r="45000" b="10938"/>
            <a:stretch>
              <a:fillRect/>
            </a:stretch>
          </p:blipFill>
          <p:spPr bwMode="auto">
            <a:xfrm>
              <a:off x="4648200" y="457200"/>
              <a:ext cx="3886200" cy="5285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Rectangle 12"/>
            <p:cNvSpPr/>
            <p:nvPr/>
          </p:nvSpPr>
          <p:spPr>
            <a:xfrm>
              <a:off x="6334088" y="3200400"/>
              <a:ext cx="437017" cy="2582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 smtClean="0">
                  <a:latin typeface="Times New Roman" pitchFamily="18" charset="0"/>
                  <a:cs typeface="Times New Roman" pitchFamily="18" charset="0"/>
                </a:rPr>
                <a:t>pS42</a:t>
              </a:r>
              <a:endParaRPr lang="en-US" sz="105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23263" y="3657600"/>
              <a:ext cx="991937" cy="266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Times New Roman" pitchFamily="18" charset="0"/>
                  <a:cs typeface="Times New Roman" pitchFamily="18" charset="0"/>
                </a:rPr>
                <a:t>Active Site</a:t>
              </a:r>
              <a:endParaRPr lang="en-US" sz="11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648200" y="533400"/>
              <a:ext cx="1752600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50" i="1" dirty="0" err="1" smtClean="0">
                  <a:latin typeface="Times New Roman" pitchFamily="18" charset="0"/>
                  <a:cs typeface="Times New Roman" pitchFamily="18" charset="0"/>
                </a:rPr>
                <a:t>P.falciparum</a:t>
              </a:r>
              <a:r>
                <a:rPr lang="en-US" sz="105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050" dirty="0" err="1" smtClean="0">
                  <a:latin typeface="Times New Roman" pitchFamily="18" charset="0"/>
                  <a:cs typeface="Times New Roman" pitchFamily="18" charset="0"/>
                </a:rPr>
                <a:t>Enolase</a:t>
              </a:r>
              <a:r>
                <a:rPr lang="en-US" sz="1050" dirty="0" smtClean="0">
                  <a:latin typeface="Times New Roman" pitchFamily="18" charset="0"/>
                  <a:cs typeface="Times New Roman" pitchFamily="18" charset="0"/>
                </a:rPr>
                <a:t>: </a:t>
              </a:r>
            </a:p>
            <a:p>
              <a:pPr algn="ctr"/>
              <a:r>
                <a:rPr lang="en-US" sz="1050" dirty="0" smtClean="0">
                  <a:latin typeface="Times New Roman" pitchFamily="18" charset="0"/>
                  <a:cs typeface="Times New Roman" pitchFamily="18" charset="0"/>
                </a:rPr>
                <a:t>Model 3D- Structure with </a:t>
              </a:r>
              <a:r>
                <a:rPr lang="en-US" sz="1050" dirty="0" err="1" smtClean="0">
                  <a:latin typeface="Times New Roman" pitchFamily="18" charset="0"/>
                  <a:cs typeface="Times New Roman" pitchFamily="18" charset="0"/>
                </a:rPr>
                <a:t>PTMs</a:t>
              </a:r>
              <a:r>
                <a:rPr lang="en-US" sz="105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sz="105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31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TIFR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Gotam Jarori</cp:lastModifiedBy>
  <cp:revision>8</cp:revision>
  <dcterms:created xsi:type="dcterms:W3CDTF">2012-10-20T07:18:55Z</dcterms:created>
  <dcterms:modified xsi:type="dcterms:W3CDTF">2013-07-25T13:05:27Z</dcterms:modified>
</cp:coreProperties>
</file>