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1" r:id="rId2"/>
  </p:sldIdLst>
  <p:sldSz cx="6858000" cy="9144000" type="screen4x3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FF00"/>
    <a:srgbClr val="FF9900"/>
    <a:srgbClr val="003300"/>
    <a:srgbClr val="006600"/>
    <a:srgbClr val="339933"/>
    <a:srgbClr val="008000"/>
    <a:srgbClr val="33CC33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06" autoAdjust="0"/>
    <p:restoredTop sz="83250" autoAdjust="0"/>
  </p:normalViewPr>
  <p:slideViewPr>
    <p:cSldViewPr>
      <p:cViewPr>
        <p:scale>
          <a:sx n="75" d="100"/>
          <a:sy n="75" d="100"/>
        </p:scale>
        <p:origin x="-2160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16E1EB4-D247-4D0A-9F1F-FCEC857ABD0D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AC4B6E1-12AC-476B-8B81-F5166FCED6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083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4B6E1-12AC-476B-8B81-F5166FCED6A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552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063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382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66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30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592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869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4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955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6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82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38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472CB-45E9-4327-A61B-33F89C5A3190}" type="datetimeFigureOut">
              <a:rPr lang="zh-CN" altLang="en-US" smtClean="0"/>
              <a:pPr/>
              <a:t>2013/6/2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0D8D4-EA12-476C-8609-1A95A25D63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633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18" Type="http://schemas.openxmlformats.org/officeDocument/2006/relationships/image" Target="../media/image15.jpeg"/><Relationship Id="rId3" Type="http://schemas.openxmlformats.org/officeDocument/2006/relationships/image" Target="../media/image1.jpeg"/><Relationship Id="rId21" Type="http://schemas.openxmlformats.org/officeDocument/2006/relationships/image" Target="../media/image18.jpeg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1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24" Type="http://schemas.openxmlformats.org/officeDocument/2006/relationships/image" Target="../media/image20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23" Type="http://schemas.microsoft.com/office/2007/relationships/hdphoto" Target="../media/hdphoto2.wdp"/><Relationship Id="rId10" Type="http://schemas.openxmlformats.org/officeDocument/2006/relationships/image" Target="../media/image7.jpeg"/><Relationship Id="rId19" Type="http://schemas.openxmlformats.org/officeDocument/2006/relationships/image" Target="../media/image16.jpeg"/><Relationship Id="rId4" Type="http://schemas.microsoft.com/office/2007/relationships/hdphoto" Target="../media/hdphoto1.wdp"/><Relationship Id="rId9" Type="http://schemas.openxmlformats.org/officeDocument/2006/relationships/image" Target="../media/image6.jpeg"/><Relationship Id="rId14" Type="http://schemas.openxmlformats.org/officeDocument/2006/relationships/image" Target="../media/image11.jpeg"/><Relationship Id="rId22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李素贞\定位结果\20120913\AVG_849-4 20x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09" y="4243519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E:\李素贞\定位结果\kepan\STD_506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02677" y="2131867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李素贞\定位结果\kepan\506-1-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56949" y="2141392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2855138" y="3077496"/>
            <a:ext cx="2593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804939" y="3055896"/>
            <a:ext cx="25932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E:\李素贞\定位结果\kepan\2012.9.7\STD_ad-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376" y="5255517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李素贞\定位结果\kepan\2012.9.7\ad-2-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083" y="5256880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868571" y="6187951"/>
            <a:ext cx="23512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797436" y="6188511"/>
            <a:ext cx="23512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E:\李素贞\定位结果\20120913\849-420x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094" y="4243519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李素贞\定位结果\20120210\STD_gfp-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591" y="1095208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李素贞\定位结果\20120210\gfp-5-2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543" y="1100904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接连接符 13"/>
          <p:cNvCxnSpPr/>
          <p:nvPr/>
        </p:nvCxnSpPr>
        <p:spPr>
          <a:xfrm>
            <a:off x="1868493" y="2043659"/>
            <a:ext cx="17288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934047" y="2036364"/>
            <a:ext cx="1728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9" descr="E:\李素贞\定位结果\20120210\LSZ\STD_11-16-6-B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73649" y="1101977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E:\李素贞\定位结果\20120210\LSZ\11-16-6-B-2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25356" y="1101977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直接连接符 17"/>
          <p:cNvCxnSpPr/>
          <p:nvPr/>
        </p:nvCxnSpPr>
        <p:spPr>
          <a:xfrm>
            <a:off x="4683405" y="2044135"/>
            <a:ext cx="34231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733656" y="2049545"/>
            <a:ext cx="3423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11" descr="E:\李素贞\定位结果\20120208\LSZ\STD_11-16-3-a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49" y="3202471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E:\李素贞\定位结果\20120208\LSZ\11-16-3-a-2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356" y="3202471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直接连接符 21"/>
          <p:cNvCxnSpPr/>
          <p:nvPr/>
        </p:nvCxnSpPr>
        <p:spPr>
          <a:xfrm>
            <a:off x="5914336" y="4152698"/>
            <a:ext cx="16251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861569" y="4148594"/>
            <a:ext cx="1625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867657" y="5194109"/>
            <a:ext cx="20054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805532" y="5177099"/>
            <a:ext cx="20054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7" name="Picture 13" descr="E:\李素贞\定位结果\2012.9.20\STD_282-3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90" y="3166840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E:\李素贞\定位结果\2012.9.20\282-3-2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352" y="3166840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直接连接符 27"/>
          <p:cNvCxnSpPr/>
          <p:nvPr/>
        </p:nvCxnSpPr>
        <p:spPr>
          <a:xfrm>
            <a:off x="2809153" y="4113321"/>
            <a:ext cx="2939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719610" y="4103977"/>
            <a:ext cx="29390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9" name="Picture 15" descr="E:\李素贞\定位结果\2012.9.19\STD_249-4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79681" y="2152912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E:\李素贞\定位结果\2012.9.19\249-4-2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38237" y="2152912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直接连接符 31"/>
          <p:cNvCxnSpPr/>
          <p:nvPr/>
        </p:nvCxnSpPr>
        <p:spPr>
          <a:xfrm>
            <a:off x="5833715" y="3102659"/>
            <a:ext cx="2593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763481" y="3102734"/>
            <a:ext cx="25932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1" name="Picture 17" descr="E:\李素贞\定位结果\2012.9.19\STD_628-3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257" y="4212044"/>
            <a:ext cx="1004400" cy="100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E:\李素贞\定位结果\2012.9.19\628-3-2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557" y="4212044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直接连接符 35"/>
          <p:cNvCxnSpPr/>
          <p:nvPr/>
        </p:nvCxnSpPr>
        <p:spPr>
          <a:xfrm>
            <a:off x="2775314" y="5164519"/>
            <a:ext cx="32847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1722515" y="5153699"/>
            <a:ext cx="32847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3" name="Picture 19" descr="E:\李素贞\定位结果\20120208\LSZ\STD_11-16-6-b.jpg"/>
          <p:cNvPicPr>
            <a:picLocks noChangeAspect="1" noChangeArrowheads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921" y="5282352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E:\李素贞\定位结果\20120208\LSZ\11-16-6-b-2.jp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096" y="5282352"/>
            <a:ext cx="1004400" cy="1004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直接连接符 39"/>
          <p:cNvCxnSpPr/>
          <p:nvPr/>
        </p:nvCxnSpPr>
        <p:spPr>
          <a:xfrm>
            <a:off x="4880059" y="6190395"/>
            <a:ext cx="13139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5922752" y="6199739"/>
            <a:ext cx="1313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59127" y="781507"/>
            <a:ext cx="967195" cy="236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Fluorescence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77279" y="786831"/>
            <a:ext cx="827088" cy="236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Bright field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63310" y="789869"/>
            <a:ext cx="967195" cy="236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Fluorescence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10734" y="795193"/>
            <a:ext cx="827088" cy="236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Bright field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4488" y="1211544"/>
            <a:ext cx="429864" cy="50253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endParaRPr lang="en-US" altLang="zh-CN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GFP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1258" y="2496987"/>
            <a:ext cx="703433" cy="26797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ZmZIP1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11797" y="3549780"/>
            <a:ext cx="703433" cy="26797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ZmZIP2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1258" y="4639779"/>
            <a:ext cx="703433" cy="26797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ZmZIP3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1797" y="5685094"/>
            <a:ext cx="703433" cy="26797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ZmZIP4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25479" y="1492308"/>
            <a:ext cx="703435" cy="26797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ZmZIP5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32353" y="3590897"/>
            <a:ext cx="703435" cy="26797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ZmZIP7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432352" y="4647227"/>
            <a:ext cx="703435" cy="26797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ZmZIP8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42534" y="5700116"/>
            <a:ext cx="654346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ZmIRT1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29987" y="2500382"/>
            <a:ext cx="703435" cy="26797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ZmZIP6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8583" y="1095209"/>
            <a:ext cx="2085169" cy="516607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130895" y="1101977"/>
            <a:ext cx="1" cy="515930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4060679" y="1101976"/>
            <a:ext cx="2085169" cy="516607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063765" y="2116105"/>
            <a:ext cx="208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1089701" y="3155208"/>
            <a:ext cx="208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1066997" y="4192504"/>
            <a:ext cx="208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1063749" y="5233712"/>
            <a:ext cx="208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5102954" y="1108457"/>
            <a:ext cx="1" cy="515930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045552" y="2132313"/>
            <a:ext cx="208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4071488" y="3181144"/>
            <a:ext cx="208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4048784" y="4218440"/>
            <a:ext cx="208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4045536" y="5259648"/>
            <a:ext cx="208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72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5165</TotalTime>
  <Words>17</Words>
  <Application>Microsoft Office PowerPoint</Application>
  <PresentationFormat>全屏显示(4:3)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248</cp:revision>
  <cp:lastPrinted>2013-05-31T08:43:37Z</cp:lastPrinted>
  <dcterms:created xsi:type="dcterms:W3CDTF">2012-11-13T14:49:13Z</dcterms:created>
  <dcterms:modified xsi:type="dcterms:W3CDTF">2013-06-02T08:16:41Z</dcterms:modified>
</cp:coreProperties>
</file>