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6858000" cy="9144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49" autoAdjust="0"/>
    <p:restoredTop sz="94690" autoAdjust="0"/>
  </p:normalViewPr>
  <p:slideViewPr>
    <p:cSldViewPr snapToGrid="0">
      <p:cViewPr>
        <p:scale>
          <a:sx n="100" d="100"/>
          <a:sy n="100" d="100"/>
        </p:scale>
        <p:origin x="-1626" y="684"/>
      </p:cViewPr>
      <p:guideLst>
        <p:guide orient="horz" pos="48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E8A689-8A36-45F6-996E-8A38EBB215F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1863" y="698500"/>
            <a:ext cx="261620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ABD64-A28B-49BE-ABDE-D1C7A78BD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41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D5931-91EC-4BDE-8A7C-21DE4258690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C6D41-B81E-4FA3-A184-DC61199F4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2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C9F95-D23A-4762-BC67-E8C6476D5E4C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9E786-CA99-48A1-85E8-BA46206F6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6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684A-2F24-4962-BCA1-CDB3B3014772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C7BDD-F17E-4517-BFF7-E1A65A940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68BD0-19CA-4A08-9C0F-1F938E295A7C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C35CC-C8F8-4961-BBE0-31E89100D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8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D641-6B13-4B0B-BF93-5B916AF81B83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49AC6-AE18-43D4-896A-909485B86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2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F47B3-1B96-4956-8AC1-64A3F95000A4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A5477-4F8F-4881-8013-075627952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4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88F53-0C22-4F05-A906-636C96FF4075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BCF9E-B81E-41DC-B286-FAA32604C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3178E-531E-4485-9D92-57C0EB2D04FF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A6168-9E77-415C-BA07-3E5CDBFB1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5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F095A-03BD-423D-81FB-80C15058B84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D6A4B-8A9A-4A05-9A03-D5219ED42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0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4DBAC-0B21-4619-A84C-8B5FC0C4BEC9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D35DE-5199-49AC-BB6E-A5F9C66FA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64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BAF3B-D83C-4ECC-AE8F-B3173F2B90F0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6F894-2BCC-4821-87A2-F57120909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3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BE3AD29-CA12-4B0B-AD50-4E2D005EF860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80A59BD-AD8E-4617-9CFB-D4DCC8AB1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1.xls"/><Relationship Id="rId3" Type="http://schemas.openxmlformats.org/officeDocument/2006/relationships/image" Target="../media/image2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7" t="7187" r="4234" b="33263"/>
          <a:stretch>
            <a:fillRect/>
          </a:stretch>
        </p:blipFill>
        <p:spPr bwMode="auto">
          <a:xfrm>
            <a:off x="838200" y="1724025"/>
            <a:ext cx="1358900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7" t="7101" r="4236" b="33051"/>
          <a:stretch>
            <a:fillRect/>
          </a:stretch>
        </p:blipFill>
        <p:spPr bwMode="auto">
          <a:xfrm>
            <a:off x="2205038" y="1724025"/>
            <a:ext cx="1452562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5835" r="4169" b="33397"/>
          <a:stretch>
            <a:fillRect/>
          </a:stretch>
        </p:blipFill>
        <p:spPr bwMode="auto">
          <a:xfrm>
            <a:off x="3657600" y="1716088"/>
            <a:ext cx="1385888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5" t="6879" r="4259" b="33029"/>
          <a:stretch>
            <a:fillRect/>
          </a:stretch>
        </p:blipFill>
        <p:spPr bwMode="auto">
          <a:xfrm>
            <a:off x="5105400" y="1716088"/>
            <a:ext cx="1431925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46" name="Group 7"/>
          <p:cNvGrpSpPr>
            <a:grpSpLocks/>
          </p:cNvGrpSpPr>
          <p:nvPr/>
        </p:nvGrpSpPr>
        <p:grpSpPr bwMode="auto">
          <a:xfrm>
            <a:off x="762000" y="1584325"/>
            <a:ext cx="5638800" cy="1401763"/>
            <a:chOff x="685800" y="3769133"/>
            <a:chExt cx="5638800" cy="1402607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685800" y="5165386"/>
              <a:ext cx="5638800" cy="6354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 flipV="1">
              <a:off x="685800" y="3769133"/>
              <a:ext cx="15875" cy="139943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3536950" y="2949575"/>
            <a:ext cx="19494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latin typeface="Arial" charset="0"/>
                <a:cs typeface="Arial" charset="0"/>
              </a:rPr>
              <a:t>PI</a:t>
            </a:r>
          </a:p>
        </p:txBody>
      </p:sp>
      <p:sp>
        <p:nvSpPr>
          <p:cNvPr id="10248" name="TextBox 9"/>
          <p:cNvSpPr txBox="1">
            <a:spLocks noChangeArrowheads="1"/>
          </p:cNvSpPr>
          <p:nvPr/>
        </p:nvSpPr>
        <p:spPr bwMode="auto">
          <a:xfrm rot="-5400000">
            <a:off x="794" y="2083594"/>
            <a:ext cx="126047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latin typeface="Arial" charset="0"/>
                <a:cs typeface="Arial" charset="0"/>
              </a:rPr>
              <a:t>p-Histone H3 </a:t>
            </a:r>
          </a:p>
        </p:txBody>
      </p:sp>
      <p:sp>
        <p:nvSpPr>
          <p:cNvPr id="10249" name="TextBox 10"/>
          <p:cNvSpPr txBox="1">
            <a:spLocks noChangeArrowheads="1"/>
          </p:cNvSpPr>
          <p:nvPr/>
        </p:nvSpPr>
        <p:spPr bwMode="auto">
          <a:xfrm>
            <a:off x="1295400" y="1543050"/>
            <a:ext cx="685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>
                <a:latin typeface="Arial" charset="0"/>
                <a:cs typeface="Arial" charset="0"/>
              </a:rPr>
              <a:t>si-NS</a:t>
            </a:r>
          </a:p>
        </p:txBody>
      </p:sp>
      <p:sp>
        <p:nvSpPr>
          <p:cNvPr id="10250" name="TextBox 15"/>
          <p:cNvSpPr txBox="1">
            <a:spLocks noChangeArrowheads="1"/>
          </p:cNvSpPr>
          <p:nvPr/>
        </p:nvSpPr>
        <p:spPr bwMode="auto">
          <a:xfrm>
            <a:off x="2571750" y="1524000"/>
            <a:ext cx="1322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>
                <a:latin typeface="Arial" charset="0"/>
                <a:cs typeface="Arial" charset="0"/>
              </a:rPr>
              <a:t>si-NS + IR </a:t>
            </a:r>
          </a:p>
        </p:txBody>
      </p:sp>
      <p:sp>
        <p:nvSpPr>
          <p:cNvPr id="10251" name="TextBox 16"/>
          <p:cNvSpPr txBox="1">
            <a:spLocks noChangeArrowheads="1"/>
          </p:cNvSpPr>
          <p:nvPr/>
        </p:nvSpPr>
        <p:spPr bwMode="auto">
          <a:xfrm>
            <a:off x="3983038" y="1535113"/>
            <a:ext cx="10461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>
                <a:latin typeface="Arial" charset="0"/>
                <a:cs typeface="Arial" charset="0"/>
              </a:rPr>
              <a:t>si-PPP2R1A</a:t>
            </a:r>
          </a:p>
        </p:txBody>
      </p:sp>
      <p:sp>
        <p:nvSpPr>
          <p:cNvPr id="10252" name="TextBox 17"/>
          <p:cNvSpPr txBox="1">
            <a:spLocks noChangeArrowheads="1"/>
          </p:cNvSpPr>
          <p:nvPr/>
        </p:nvSpPr>
        <p:spPr bwMode="auto">
          <a:xfrm>
            <a:off x="5291138" y="1539875"/>
            <a:ext cx="13382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>
                <a:latin typeface="Arial" charset="0"/>
                <a:cs typeface="Arial" charset="0"/>
              </a:rPr>
              <a:t>si-PPP2R1A + IR</a:t>
            </a:r>
          </a:p>
        </p:txBody>
      </p:sp>
      <p:graphicFrame>
        <p:nvGraphicFramePr>
          <p:cNvPr id="17" name="Group 14"/>
          <p:cNvGraphicFramePr>
            <a:graphicFrameLocks noGrp="1"/>
          </p:cNvGraphicFramePr>
          <p:nvPr/>
        </p:nvGraphicFramePr>
        <p:xfrm>
          <a:off x="1660525" y="2027238"/>
          <a:ext cx="473075" cy="636587"/>
        </p:xfrm>
        <a:graphic>
          <a:graphicData uri="http://schemas.openxmlformats.org/drawingml/2006/table">
            <a:tbl>
              <a:tblPr/>
              <a:tblGrid>
                <a:gridCol w="206730"/>
                <a:gridCol w="266345"/>
              </a:tblGrid>
              <a:tr h="1348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G1:</a:t>
                      </a:r>
                    </a:p>
                  </a:txBody>
                  <a:tcPr marL="7134" marR="7134" marT="12719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55%</a:t>
                      </a:r>
                    </a:p>
                  </a:txBody>
                  <a:tcPr marL="7134" marR="7134" marT="12719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25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S:</a:t>
                      </a:r>
                    </a:p>
                  </a:txBody>
                  <a:tcPr marL="7134" marR="7134" marT="12719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13%</a:t>
                      </a:r>
                    </a:p>
                  </a:txBody>
                  <a:tcPr marL="7134" marR="7134" marT="12719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25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G2:</a:t>
                      </a:r>
                    </a:p>
                  </a:txBody>
                  <a:tcPr marL="7134" marR="7134" marT="12719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25%</a:t>
                      </a:r>
                    </a:p>
                  </a:txBody>
                  <a:tcPr marL="7134" marR="7134" marT="12719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25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M:</a:t>
                      </a:r>
                    </a:p>
                  </a:txBody>
                  <a:tcPr marL="7134" marR="7134" marT="12719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3.4%</a:t>
                      </a:r>
                    </a:p>
                  </a:txBody>
                  <a:tcPr marL="7134" marR="7134" marT="12719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Group 14"/>
          <p:cNvGraphicFramePr>
            <a:graphicFrameLocks noGrp="1"/>
          </p:cNvGraphicFramePr>
          <p:nvPr/>
        </p:nvGraphicFramePr>
        <p:xfrm>
          <a:off x="3108325" y="2019300"/>
          <a:ext cx="473075" cy="634999"/>
        </p:xfrm>
        <a:graphic>
          <a:graphicData uri="http://schemas.openxmlformats.org/drawingml/2006/table">
            <a:tbl>
              <a:tblPr/>
              <a:tblGrid>
                <a:gridCol w="206730"/>
                <a:gridCol w="266345"/>
              </a:tblGrid>
              <a:tr h="13460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G1: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6%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79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S: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8%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79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G2: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75%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79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M: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2.2%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" name="Group 14"/>
          <p:cNvGraphicFramePr>
            <a:graphicFrameLocks noGrp="1"/>
          </p:cNvGraphicFramePr>
          <p:nvPr/>
        </p:nvGraphicFramePr>
        <p:xfrm>
          <a:off x="4545013" y="1990725"/>
          <a:ext cx="482600" cy="634999"/>
        </p:xfrm>
        <a:graphic>
          <a:graphicData uri="http://schemas.openxmlformats.org/drawingml/2006/table">
            <a:tbl>
              <a:tblPr/>
              <a:tblGrid>
                <a:gridCol w="210892"/>
                <a:gridCol w="271708"/>
              </a:tblGrid>
              <a:tr h="13460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G1:</a:t>
                      </a:r>
                    </a:p>
                  </a:txBody>
                  <a:tcPr marL="7139" marR="7139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53%</a:t>
                      </a:r>
                    </a:p>
                  </a:txBody>
                  <a:tcPr marL="7139" marR="7139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79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S:</a:t>
                      </a:r>
                    </a:p>
                  </a:txBody>
                  <a:tcPr marL="7139" marR="7139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12%</a:t>
                      </a:r>
                    </a:p>
                  </a:txBody>
                  <a:tcPr marL="7139" marR="7139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79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G2:</a:t>
                      </a:r>
                    </a:p>
                  </a:txBody>
                  <a:tcPr marL="7139" marR="7139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26%</a:t>
                      </a:r>
                    </a:p>
                  </a:txBody>
                  <a:tcPr marL="7139" marR="7139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79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M:</a:t>
                      </a:r>
                    </a:p>
                  </a:txBody>
                  <a:tcPr marL="7139" marR="7139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4%</a:t>
                      </a:r>
                    </a:p>
                  </a:txBody>
                  <a:tcPr marL="7139" marR="7139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" name="Group 14"/>
          <p:cNvGraphicFramePr>
            <a:graphicFrameLocks noGrp="1"/>
          </p:cNvGraphicFramePr>
          <p:nvPr/>
        </p:nvGraphicFramePr>
        <p:xfrm>
          <a:off x="6046788" y="1966913"/>
          <a:ext cx="473075" cy="634999"/>
        </p:xfrm>
        <a:graphic>
          <a:graphicData uri="http://schemas.openxmlformats.org/drawingml/2006/table">
            <a:tbl>
              <a:tblPr/>
              <a:tblGrid>
                <a:gridCol w="206730"/>
                <a:gridCol w="266345"/>
              </a:tblGrid>
              <a:tr h="13460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G1: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14%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79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S: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5%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79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G2: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63%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79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M: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6.3%</a:t>
                      </a:r>
                    </a:p>
                  </a:txBody>
                  <a:tcPr marL="7134" marR="7134" marT="1268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21" name="TextBox 20"/>
          <p:cNvSpPr txBox="1">
            <a:spLocks noChangeArrowheads="1"/>
          </p:cNvSpPr>
          <p:nvPr/>
        </p:nvSpPr>
        <p:spPr bwMode="auto">
          <a:xfrm>
            <a:off x="1728788" y="381000"/>
            <a:ext cx="3833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rial" charset="0"/>
                <a:cs typeface="Arial" charset="0"/>
              </a:rPr>
              <a:t>Wei </a:t>
            </a:r>
            <a:r>
              <a:rPr lang="en-US" sz="2400" b="1" i="1" dirty="0">
                <a:latin typeface="Arial" charset="0"/>
                <a:cs typeface="Arial" charset="0"/>
              </a:rPr>
              <a:t>et al</a:t>
            </a:r>
            <a:r>
              <a:rPr lang="en-US" sz="2400" b="1" dirty="0">
                <a:latin typeface="Arial" charset="0"/>
                <a:cs typeface="Arial" charset="0"/>
              </a:rPr>
              <a:t>.  Suppl. Fig. 2</a:t>
            </a:r>
          </a:p>
        </p:txBody>
      </p:sp>
      <p:graphicFrame>
        <p:nvGraphicFramePr>
          <p:cNvPr id="10322" name="Object 2"/>
          <p:cNvGraphicFramePr>
            <a:graphicFrameLocks/>
          </p:cNvGraphicFramePr>
          <p:nvPr/>
        </p:nvGraphicFramePr>
        <p:xfrm>
          <a:off x="858838" y="3429000"/>
          <a:ext cx="5864225" cy="280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2" name="Worksheet" r:id="rId8" imgW="5210318" imgH="2200275" progId="Excel.Sheet.8">
                  <p:embed/>
                </p:oleObj>
              </mc:Choice>
              <mc:Fallback>
                <p:oleObj name="Worksheet" r:id="rId8" imgW="5210318" imgH="2200275" progId="Excel.Shee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8838" y="3429000"/>
                        <a:ext cx="5864225" cy="280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3" name="TextBox 43"/>
          <p:cNvSpPr txBox="1">
            <a:spLocks noChangeArrowheads="1"/>
          </p:cNvSpPr>
          <p:nvPr/>
        </p:nvSpPr>
        <p:spPr bwMode="auto">
          <a:xfrm>
            <a:off x="541338" y="3352800"/>
            <a:ext cx="4016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10324" name="TextBox 43"/>
          <p:cNvSpPr txBox="1">
            <a:spLocks noChangeArrowheads="1"/>
          </p:cNvSpPr>
          <p:nvPr/>
        </p:nvSpPr>
        <p:spPr bwMode="auto">
          <a:xfrm>
            <a:off x="463550" y="987425"/>
            <a:ext cx="40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10325" name="Rectangle 1"/>
          <p:cNvSpPr>
            <a:spLocks noChangeArrowheads="1"/>
          </p:cNvSpPr>
          <p:nvPr/>
        </p:nvSpPr>
        <p:spPr bwMode="auto">
          <a:xfrm>
            <a:off x="914400" y="1295400"/>
            <a:ext cx="952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000" b="1">
                <a:latin typeface="Arial" charset="0"/>
                <a:cs typeface="Arial" charset="0"/>
              </a:rPr>
              <a:t>16 h post-RT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7183</TotalTime>
  <Words>89</Words>
  <Application>Microsoft Office PowerPoint</Application>
  <PresentationFormat>On-screen Show (4:3)</PresentationFormat>
  <Paragraphs>42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Worksheet</vt:lpstr>
      <vt:lpstr>PowerPoint Presentation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dpwei</dc:creator>
  <cp:lastModifiedBy>Morgan, Meredith</cp:lastModifiedBy>
  <cp:revision>374</cp:revision>
  <cp:lastPrinted>2013-05-20T13:58:26Z</cp:lastPrinted>
  <dcterms:created xsi:type="dcterms:W3CDTF">2012-06-06T19:54:46Z</dcterms:created>
  <dcterms:modified xsi:type="dcterms:W3CDTF">2013-05-20T17:22:58Z</dcterms:modified>
</cp:coreProperties>
</file>